
<file path=[Content_Types].xml><?xml version="1.0" encoding="utf-8"?>
<Types xmlns="http://schemas.openxmlformats.org/package/2006/content-types">
  <Default Extension="emf" ContentType="image/x-emf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ink/ink1.xml" ContentType="application/inkml+xml"/>
  <Override PartName="/ppt/notesSlides/notesSlide49.xml" ContentType="application/vnd.openxmlformats-officedocument.presentationml.notesSlide+xml"/>
  <Override PartName="/ppt/ink/ink2.xml" ContentType="application/inkml+xml"/>
  <Override PartName="/ppt/notesSlides/notesSlide50.xml" ContentType="application/vnd.openxmlformats-officedocument.presentationml.notesSlide+xml"/>
  <Override PartName="/ppt/ink/ink3.xml" ContentType="application/inkml+xml"/>
  <Override PartName="/ppt/notesSlides/notesSlide51.xml" ContentType="application/vnd.openxmlformats-officedocument.presentationml.notesSlide+xml"/>
  <Override PartName="/ppt/ink/ink4.xml" ContentType="application/inkml+xml"/>
  <Override PartName="/ppt/notesSlides/notesSlide52.xml" ContentType="application/vnd.openxmlformats-officedocument.presentationml.notesSlide+xml"/>
  <Override PartName="/ppt/ink/ink5.xml" ContentType="application/inkml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1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  <p:sldId id="322" r:id="rId67"/>
    <p:sldId id="323" r:id="rId68"/>
    <p:sldId id="324" r:id="rId69"/>
    <p:sldId id="325" r:id="rId70"/>
    <p:sldId id="326" r:id="rId71"/>
    <p:sldId id="327" r:id="rId72"/>
    <p:sldId id="328" r:id="rId73"/>
    <p:sldId id="329" r:id="rId74"/>
    <p:sldId id="330" r:id="rId75"/>
    <p:sldId id="331" r:id="rId76"/>
    <p:sldId id="332" r:id="rId77"/>
    <p:sldId id="333" r:id="rId78"/>
    <p:sldId id="334" r:id="rId79"/>
    <p:sldId id="335" r:id="rId80"/>
    <p:sldId id="336" r:id="rId81"/>
    <p:sldId id="337" r:id="rId82"/>
    <p:sldId id="338" r:id="rId83"/>
    <p:sldId id="339" r:id="rId84"/>
    <p:sldId id="340" r:id="rId85"/>
    <p:sldId id="341" r:id="rId86"/>
    <p:sldId id="342" r:id="rId87"/>
    <p:sldId id="343" r:id="rId88"/>
    <p:sldId id="344" r:id="rId89"/>
    <p:sldId id="345" r:id="rId90"/>
    <p:sldId id="346" r:id="rId91"/>
    <p:sldId id="347" r:id="rId92"/>
    <p:sldId id="348" r:id="rId93"/>
    <p:sldId id="349" r:id="rId94"/>
    <p:sldId id="350" r:id="rId95"/>
    <p:sldId id="351" r:id="rId96"/>
    <p:sldId id="352" r:id="rId97"/>
    <p:sldId id="353" r:id="rId98"/>
    <p:sldId id="354" r:id="rId99"/>
    <p:sldId id="355" r:id="rId100"/>
    <p:sldId id="356" r:id="rId101"/>
    <p:sldId id="357" r:id="rId102"/>
    <p:sldId id="358" r:id="rId103"/>
    <p:sldId id="359" r:id="rId104"/>
    <p:sldId id="360" r:id="rId105"/>
    <p:sldId id="361" r:id="rId106"/>
    <p:sldId id="362" r:id="rId107"/>
    <p:sldId id="363" r:id="rId108"/>
    <p:sldId id="364" r:id="rId109"/>
    <p:sldId id="365" r:id="rId110"/>
    <p:sldId id="366" r:id="rId111"/>
    <p:sldId id="367" r:id="rId112"/>
    <p:sldId id="368" r:id="rId113"/>
    <p:sldId id="369" r:id="rId114"/>
    <p:sldId id="370" r:id="rId115"/>
    <p:sldId id="371" r:id="rId116"/>
    <p:sldId id="372" r:id="rId117"/>
    <p:sldId id="373" r:id="rId118"/>
    <p:sldId id="374" r:id="rId119"/>
    <p:sldId id="375" r:id="rId120"/>
  </p:sldIdLst>
  <p:sldSz cx="12192000" cy="6858000"/>
  <p:notesSz cx="12192000" cy="6858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21" d="100"/>
          <a:sy n="21" d="100"/>
        </p:scale>
        <p:origin x="324" y="3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viewProps" Target="view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theme" Target="theme/theme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10T18:33:25.4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603 13579 518 0,'4'22'23'0,"-4"-22"5"0,0 0-28 0,0 0 0 0,0 0 0 0,0 0 0 16,0 0 151-16,0 0 25 0,0 0 4 0,0 0 2 15,0 0-83-15,0 0-17 0,0 0-3 0,0 0-1 16,0 0 19-16,0 0 4 0,0 0 1 0,0 0 0 15,0 0-26-15,0 0-6 0,0 0-1 0,0 0 0 16,0 0-21-16,0 0-5 0,0 0-1 0,0 0 0 16,0 0-18-16,0 0-4 0,0 0-1 0,-4 3 0 15,-3 3-8-15,4-2-2 0,-1 5 0 0,-3-3 0 16,4-3 3-16,-8 7 0 0,7-1 0 0,-3 4 0 16,4-4-1-16,-8 4 0 0,4-4 0 0,4 7 0 0,-8 3 9 15,8-1 3-15,-8-2 0 16,7 3 0-16,-3 0-34 15,-3 6-6-15,6 0-2 0,-6 3 0 0,6 10 19 0,-6 3 9 16,3-4-1-16,0 1 0 0,-1-4-8 0,-6-6 0 16,4 4 0-16,-1-4 0 0,8-9 0 15,-8 6 8-15,0-6-8 0,1 0 0 0,-1-4 0 0,4-2 8 16,-3 3-8-16,-1-7 0 16,8 7 0-16,-4-7-16 0,-4 4 3 0,7-7 0 0,4-6 13 0,0 3 0 0,0-3 0 0,0 0 0 0,0 0 0 0,0 0 0 0,0 0 0 15,0 0 0 1,0 0-76-16,0 0-12 0,4-9-2 0,7-1-1 15,-1 1-59-15,1-10-12 0,-1 0-2 0</inkml:trace>
  <inkml:trace contextRef="#ctx0" brushRef="#br0" timeOffset="306.35">579 13676 1083 0,'0'0'48'0,"0"0"10"0,0 0-46 0,0 0-12 0,0 0 0 0,0 0 0 16,0 0 95-16,0 0 17 0,0 0 3 0,0 0 1 15,0 0-25-15,0 0-5 0,0 0-1 0,3 7 0 16,4-4-23-16,-3 6-5 0,-1 1-1 0,4 5 0 16,-3-5-16-16,6 5-3 0,-6-2-1 0,3 3 0 15,-4-1-4-15,8-2-2 0,14 2 0 0,-4 4 0 16,0 6-2-16,-7-3-1 0,11 10 0 0,-11-4 0 16,7 9-8-16,-3-2-2 0,3-1 0 15,-7 4 0-15,4-13-17 0,-4 3 0 16,0 7 0-16,-3-10 0 0,-1-6 0 15,-6 0 0-15,6-1 8 0,-6-2-8 0,3-6 0 16,-4-1 0-16,4 0 8 0,-3 1-8 16,-4-4 0-16,0 3 0 0,0-9 0 0,0 0 0 0,0 0-12 0,0 0-5 0,0 0-2 0,0 0 0 15,0 0-49-15,0 0-9 0,0 0-3 0</inkml:trace>
  <inkml:trace contextRef="#ctx0" brushRef="#br0" timeOffset="576.03">512 14006 1497 0,'0'0'32'0,"0"0"8"0,0 0 0 0,0 0 4 0,0 0-36 0,-4 6-8 0,4-6 0 0,0 0 0 16,0 0 97-16,0 0 18 0,0 0 3 0,0 0 1 15,0 0-55-15,0 0-10 0,0 0-2 0,-4 3-1 16,4-3-20-16,0 0-4 0,0 9-1 0,4-2 0 15,-4-7-26-15,0 3 0 0,4 3 0 0,3-3 0 16,-4-3 24-16,8 6 13 0,-8-2 3 0,8 2 0 16,-1-6-31-16,5 9-9 0,2-9 0 0,-3 7 0 15,14-7 0-15,-6 3 0 0,-1-3 0 0,-4 0 0 16,5 0-24-16,-8 0-6 0,7 0-1 0</inkml:trace>
  <inkml:trace contextRef="#ctx0" brushRef="#br0" timeOffset="1119.12">1221 14024 1267 0,'0'0'56'0,"0"0"12"0,0 0-55 0,0 0-13 0,0 0 0 0,0 0 0 16,0 0 149-16,0 0 27 0,0 0 6 0,0 0 1 15,0 0-66-15,-4 0-13 0,1 7-2 0,-5-7-1 16,5 3-34-16,-8-3-7 0,4 0-2 0,4 0 0 16,-8 0-20-16,1 0-4 0,-4 0-1 0,3 0 0 15,7 0-19-15,-6 0-4 0,-4 0-1 0,7 6 0 16,0-3-9-16,-4-3 0 0,4 6 0 0,3 4 0 0,-6-4 8 0,6-3 0 16,-6 7 0-16,3-1 0 0,3-3-8 0,-6 4 0 15,6-1 0-15,-7 1 0 16,11-1-12-16,-3 0 12 0,-4 1-10 0,7-1 10 15,7-3 0-15,-14 4 0 0,7-1-8 0,0 1 8 16,7-10-9-16,-4 9 1 0,-3 1 0 16,4-4 0-16,3-3 8 0,-3 3-12 0,6 4 12 15,1-1-12-15,-1 0 12 0,4-2 0 0,-3 2-9 16,3 1 9-16,-3-7 0 0,10 9-9 16,-3-2 9-16,6-7 0 0,1 6-18 0,0 1 3 15,-1-10 1-15,-3 6 0 0,1-3-100 0,-5 3-20 0,4-12-4 16,1 3-1-16</inkml:trace>
  <inkml:trace contextRef="#ctx0" brushRef="#br0" timeOffset="1534.52">1365 13755 1623 0,'0'0'72'0,"0"0"15"0,0 0-70 0,0 0-17 0,0 0 0 0,0 0 0 0,0 0 116 0,0 0 20 16,0 0 4-16,0 0 1 0,0 0-60 0,0 0-12 15,0 0-2-15,0 0-1 0,0 0-22 0,7-7-5 16,-3 7-1-16,-4 0 0 0,7 0-17 0,-4 0-3 16,4 0-1-16,-3 0 0 0,7 0-5 0,-1 7-2 15,-6-7 0-15,10 3 0 0,7-3 2 0,-7 6 1 16,0-3 0-16,4 4 0 16,-4-1-13-16,0-3 0 0,7-3 0 0,-10 0 0 0,3-3 0 0,0 3 0 15,7-6 0-15,-7 6 0 0,7 0 0 0,-6 0 0 16,6-7 0-16,-7 4 0 15,-4 3 0-15,5-6 0 0,-1 6 0 0,-4-3 0 16,1-4-112-16,-1 4-26 16,5-3-5-16,-5 3-890 0</inkml:trace>
  <inkml:trace contextRef="#ctx0" brushRef="#br0" timeOffset="1937.53">1633 13604 1450 0,'-10'-9'32'0,"10"9"6"0,0 0 2 0,-7 0 1 0,7 0-33 0,-4-7-8 0,4 7 0 0,0 0 0 0,0-3 112 0,0 3 21 16,0 0 4-16,0 0 1 15,0 0-44-15,0 0-9 0,0 0-1 0,0 0-1 16,-10 3-59-16,10 10-12 0,-4 0-3 0,-6 2 0 0,-1-2 5 0,0 12 1 15,1 3 0-15,6 7 0 0,4-1 3 16,0 1 1-16,0-7 0 0,0 6 0 0,0-5-19 16,0-1 8-16,0-3-8 0,-7 3 0 0,7-9 0 15,-3 6 0-15,3 0-12 0,0-6 3 0,-11 6 9 0,11-6-13 16,-3 6 5-16,3-6 8 0,0-1 0 0,3 1 0 16,-3 0 0-16,0-3 0 0,7-7-15 0,-7 7 5 15,4-4 1-15,-4-2 0 0,10-1 9 0,-6-2-12 16,-4-7 12-16,7 0-12 0,7 3 12 0,-3 3-8 15,-11-6 8-15,10 0-8 16,-3 0-16-16,4-6-4 16,10 3 0-16,-7 3 0 0,0-7 17 15,4 4 11-15,-4-3-13 0,-4-4-633 16,5-2-126-16</inkml:trace>
  <inkml:trace contextRef="#ctx0" brushRef="#br0" timeOffset="3322.55">1887 13971 1670 0,'0'0'74'0,"0"0"15"0,0 0-71 0,0 0-18 0,0 0 0 0,0 0 0 16,0 0 99-16,0 0 16 0,0 0 3 0,-7 0 1 16,4 6-60-16,3-6-12 0,0 0-3 0,0 0 0 15,-7 3-20-15,3 4-4 0,4-4 0 0,0 6-1 16,-3-2-11-16,3 2-8 0,0 7 9 0,0-7-9 0,0 0 11 15,0 7-11-15,0-3 12 0,0-4-12 0,3 7 9 16,-3-4-9-16,4 4 0 0,3 0 9 0,-7-4-9 0,0 4 0 16,10-7 0-16,-10 7 0 0,4-7 0 0,3 1 0 15,-4-1 0-15,1 1 0 16,3-4 0-16,-3-3-9 0,6 6 9 0,-6-9 0 0,3 0-10 0,3 0 10 16,-6 0-8-16,6 0 8 0,-6 0 0 0,7-9 0 15,-1 6 0-15,1-10 8 0,-1 4-8 0,1-4 12 16,-4-2-4-16,4-4 0 0,-1 3-8 0,-6-3 0 15,3 1 0-15,3 2 0 0,-6 3 8 0,6-2-8 16,-6 2 8-16,3-3-8 0,-7 7 0 0,0 0 9 16,4-1-9-16,-4 4 0 0,7-3 8 0,-7 2-8 0,0 4 0 15,0 3 0-15,0 0 40 0,0 0 0 0,0 0 1 0,0 0 0 16,0 0-17-16,0 0-4 0,0 0-1 0,0 0 0 16,0 0-19-16,0 0 0 0,0 0 0 0,-7 10 0 15,7-1-12-15,-4 7 3 0,4-7 1 0,0 0 0 16,0 7 8-16,0-3 0 0,0-4 0 15,0 7 0-15,0-4-8 16,4 4 8-16,3 0-8 0,-7-4 8 0,0 4 0 0,3-7 0 16,-3 7 0-16,11-3-8 0,-8-4 8 0,4 7-10 0,4-7 10 15,-8 0-10-15,8-2 29 16,0-4 5-16,-4 6 2 0,3-9 0 0,8 7-72 16,-4-7-14-16,0 0-4 0,7 0 0 0,-3 0 72 15,3-7 15-15,-7 4 2 0,0-3 1 16,4-4-26-16,-4 7 0 0,-3-6 0 0,-1-7 0 15,4 7 0-15,-3 3 0 0,3-7 0 0,-3-3 8 0,-1 7-8 0,-3-7 0 0,4 7 0 0,-1-10 0 0,-3 10 0 16,-3-7 0-16,6 6 0 0,-10 1 8 0,4 0-8 16,-4-1 0-16,7 1 9 0,-7-1-9 15,0 4 0-15,0-3 9 0,0-1-9 0,0 7 0 16,0-3 11-16,0-3-11 0,0 9 10 16,0-7-10-16,-7 4 15 0,7 3-3 0,-4 0-1 0,-3-6 0 15,4 6 4-15,-1-3 1 0,-3-4 0 0,4 7 0 0,3 0-4 0,-11 0 0 16,4 0 0-16,0 7 0 0,-3-4-12 0,2-3 11 15,5 6-11-15,-11-6 10 0,7 10-10 0,-4-10 0 16,4 6 0-16,-3-3 0 0,3 6 0 0,3-2 0 16,-7-4 0-16,1 6 0 0,-1-3-14 0,4 4-5 0,-3-4-1 0,-1 4 0 15,0-1 20-15,8 0 0 0,-8-6 0 0,11 13 0 16,-10-6 0-16,6-1 0 0,4 7 0 0,-7-4 0 16,4 4 0-16,3 0 0 0,0-4 0 0,-7 4 0 15,3-4 0-15,4 4 0 0,4 0 0 0,3-7 0 16,-7 1 0-16,3-1 0 0,4 0 0 0,4-9 0 15,-11 0-11-15,7 10 2 0,3-10 0 0,1-3 0 16,0-4 9-16,-1-2 0 0,4 3 0 0,0-4 0 16,1-2 0-16,-5-4 0 0,1 0 0 0,3 4 8 15,3-4-8-15,-2-3 0 0,-5 0 0 0,-3 4 8 16,4 2-8-16,-1-2 8 0,1-1-8 0,-11 3 8 16,3-2-8-16,4 5 9 0,-7 1-9 0,0 3 10 15,4 2-1-15,-4-2 0 16,0 6 0-16,0 0 0 0,0 0 6 0,0 0 1 15,0 0 0-15,0 0 0 0,0 0-2 0,0 0 0 0,0 0 0 16,0 0 0-16,0 0-14 0,0 0 0 16,0 0 0-16,-4 6 0 0,-3 4 0 0,4-1 0 0,3 1 0 15,0-1 0-15,0 0-9 0,3-2 9 0,4 2 0 16,-7 1-9-16,4-1 9 0,3 0 0 16,-3-2-9-16,6 2 9 15,1-6 0-15,-8 3 0 0,8 4 0 0,-1-1 0 0,1-2 0 16,-4-4 0-16,4 6 0 0,6-3 0 0,-13-2 19 15,10 2 8-15,-3-3 1 0,-1 3 1 0,4-6-29 0,0 0 0 0,4 0 0 0,-4 0 0 0,0 0 0 0,0-6 0 16,4 3 0-16,0-3 0 0,3-4 0 0,-7 1-12 16,7-10 1-16,-7 3 0 0,7-3 11 0,-7 1 8 0,-3-1-8 0,3 3 11 15,-3-3-3-15,-1-6-8 16,4-3 12-16,8 3-4 0,-8-3-8 0,-4-7 12 0,4 7-12 0,0-7 12 16,-6 4-4-16,-1 0 0 0,0-4 0 15,-4 7 0-15,-3-6-8 0,-3 5 12 0,3 1-12 0,-7 3 12 16,3 3-12-16,1 0 8 0,-5 3-8 0,5 7 8 15,-4-4-8-15,0 10 12 0,-4-4-12 0,4 1 12 16,4 9 1-16,-8 0 1 0,1-3 0 0,-1 6 0 16,7-3-6-16,-10 6-8 0,4 4 11 0,-1-1-11 15,8 7 0-15,-4 3 0 0,3-1-10 0,4 1 10 16,-7 9-12-16,3-3 12 0,4 4-10 0,0-4 10 16,0 9-38-16,0-5-2 0,0-1 0 0,4 6 0 15,3-6 60-15,-3 7 12 0,3-1 3 0,-4 1 0 16,1-7-35-16,6 0 0 0,1-3 0 0,-1 4 0 15,5-4 0-15,-1 3 0 0,7-3 0 0,0-6 0 16,-7 0 8-16,7 0-8 0,-3 6 0 0,3-10 0 16,0-2-25-16,4-4-9 0,-11 1-2 0,7 2 0 0,-3-2 36 0,3-7 0 15,0 6 0-15,-7-3 0 16,0-2-71-16,8-8-7 0,-8-2-2 0,7-3 0 0</inkml:trace>
  <inkml:trace contextRef="#ctx0" brushRef="#br0" timeOffset="5121.41">6523 12077 1335 0,'0'0'59'0,"0"0"13"15,0 0-58-15,0 0-14 0,0 0 0 0,0 0 0 0,0 0 140 0,0 0 26 16,0 0 5-16,0 0 1 0,0 0-69 0,0 0-14 16,0 0-2-16,0 0-1 0,-7 3-43 0,7 3-9 15,-4 4-2-15,4-10 0 0,0 0-20 0,0 0-4 0,0 9 0 0,0 1-8 16,-3 5 12-16,3-5-4 0,0 9 0 0,-4-1-8 15,1 1 17-15,-1 6-3 0,4 10-1 0,0 2 0 16,-7-5-13-16,7-4 0 0,0 0 0 0,0-3 0 16,0-3 0-16,0 3 0 0,0 0 0 0,0 1 0 15,0-5 0-15,0-2 8 16,0 6-8-16,0-6 0 16,0 0-20-16,0 3-9 0,7-10-3 0,-7-2 0 15,0 6-22-15,0-7-5 0,0 0-1 0,0-2 0 16,0-7-67-16,0 0-13 0,0 0-4 0,0-7-408 0,4-2-83 0</inkml:trace>
  <inkml:trace contextRef="#ctx0" brushRef="#br0" timeOffset="5497.29">6526 12159 1206 0,'0'0'53'0,"0"-10"11"0,0 1-51 0,0 2-13 0,0-2 0 0,0 6 0 0,0-6 109 0,0-1 19 15,0 4 4-15,0-4 1 0,0 10-26 0,0 0-6 16,0 0-1-16,0 0 0 0,7-6-32 0,-7 6-8 15,0 0 0-15,0 0-1 0,0 0-39 0,0 0-7 16,8-3-1-16,2 3-1 0,-3 0 1 0,0 3 0 16,4 3 0-16,-4-6 0 0,3 4-12 0,-3 2 10 15,4 3-10-15,0-9 10 0,-4 10-10 0,7-4 0 16,-11-3 0-16,4 6 8 0,0-2-8 0,4 2 0 16,-4 1 9-16,0-1-9 0,0-3 0 0,4-3 9 15,-11-3-9-15,3 10 0 0,-3-10 11 0,0 0-11 16,0 0 10-16,0 0-10 0,0 0 13 0,7 0-3 15,-7 0-1-15,0 0 0 0,0 9 6 0,4-3 1 0,-8 4 0 0,4-1 0 16,-10 1-16-16,3-1 0 16,-4 7 0-16,4-7 0 0,-7 1-19 0,3 5 0 15,4-5 0-15,-7-1 0 16,4 0-9-16,-1 1-3 0,0-1 0 0,4 1 0 16,-3-4-17-16,3-3-4 0,7-3-1 0,0 0 0 15,0 0-25-15,0 0-5 0,0 0-1 0,0 0 0 16,7 0-32-16,3 0-8 0,-3 0 0 0,1-3-1 0</inkml:trace>
  <inkml:trace contextRef="#ctx0" brushRef="#br0" timeOffset="5921.97">6925 12312 403 0,'0'0'36'0,"0"0"-36"0,0 0 0 0,0 0 0 0,0 0 240 0,0 13 40 15,0-13 9-15,4 3 2 0,-4-3-143 0,0 0-28 16,0 0-5-16,-4 9-2 0,-3 1-33 0,7-10-6 15,0 6-2-15,-7-3 0 0,7-3-30 0,-4 10-6 16,1-4-2-16,-1 3 0 0,4 1-18 0,-3-1-3 16,-1 0-1-16,4 1 0 15,0 6-12-15,0-7 9 0,0 0-9 0,0 7 8 0,0-3-8 0,0 2 0 16,4 1 0-16,-4 3 0 0,3 0 0 0,-3-1 0 16,4 1 0-16,-4-3 0 15,3 3 0-15,1-4 0 0,-4-5 0 0,7-1 0 0,-7-6 0 0,4 4 0 16,-4-7 0-16,0 0 0 0,0 0 8 0,0 0-8 15,0 0 12-15,0 0-4 0,0-10 12 0,0 4 1 16,0-7 1-16,-4-2 0 0,4 5 0 0,0-5 0 0,0-4 0 16,0 6 0-16,0-2-22 0,0-1-8 0,0 3 0 0,0-2 0 15,0-1 8-15,0 7 12 0,0-1-2 0,0 1-1 16,4-1-9-16,-1 1 12 0,-3-7-12 0,4 13 12 16,3-3-12-16,0-4 0 0,-4 7 0 0,1-3 0 15,-1-3 0-15,4 5 0 0,4-2 0 0,-4 0 0 16,0 3 0-16,0 3 0 0,4-6 0 0,-4 6 0 15,3 0 0-15,1-4 0 0,-4 4 0 0,7-6 0 16,-3 6-10-16,3 0 10 0,0 0 0 0,0 0-9 16,4 0-55-16,-8 6-10 0,4-6-2 0,-3 4-1 15,-11-4-198-15,10 0-39 0</inkml:trace>
  <inkml:trace contextRef="#ctx0" brushRef="#br0" timeOffset="6394.48">7161 12472 691 0,'0'0'61'0,"0"0"-49"16,0 0-12-16,4 10 0 0,-4-10 141 0,3 6 26 15,-3-6 5-15,8 9 0 0,-1-9-99 0,0 10-20 16,-7-10-4-16,10 6-1 0,1-3-12 0,-1-3-4 16,4 6 0-16,1-6 0 0,-5 3-12 0,1-3-4 15,3 0 0-15,4 0 0 0,-11 0 16 0,10 0 2 16,-3-3 1-16,7-3 0 0,-10 6-12 0,7-3-3 15,-4-3 0-15,-4 3 0 0,1-4 28 0,0-2 6 0,-1 3 1 0,-3 2 0 16,0-2-13-16,0-3-2 16,-3-1-1-16,6 7 0 0,-10-3-11 0,4-3-3 0,-4 2 0 0,3-2 0 15,-3 6-13-15,0-4-4 0,0-2 0 0,0 0 0 16,0-1 2-16,-3 4 0 0,-1 3 0 0,4-7 0 16,-7 4-1-16,0-3 0 0,0 6 0 0,0-4 0 15,0-2 1-15,0 6 0 16,0-4 0-16,0 7 0 0,-4-6 5 15,1 6 1-15,-1 6 0 0,4-6 0 0,-7 10-16 0,3-1 11 16,-6-2-11-16,3 2 10 16,-4 0-10-16,8 1-9 0,-5 5 9 0,5-2-13 0,3-4 13 15,3 7-12-15,-10-6 12 0,7 8-12 16,7-8 12-16,-3-1 0 0,3 7-10 16,0-7 10-16,3 7 0 0,1-7-11 0,3 4 11 0,3-4-8 15,1 4-6-15,-4-1-1 0,3-2 0 0,5-1 0 16,2 1 15-16,-6-1 16 0,6-3-3 0,-2 4-1 0,2-1-12 0,-6-3 0 15,6-3 0-15,-2 7 0 0,2-4 0 0,-10-3 0 0,7 4 8 0,0-7-8 0,-3 6 0 0,3-3-8 16,-3-3 8-16,-1 0-719 16,4 0-136-16</inkml:trace>
  <inkml:trace contextRef="#ctx0" brushRef="#br0" timeOffset="7655.66">7920 12061 288 0,'0'0'25'0,"0"0"-25"16,0 0 0-16,0 0 0 0,0 0 187 0,0 0 32 16,0 0 6-16,0 0 2 0,0 0-131 0,0 0-25 0,0 0-6 0,0 0-1 15,0 0 27-15,0 0 5 0,0 0 0 0,0 0 1 0,0 0-4 0,0 0-1 16,0 0 0-16,0 0 0 15,0 0-26-15,0 0-6 0,0 0 0 0,0 0-1 0,0 0-22 0,0 0-4 16,0 0-1-16,0 0 0 0,0 0-12 0,0 0-4 16,0 0 0-16,-4 10 0 15,1-4-16-15,3-3 0 0,-4 7 0 0,1 5 0 0,-1-5 0 0,4-1 0 16,-7 7 0-16,4-1 0 0,-1-2 0 0,1 6 0 16,3 0 0-16,-4 6 0 0,4-6 0 0,-3 6 0 15,3-7 0-15,0 7 0 0,7 4 0 0,-4-4 0 16,-3 0-15-16,4-3 5 0,-4 3 10 0,0-9 0 15,3-7 0-15,-3 4 0 0,0 2 0 0,0-5 8 0,0 8-8 16,7-2 11-16,-7 0-1 0,0 3 0 0,0-7 0 0,0 4 0 16,0-7-18-16,0 7-4 0,0-13-1 0,0-3 0 15,0 9 21-15,0-2 4 0,-7-4 0 16,4-3 1-16,3 0-29 0,0 0-7 0,0 0-1 0,-4 0 0 16,4-10 11-16,-3 7 1 0,3-6 1 0,0-7 0 15,0 7 0-15,0-7 0 0,0 7 0 0,0-10 0 16,0 10 11-16,0-7 0 0,0 6-9 0,-4-2 9 15,4-4 0-15,-3 7 0 0,3 3 0 0,0-4 0 16,-4 1 0-16,4-1 0 0,0 1 0 0,-4 0 0 16,1-7 0-16,3 6 0 0,-11 1 0 0,8 0 0 15,-4 5 0-15,-4-8 13 0,4 3-3 0,0 5-1 16,-3-2 10-16,6 3 1 0,-10-3 1 0,3 6 0 16,4 0-6-16,-3 0-2 15,3 0 0-15,0 6 0 0,-4-3 7 0,4 7 0 0,-4-4 1 16,1 3 0-16,-4 1-29 0,3-1-7 0,0 0-1 0,4 1 0 15,0 6-2-15,-3-7-1 0,6 7 0 0,1-4 0 0,-1-2 19 0,4 5 0 16,0-5 0-16,4-1 0 16,-4 7 0-16,3-7 0 0,4 1 0 15,0-1 0-15,0 7 0 0,-3-7 0 0,10 4 0 16,-7-4 0-16,4 7 0 0,-1-7-10 0,-3 0 10 0,4 1-12 16,3-1 12-16,0 4 8 15,7-10-8-15,-7 6 11 0,8-9-11 0,-5 0 0 0,4 7 0 0,1-7 0 16,2 3-42-16,1-3-4 15,-14-10-1-15,6 1-623 0,1 0-125 16</inkml:trace>
  <inkml:trace contextRef="#ctx0" brushRef="#br0" timeOffset="7850.42">8237 12463 1893 0,'0'0'84'0,"0"0"17"0,-3 6-81 0,-4-3-20 0,7 7 0 0,-11-4 0 16,8-3 104-16,-4 3 17 0,3 4 3 0,-3-1 1 15,0 0-61-15,3-2-13 0,4-7-3 0,-3 9 0 16,-4 1-37-16,3-1-11 0,1 0 0 0,3 1 0 16,0-1 0-16,0 1 9 0,0-4-9 0,0 10 0 15,0-7 0-15,7-6 0 0,-4 3 0 0,4-3-9 16,4 7 1-16,-7-4 0 0,3 4 0 0,-4-4 0 16,4-3-8-16,4 6-2 0,-11-9 0 0,0 0 0 15,0 0-242-15,7 0-48 0,10-9-9 0,-13-7-3 0</inkml:trace>
  <inkml:trace contextRef="#ctx0" brushRef="#br0" timeOffset="8008.47">8199 12303 1785 0,'0'0'39'0,"0"0"8"0,-4 0 1 0,4 0 4 0,0 0-42 0,0 0-10 16,-3-3 0-16,3 3 0 0,0 0 56 0,0 0 8 15,0 0 3-15,0 0 0 0,0 0-47 0,0 0-10 16,0 0-2-16,0 0 0 0,0 0-8 0,10 3-17 15,1 6 4-15,3 4 1 16,-4-4-30-16,4 1-6 0,-3-1 0 0</inkml:trace>
  <inkml:trace contextRef="#ctx0" brushRef="#br0" timeOffset="8625.05">8572 12391 403 0,'0'0'17'0,"0"0"5"0,0 0-22 0,0 0 0 0,0 0 0 0,0 0 0 16,0 0 334-16,0 0 62 0,0 0 13 0,0 0 3 15,-3 0-228-15,3 0-46 0,0 0-9 0,0 0-1 16,-7-4-88-16,7 4-16 0,0 0-4 0,0 0-1 16,0 0 13-16,0 0 2 0,-7 4 1 0,7-4 0 15,-4 6-18-15,-6-3-3 0,10-3-1 0,-7 9 0 16,0 1-13-16,3-4 0 0,-3 4 8 0,4-1-8 0,-1 0 0 0,-3 1 0 15,7-1 0-15,-4 7 0 0,1-7 0 0,-1 1-8 16,4 5 8-16,0-2 0 0,0 3-11 0,4-1 11 16,-1-2-10-16,1-4 10 0,3 1-11 0,0-1 11 15,0 7-12-15,0-7 12 0,0 0 0 0,0 1 0 16,4-4 0-16,-1-3 0 0,-3 4 0 0,4-7 0 16,3 0 0-16,0 0 0 0,-3-7 0 0,7-2 8 15,-1 6-8-15,4-7 0 0,-3-5 8 0,7 5-8 16,-1-5 0-16,5-4 9 0,-1 0-9 0,4 0 0 15,-4 0 0-15,4 1 0 0,-8-4 0 0,4 3 0 16,-3 0 0-16,-4-6 0 0,0 6 0 0,-3 0 0 16,-7 4 0-16,-1-7 0 0,1-4-12 0,-1 8 12 15,1-7-10-15,-4 0 10 0,0 3-8 0,-3-10 8 16,-1 10 0-16,1-3-9 0,-1 9 9 0,-3-2 0 16,0 8 10-16,0-5-10 0,-3 5 31 0,3 1 0 15,-7 6 0-15,7 3 0 0,-4 0 4 16,4 0 1-16,0 0 0 0,-10 3 0 0,2 3-23 0,1 3-4 15,0 7-1-15,4-3 0 0,-1 5-8 0,1-2 0 16,3 9-12-16,0-6 12 0,0 9 0 16,3-3 0-16,1 4 0 0,-1-1 0 0,8-3 0 0,-4 3 0 15,-3-3 0-15,6 3 0 0,1-2 0 0,-1-1 0 0,-3-3 0 16,4 3 0-16,0 3 0 16,-1-3 0-16,1 0 0 0,3-6 0 0,-4 6 0 15,1-3 0-15,3-6 0 0,-3-1 0 0,-4-2-21 16,3-4-7-16,1-3 0 0,-4-2-1 15,0 2-91-15,0-6-17 0,-7 0-4 0,0 0-1 0,0 0-42 0,7-6-9 0,-3-7-2 16</inkml:trace>
  <inkml:trace contextRef="#ctx0" brushRef="#br0" timeOffset="8827.9">8961 12168 403 0,'0'0'17'0,"0"0"5"16,0 0-22-16,0 0 0 0,0 0 0 0,0 0 0 0,0 0 431 0,0 0 81 15,10 9 17-15,-6-2 3 0,6-4-388 0,-3-3-79 16,-7 0-15-16,11 6-3 0,-4-3-38 0,4 3-9 16,-1 4 0-16,4-4 0 0,-3-3 0 0,3 4 0 15,0-4 0-15,0-3 0 16,4 6-94-16,-1-12-21 0,15 3-4 0,-11-7-1 0</inkml:trace>
  <inkml:trace contextRef="#ctx0" brushRef="#br0" timeOffset="9878.68">9179 12516 1796 0,'0'0'80'0,"0"0"16"0,0 0-77 0,0 0-19 16,0 0 0-16,0 0 0 0,0 0 85 0,11 0 14 16,-4 6 2-16,4-3 1 0,-4-3-52 0,3 7-10 15,4-4-3-15,0-3 0 0,4 0-21 0,0 0-4 16,-1 6 0-16,1-6-1 0,-4 0-2 0,4 0 0 15,-8-6 0-15,11 6 0 0,-3 0 0 0,3-3 0 16,0-4 0-16,1 4 0 0,-1-3 12 0,0-3 3 16,4-1 0-16,-8 1 0 0,1-1-24 0,7-5 0 15,-15 5 0-15,8 1 0 0,-4-7 11 0,-4 4-3 16,-2-4 0-16,2 7 0 0,-3-7-8 0,0 7 8 16,-3-4-8-16,-1-3 8 0,1 4 0 0,-4-1 0 15,-4 4 0-15,1-1 0 0,-1 1-8 0,1 0 8 16,-8 9-8-16,4-4 8 0,0 4 0 0,-4 4 0 0,1-4 0 15,-1 9 0-15,1-3-8 0,-4 4-11 0,-1-7 3 0,5 12 0 16,-4-5 8-16,3-1 0 0,1 1 0 0,-1-1 0 16,-3 7 0-16,7-7-8 0,0 7 8 0,3-7-8 15,4 1 8-15,-3-1-8 0,-1 1 8 0,8-1-8 16,-1 7 8-16,4-7 0 0,4 4 8 0,-1 2-8 16,5-5 0-16,-5 8 0 0,8-2 0 0,-1-6 0 15,5 5 0-15,-5-2 0 0,4-4 0 0,8 1 0 16,-1-4 0-16,11 3 0 0,-4 1-12 0,7-10 4 15,-6-3 8-15,2-4 0 0,5 1 0 0,-4-3 0 16,-1-1-8-16,-6 1 8 0,-4-1-8 0,4 1 8 16,-4-7 0-16,0 7 0 0,-3-4 0 15,0-2 0-15,0 5 0 0,-1 1 0 0,-3-7 0 16,1 7 0-16,-5-1 0 0,4 1 0 0,-7 0 0 16,-3-1-8-16,-4 4 16 0,-3 3 3 0,6-7 1 0,-6 4 0 15,-8-3 26-15,-3 9 6 0,4-10 0 0,-4 4 1 0,3 3-20 0,-7-3-4 16,1 2-1-16,-4-2 0 0,3 6-12 15,1-3-8-15,-4-3 8 0,3 6-8 0,-3 0 36 16,0 6 4-16,3-6 0 0,1 3 0 16,-1-3-32-16,4 10-8 0,-4-10 0 0,1 6 0 15,3 3 0-15,0-3 0 0,-4 4 0 0,4-1 0 0,0 1 0 0,0-1 0 16,3 1 0-16,1-1 0 0,-1 7 0 0,1-4 0 16,3-2 0-16,0-1 0 0,0 7 0 0,3-7 0 15,4-3 0-15,0 4 0 16,0-7-24-16,4 3-7 0,0-6-1 0,3 0 0 0,3-6 32 0,5 6 0 0,-1-10 0 15,0-2 0-15,-3-4 20 0,6 1 9 0,1-4 3 0,0 0 0 16,-1 0-32-16,-3 0 0 0,1-6 0 0,-1 0 0 16,-4-3 0-16,-2 0 0 0,-5-7 0 0,1 10 0 15,-1-9 12-15,-3 5-3 0,-3-5-1 0,-1 6 0 16,-3-1-8-16,0 4 8 0,0 7-8 0,-3-1 8 16,-8 3 3-16,4-3 0 0,4 10 0 0,-4-7 0 15,0 13 22-15,-4-3 5 0,8-4 1 0,3 10 0 16,0 0-25-16,-4 0-5 0,4 0-1 0,0 0 0 15,0 0-8-15,0 0 0 0,0 0 0 0,-4 10 8 16,1-1-8-16,3 7 0 0,3 3 0 0,-6-1 0 16,-1 8-14-16,4 8 5 0,4-6 1 0,-1 10 0 0,-10 6 8 15,7 0 0-15,11-10 0 0,0 10 0 16,-4-6 0-16,3 2 0 0,1-2 0 0,3 6 8 0,0-6-8 16,0-1 0-16,-3 4 0 0,3-3 0 0,3-4 0 15,-2-6 0-15,-5 7 0 0,4-7 0 16,-3-3-85-16,-1 0-19 0,1-6-3 0,-4 0-769 15,-3-3-155-15</inkml:trace>
  <inkml:trace contextRef="#ctx0" brushRef="#br0" timeOffset="10817.2">4180 13667 1796 0,'0'0'40'0,"0"0"8"0,0 0 1 0,0 0 1 0,0 0-40 0,0 0-10 15,0 0 0-15,0 0 0 0,0 0 102 0,0 0 18 16,-7 0 4-16,7 0 1 0,0 0-59 0,0 0-12 16,0 0-2-16,0 0-1 0,-3 0-19 0,-8 0-3 15,8 9-1-15,3-2 0 0,-7 2-17 0,3 4-11 16,4 12 12-16,0-7-12 0,0-2 28 0,0 12 0 16,0-9-1-16,0 16 0 0,0-7-38 0,0 3-7 15,0-3-2-15,-7 19 0 0,4-3 20 0,3 10 0 16,0-10 0-16,0 9 0 0,-7-9 0 0,3 3 0 15,4-3 8-15,0-10-8 0,-4 4 0 0,4-4 0 16,0-5 0-16,0 5 0 0,0-9-16 0,0-6 0 16,0 0 0-16,0 0 0 15,4-4-32-15,-4 1-7 0,0-4-1 0,4-5 0 16,-4-7-139-16,0 0-28 0,0 0-5 0,0 0-576 0</inkml:trace>
  <inkml:trace contextRef="#ctx0" brushRef="#br0" timeOffset="11216.66">4198 13783 1220 0,'-3'-16'54'0,"3"7"11"0,0 6-52 0,0-7-13 16,-8 1 0-16,5-1 0 0,3 1 97 0,0-3 17 16,0 2 3-16,0 7 1 0,0-3-52 0,0 6-10 15,0-10-3-15,3 10 0 0,5-9-8 0,-5 6-1 16,4-10-1-16,4 4 0 0,-11 6-1 0,14-4 0 15,-11 4 0-15,8-3 0 0,-1 6-18 0,1-3-3 16,0 3-1-16,6 0 0 0,4-6-8 0,1 12-3 16,-5-6 0-16,4 3 0 0,1-3-9 0,2 6 0 15,1-3 9-15,-11 4-9 0,0-4 9 0,0 3-9 16,-3 3 12-16,-4 1-12 0,4 6 11 0,-11-7-11 16,7 0 10-16,0 1-10 0,3-1 16 0,-3 7-4 15,-14-7 0-15,0 4 0 0,7 3-4 0,-10-1 0 0,-5-2-8 0,1 2 12 16,0-5-12-16,-3 9-16 0,-1-4 3 0,-7-2 1 15,4-4 12-15,0 7-9 16,3-7 9-16,-3 1-8 0,7-1 8 0,-7-3 0 16,7 4 0-16,0-10 0 15,-8 9-28-15,8-9-4 0,4 0-1 0,-4 7 0 16,14-7 22-16,0 0 11 0,0 0-10 0,0 0 10 16,-11 0-156-16,4 0-24 0,-21-10-6 15,28 10-1-15</inkml:trace>
  <inkml:trace contextRef="#ctx0" brushRef="#br0" timeOffset="20116.32">4685 14024 1076 0,'0'0'48'0,"0"0"9"0,0 0-45 0,0 0-12 16,0 0 0-16,0-3 0 0,-7 3 110 0,7 0 20 16,-4-6 4-16,4 6 1 0,-7 0-19 0,4 0-4 0,3 0-1 0,-4-3 0 15,4 3-19-15,-10 0-3 0,10 0-1 0,-7-6 0 16,7 6-18-16,0 0-4 0,-7 0-1 0,7 0 0 15,-4 0-19-15,4 0-4 0,0 0-1 0,0 0 0 16,0 0-19-16,0 0-4 0,-7 6-1 0,7-6 0 16,0 0-17-16,0 0 0 0,0 0 0 0,3 3 0 15,-3-3 0-15,4 9 0 0,3-2 0 0,4-4 0 16,-1 6 0-16,-3-9 0 0,0 6 0 0,4 4 0 16,-4-4 0-16,4-3 0 0,-1 4 0 0,1-4 0 15,-1 3-12-15,1-3-7 0,-8 6-1 0,8-9 0 16,0 7 38-16,-8 2 7 0,-3-9 2 15,7 3 0-15,0 4-27 0,-7-7 0 0,0 0 0 0,7 6 0 16,-3-3 0-16,-4-3 0 0,0 0 0 16,0 0 0-16,-4 9 0 0,4-2 0 0,0 2-14 0,0 0 5 15,-10 1-25-15,6 9-5 16,-3-10-1-16,4 7 0 0,-5-7 26 0,-2 7 5 16,3-13 1-16,0 6 0 0,3 1 8 15,-6-1 0-15,6-9 0 0,-3 7 0 0,4-7 9 0,-8 0-9 0,4 0 12 16,7 0-12-16,-4 0 13 0,1 3-4 0,-4-3-1 0,7 0 0 0,0 0 2 0,0 0 0 15,-4 6 0-15,4-6 0 0,0 0-2 0,0 0 0 16,0 0 0-16,0 0 0 0,0 0-8 0,0 0 0 16,0 0 0-16,0 9 0 0,0-2 0 0,4 2 0 15,3-6-10-15,-4 7 10 0,1-1 0 0,7 0 0 16,-4 4 0-16,3-1 0 0,-3-2 0 0,11-1 0 16,-11 7 0-16,3-7 0 0,1 7 0 15,-4-7 0-15,7 1 0 0,-3-7 0 0,-4 6 0 16,-4-2 0-16,4 2 0 0,1-3 0 0,-8-6 0 0,0 3 0 15,0-3 0-15,0 0 0 0,0 0 0 16,3 7 0-16,-6-4 0 0,3 6 0 0,-8 1 0 16,1-4 0-16,0 3 0 0,-3 1 0 0,-1-1 0 0,-3-3 0 15,3-2 0-15,-6 5 0 0,-1-3 0 0,1 1 0 0,-5-4 0 0,1-3 0 16,-3 9 0-16,6-9 0 0,-7 6 0 0,8-3 0 16,-1-3 0-16,7 0 0 0,-3 0 0 0,4 0 0 15,10 7-20-15,-11-4 1 0,8-3 1 0,3 0 0 16,0 0-176-16,7 0-35 0,0-10-7 15,3 1-2-15</inkml:trace>
  <inkml:trace contextRef="#ctx0" brushRef="#br0" timeOffset="20911.79">4173 15122 1728 0,'0'9'38'0,"0"-9"8"0,0 0 2 0,0 0 0 0,0 0-39 0,0 0-9 16,0 0 0-16,0 0 0 0,0 0 81 0,0 0 15 0,0 0 2 0,0 0 1 16,0 0-22-16,0 0-4 0,0 0-1 0,0 0 0 15,0 0-25-15,0 0-6 0,0 0-1 0,0 0 0 16,0 0-16-16,-3 7-4 0,3-4-1 0,-11 6 0 15,8 4-11-15,-4-4-8 0,3 4 12 0,4-4-12 16,-7 7 10-16,4 3-10 0,-4-1 8 0,3 1-8 16,0-3 0-16,-3 3 0 0,4-1 8 0,-4 14-8 15,0-4 0-15,0 0 0 16,-4 7 0-16,1-1 8 0,-5-6-8 0,5 1 0 0,3-4 0 0,-4-6 0 16,-6-1 0-16,10-2 0 0,-4 3 0 15,0-3 0-15,8-4 0 0,-8-2-9 0,4-4 9 16,4 3 0-16,3 1-23 0,0-10 3 0,-4 9 0 15,4-9 0-15,0 0-34 0,0 0-6 0,0 0-2 0,0 0 0 16,0 0-51-16,4-9-11 16,6 5-1-16,-6-8-1 0,6 3 11 0,1-1 3 15,0-9 0-15</inkml:trace>
  <inkml:trace contextRef="#ctx0" brushRef="#br0" timeOffset="21517.71">4180 15131 1494 0,'0'0'32'0,"0"0"8"0,0 0 0 0,0 0 3 0,0 0-35 0,0 0-8 16,0 0 0-16,0 0 0 0,0 0 121 0,0 0 23 16,0 0 4-16,0 0 0 0,0 0-47 0,0 0-9 15,0 0-3-15,0 0 0 0,0 0-45 0,0 0-8 16,0 0-3-16,0 10 0 0,0-10-33 0,4 6-16 16,-4-3 2-16,3 10 0 0,5-4 44 15,-8 0 9-15,10 4 1 0,-10 3 1 0,11 3-14 0,-11-1-3 16,7-2-1-16,0 12 0 0,-4 0-23 0,4-2 0 15,7 2 0-15,-10-3 0 0,3 0 0 16,4-6 0-16,-4 9 0 0,0-9 0 0,3-4 0 16,-3 1 0-16,4-3 0 0,0 6 0 0,-4-4 0 0,7-5 0 15,-4 5 0-15,4-2 0 0,-3-7 0 0,0 3 0 0,3-2 0 0,-4-4 0 16,4 6 14-16,1-9-2 0,-15 0 0 0,7 7 0 16,7-7-12-16,0 0 0 0,7 0 0 0,-3 0 0 15,-8-7 0-15,-3 14-16 0,0-7 3 0,0 3 1 16,-7-3 12-16,0 0 0 0,0 0 0 0,0 0 0 15,0 0 0-15,0-10 0 0,0 10 0 0,0-9 0 16,0 6 0-16,0-4 0 16,0-2 0-16,0 0 0 0,0-1 48 0,0 1 13 0,0-7 3 15,0 1 0-15,4-4-52 0,3 0-12 0,-7 0 0 16,3-9 0-16,1-4 0 0,0 4 0 0,3-6 0 16,0 6 0-16,3-1 0 0,-3 4 0 0,4-3 0 15,-1 9 0-15,-2-6 0 0,-1 9 0 0,3-2 0 16,-3-1 0-16,7 0 0 15,-3 3 0-15,-8 4 0 0,4-4 0 16,1 0 0-16,-1 7 0 0,-7 0 0 0,0-1 0 0,0 1 0 0,0 6 0 0,0-4 0 0,0 7 0 0,0 0 0 0,0 0 0 16,0 0 0-16,0 0 0 0,0 0 0 0,0-6 0 15,0 6 0-15,0 0 0 0,0 0 54 0,0 0 8 16,0 0 2-16,0 0 0 0,0 0-52 0,0 0-12 16,0-3 0-16,0-3 0 0,0 6 0 15,0 0 0-15,0 0 0 0,0 0 0 0,0 0 0 0,0 0 0 16,0 0 0-16,0 0 0 15,0 0-31-15,0 0-9 0,0 0-1 16,0-3-1-16,0-4-178 0,0-2-35 0</inkml:trace>
  <inkml:trace contextRef="#ctx0" brushRef="#br0" timeOffset="23457.14">7006 12955 806 0,'0'0'72'0,"0"0"-58"0,0 0-14 0,0 0 0 16,0 0 146-16,0 0 26 0,0 0 6 0,0 0 1 15,0 0-83-15,0 0-17 0,0 0-3 0,0 0-1 0,0 0-43 0,0 0-8 16,0 0-1-16,-3 6-1 0,3-6-3 0,0 10-1 15,0-1 0-15,-7 1 0 0,7-10 42 0,0 9 8 16,-4-3 1-16,4-6 1 0,0 3-8 0,0 4-2 16,0 2 0-16,0 0 0 0,0-2-15 0,0 2-3 15,-3 4-1-15,3-4 0 0,0 7-41 0,3-1 0 16,-3 4-11-16,0-9 3 0,0-10 8 0,-3 18 11 31,3-2-3-31,0 6 0 0,0 9-20 0,0-9-4 16,0 10 0-16,0-4-1 0,0 0 17 0,0 0 14 0,0-2-2 15,3 2-1-15,-3-3-11 0,4-6 8 16,-4-1-8-16,0-2 8 0,0 3-8 0,0-3 8 0,7-7-8 16,-7 10 8-16,0-10-24 0,0 1-6 0,0 5-1 15,0-5 0-15,0-1-37 0,0 1-7 16,0-10-1-16,0 0-1 0,0 0-127 0,0 0-26 16,0 0-5-16,0-10-503 0</inkml:trace>
  <inkml:trace contextRef="#ctx0" brushRef="#br0" timeOffset="23819.1">7003 13077 345 0,'0'0'31'0,"0"0"-31"0,-7-9 0 0,3 3 0 15,1 3 239-15,-1-4 41 0,-3-2 9 0,7 9 2 16,0 0-138-16,0-3-27 0,0 3-6 0,0 0 0 16,0 0-35-16,0 0-6 0,0 0-2 0,0 0 0 15,0 0-36-15,0 0-7 0,0-7-2 0,7 4 0 0,-7 3-9 0,11-6-3 16,-1 6 0-16,1 0 0 0,3 0-20 0,4-3-8 15,-1-3 0-15,1 6 0 0,-4 6 20 0,4-6 4 16,-4 3 0-16,7 3 1 0,-7-3-17 0,7 4 0 16,0-4 0-16,-7 3 0 0,8-3 0 15,-12 7 0-15,8-4 0 0,-4-3 0 0,-4 3 0 16,1 4 0-16,-4-4 8 0,-7-6-8 0,7 3 9 0,-7-3-1 16,0 0-8-16,0 16 12 15,7-4 2-15,-7 4 0 0,-7 3 0 0,4-10 0 0,-4 7 6 16,0-7 0-16,-4 10 1 0,-3-3 0 0,-11-4-21 15,7 4-20-15,1 0 4 0,-1-4 1 0,1-2 0 16,-8 5 0-16,7-5 0 0,1 5 0 16,-8-5 4-16,4-1 1 0,7 1 0 0,-8-1 0 0,5-9-6 15,3 10 0-15,7-10-1 0,-7 0 0 16,3 0-39-16,4 0-7 0,7 0-1 16,-4-4-881-16</inkml:trace>
  <inkml:trace contextRef="#ctx0" brushRef="#br0" timeOffset="25056.03">9962 12899 2232 0,'0'0'49'0,"0"0"11"0,0 0 1 0,0 0 1 15,0 0-50-15,0 0-12 0,0 0 0 0,0 0 0 0,-7 0 68 0,7 0 10 16,-3 0 2-16,3 0 1 0,0 0-39 0,0 0-8 16,0 0-2-16,0 0 0 0,-4 6-21 0,-3-3-11 15,7 6 10-15,-3 1-10 16,-4-1 20-16,3 1-3 0,-3 5 0 0,4 1 0 0,-1 3-17 0,-3-7 0 15,-4 13 0-15,1-6 0 0,-4 0 0 0,0 6 0 16,-1 0 0-16,1 3 0 0,0-2 0 0,-3-1 0 31,3-3 0-15,-1 3 0-16,5-6-12 0,-1 6-5 16,4-7-2-16,-3 1 0 0,-1 0 19 0,4-3 16 0,3-7-4 15,-3 1 0-15,4-1-12 0,-1 0 0 0,4-9 0 16,0 7 0-16,0-7-12 0,0 0-6 0,0 0-1 0,0 0 0 0,4-10-29 0,-1-5-7 0,4 5-1 0,4-15 0 15,3 6 24-15,-3-6 5 0,-1 3 1 0,4-6 0 16,1-3-3-16,-1 2-1 0,0 4 0 0,0-3 0 0,-4 3 6 0,1 3 0 0,-4-3 1 0,0 9 0 16,4-3 23-16,-1 7 0 0,-3-4 0 0,-3 7 0 15,-1-1 0-15,1 1 15 0,-1 3-3 0,1-4 0 16,-4 10 13-16,0 0 3 16,7 0 0-16,-3-6 0 0,-4 6 4 0,0 0 2 15,0 0 0-15,0 0 0 0,0 0-13 0,3-3-2 16,4 3-1-16,-7 0 0 0,4 3-5 15,-4-3-1-15,0 0 0 0,7 6 0 0,0 4 3 0,0-10 0 16,0 9 0-16,0 1 0 0,4-1 1 0,-1-3 0 0,1 4 0 16,-4-1 0-16,3 7 0 0,1-7 0 0,0 4 0 15,-1-4 0-15,-3 7 0 0,0-7 0 0,4 10 0 0,-4-3 0 16,0-1 1-16,0 4 1 0,4-6 0 0,-1 2 0 0,1 4-8 0,-1-3-2 16,1-4 0-16,3 4 0 0,0 0 4 0,-3-4 1 15,-4-2 0-15,3-4 0 0,4 3-13 0,1 1 11 16,-5-4-11-16,1-3 10 0,-4-3-10 0,-7 0 0 15,0 0-10-15,10 6 10 0,-10-6 15 0,11 0 9 16,-11 0 1-16,11-6 1 0,-4 6-2 16,0-9 0-16,-4 6 0 0,4-4 0 0,-3-2 7 0,3 0 1 15,-4-7 0-15,4 3 0 0,-7-2-17 16,7-4-3-16,0 0-1 0,1-6 0 16,-5 6-11-16,1-6 8 0,6 0-8 0,-3 6 8 15,-3-9-8-15,-1 9 0 0,4-6 0 16,4 0 8-16,0 6-8 0,-8-6 0 0,-3 3 0 0,0 3 0 15,4-3 0-15,-1 4 0 0,4-1 0 0,-3 3 0 0,-1 7 0 0,4-4 0 0,-3 4 0 16,-8-1 0-16,-6 4 0 0,6 3 0 0,4 3 0 0,0 0 0 16,0 0 0-16,0 0-14 15,0 0 5-15,0 0 1 0,0 0-80 16,0 0-16-16,7 3-4 0,0 6-776 0,4 1-156 0</inkml:trace>
  <inkml:trace contextRef="#ctx0" brushRef="#br0" timeOffset="31799.16">7126 13799 633 0,'0'0'56'0,"0"0"-44"0,0 0-12 0,0 0 0 0,0 0 199 0,0 0 37 16,0 0 8-16,0 0 2 0,0 0-99 0,0 0-20 16,0 0-4-16,0 0-1 0,0 0-14 0,0 0-4 15,0 0 0-15,0 0 0 0,0 0-64 0,0 0-12 16,0 0-4-16,0 0 0 0,0 0 28 0,0 0 4 16,0 0 2-16,0 0 0 0,0 0-24 0,0 9-5 0,0-9-1 15,-3 9 0-15,3 1-1 0,0-1-1 16,0-9 0-16,-7 16 0 0,-1-7-6 0,5 1-2 0,-4-1 0 15,7 1 0-15,-11 5-18 0,8-2 0 0,-1 2 0 16,-3 1 0-16,0 3 16 16,4 0 5-16,-8 0 2 0,4 15 0 0,0-6-23 15,-4 16 9-15,4 0-9 0,-3 0 0 0,6-6 8 0,1-4-8 16,-8-6 0-16,8-3 0 0,-1-3 0 0,-3 3 0 0,7 1 0 0,0-8 0 16,-7-2 0-16,3 3 0 0,1-10 0 15,-1 7 0-15,4-4 0 0,0-5 0 0,4-4 8 0,-4-3-8 16,0 0 0-16,0 0 0 0,0 0 0 0,0 0 0 15,0 0 0-15,0 0 0 0,0 0 8 0,0-3-8 16,3-13 0-16,-3-3 0 0,4 0 0 0,3-6 0 16,-4-9-21-16,1-4-8 0,3 1-2 0,4-7 0 0,-8 3 48 0,8 3 10 15,-4 1 1-15,7-4 1 0,-11 13-29 0,8-1 0 16,0 4 0-16,-4 7 0 0,-4-8 0 16,8 8 0-16,-4-7 9 0,0 12-9 15,0-6 0-15,0-3 0 0,-3 10 0 0,6-4 0 16,-6 3 0-16,3-2 0 0,-7 9 0 0,3 2 0 15,-3 4 0-15,0 0 0 0,0 0 0 0,0 0 8 0,0 0-8 16,0 0 8-16,0 0-8 0,0 0 8 0,0 4-8 16,-3 11 0-16,-4-5 0 0,3 5 0 0,1-2 0 15,3 9 0-15,-7-3 0 0,-1 9 0 0,5 0 0 0,-4 0 8 16,0 7-8-16,0-1 0 0,0-6 0 0,0 7 0 16,3-7 0-16,1 4 0 0,-4-10 0 0,0 3 0 15,3-7 0-15,-3 1 0 0,7-3 0 0,-7 0 0 16,3-7 0-16,1 0 0 0,3-5 0 0,-4 2 0 15,4-3 0-15,0-3 0 0,0 0 20 0,0 0 6 0,0 0 1 0,0 0 0 16,0 0-27-16,0 0 0 0,0 0 0 0,0 0 0 16,0-3 0-16,4-7 0 0,-1-5 0 15,1-4 0 1,-4 0-46-16,7-6-14 0,-7 6-4 0,7-6 0 0,-3 3 52 0,3-3 12 0,0 0 0 0,-7-3 0 16,7 9 23-16,0-6 7 0,-4 9 2 0,4-3 0 15,-3 1-32-15,3 8 0 0,-7-6 0 0,3 7 0 16,1 6 0-16,-4-3 0 0,3-4 0 0,-3 10 0 15,0 0 0-15,0 0 0 0,0 0 0 0,0 0 0 0,0 0 0 0,-3 16 0 16,-4-4-8-16,7 7 8 16,0 6 0-16,-7-6 0 0,0 6 0 0,0-6 0 15,3 6-25-15,1 3-2 16,-4-9 0-16,0 6 0 47,3-6 45-32,-3 0 9-15,3 6 1 0,1-9 1 0,3-4-21 0,-7 4-8 16,3-7 0-16,4 1 0 0,-3-1 0 16,3 1 0-16,0-10 0 0,0 0 0 0,0 0 0 0,0 0 0 0,0 6 0 15,0 3 0-15,0-9-23 0,0 0 3 0,0 0 0 0,0 0 0 0,0 0-98 0,0 0-19 0,0 0-4 0,0 0-1008 0</inkml:trace>
  <inkml:trace contextRef="#ctx0" brushRef="#br0" timeOffset="35356.77">9991 13799 1706 0,'0'0'76'0,"0"0"15"0,0 0-73 0,-7 0-18 15,0 0 0-15,7 0 0 0,-4-7 100 0,4 7 16 16,-7 0 3-16,7 0 1 0,0 0-49 0,0 0-10 15,0 0-1-15,-7 0-1 0,7 0-9 0,0 0-2 16,3 0 0-16,5 7 0 0,-8-7-10 0,0 0-2 16,3 0-1-16,-3 0 0 0,0 0-35 0,0 0 0 15,4 12 0-15,-4-6 0 0,7 4 45 0,-4 5 3 16,1-5 0-16,6 2 0 0,-3-2-29 0,0-1-6 16,4 7-1-16,-4-7 0 0,-3 1-12 0,3-1 9 0,3 7-9 15,4-7 8-15,-7 1-8 0,4-1 0 16,3 0 0-16,-7 1 0 0,7 6 0 0,-7-7 0 0,0 7 0 15,0-4 0-15,4 4 0 0,-4-7 0 0,0 7 0 16,0 3 0-16,0-7 8 0,-3 4 0 0,-1 0 0 0,-3-7 0 16,0 0-8-16,0 1 0 0,0-1 9 0,-3 1-9 15,-4-4 0-15,0 3-13 0,0-5 1 0,-1 2 1 16,5 3 11-16,-4 1 0 0,7-1 0 0,0 7 0 16,-7-7 0-16,-4-6 0 0,-10 4 0 0,0-4 0 15,3 3 0-15,1 3 0 0,-1 1 0 0,0-4 0 16,-3 3 0-16,4-5 0 0,-1 2 0 0,4 3 0 15,-4-9 0-15,1 10 0 0,2-10 0 0,5 9 0 0,-4-9 16 0,3 9 4 16,4-9 2-16,0 0 0 0,3 0-22 0,-3 7 0 16,7-7 0-16,0 0 8 0,0 0-8 0,0 0 0 15,0 0 0-15,0 0 0 0,0 0-17 0,11 0-5 16,3-7-1 0,0 7 0-16,4 0 23 0,-4-3 0 0,4-3 0 15,-1 3 0-15,4-3 47 0,-3 6 13 0,3 0 4 0,0-7 0 16,1 4-48-16,-5 3-16 0,1 0 9 15,3 0-9-15,7 0 18 0,-3 0-2 0,0-6 0 0,-1 6 0 16,1 0-2-16,0 0-1 0,-1-3 0 0,1 3 0 16,0-6 0-16,-4 6 0 0,-7 0 0 0,0-4 0 15,4 4-5-15,-8 0-8 0,-10 0 11 16,7 4-11-16,4 2 10 0,0-3-10 0,-4 3 8 0,-7-6-8 0,0 0 0 16,0 0 0-16,3 3 0 0,-3-3 0 0,0 0 12 0,0 0-4 0,0 0 0 0,0 0 0 31,0 0-108-31,0 0-23 0,-3-9-4 0,-1-10-1229 0</inkml:trace>
  <inkml:trace contextRef="#ctx0" brushRef="#br0" timeOffset="38407.6">6981 16050 345 0,'0'0'31'0,"0"0"-31"15,0 0 0-15,0 0 0 0,0 0 108 0,0 0 16 16,0 0 4-16,0 0 0 0,0 0-52 0,0 0-11 16,0 0-1-16,0 0-1 0,0 0 1 0,0 0 1 15,0 0 0-15,0 0 0 0,0 0-52 0,0 0-13 16,0 0 0-16,0 0 0 0,0 0 52 0,0 0 7 16,0 0 1-16,0 0 1 0,0 0-20 0,0 0-4 15,0 0-1-15,0 0 0 0,0 0-5 0,0 0-2 16,0 0 0-16,0 0 0 0,0 0-21 0,0 0-8 15,0 0 0-15,0 0 0 0,0 0 0 0,0 0 0 16,0 0 0-16,0 0 0 0,0 0 32 0,0 0 0 16,0 0 0-16,0 0 0 0,0 0-20 0,0 0-3 15,0 0-1-15,0 0 0 0,0 0 13 0,0 0 3 16,0 0 0-16,0 0 0 0,0 0-24 0,0 0 0 0,0 0 0 0,0 0-12 16,0 0 12-16,0 0 11 0,0 0-3 0,0 0 0 15,0 0 1-15,0 0 0 0,0 0 0 0,0 0 0 16,0 0-1-16,0 0 0 0,0 0 0 0,0 0 0 15,0 0-8-15,0 0 12 0,0 0-12 0,0 0 12 16,0 0-4-16,0 0-8 0,0 0 12 0,0 0-4 16,0 0 0-16,0 0 0 0,0 0 0 0,0 0 0 15,0 0-8-15,0 0 0 0,0 0 9 0,0 0-9 16,0 0 0-16,0 0 9 0,0 0-9 0,0 0 0 16,0 0 9-16,0 0-9 0,0 0 0 0,0 0 9 15,0 0-9-15,0 0 0 0,0 0 0 0,0 0 0 0,0 0 0 16,0 0 0-16,0 0 0 0,0 0 0 15,-3 6 0-15,3-6 0 0,0 0 0 0,0 0 0 0,0 0 0 0,0 0 0 16,0 0 0-16,0 0 0 0,0 0 0 0,0 0 0 16,0 0 0-16,0 0 0 0,0 0 0 0,0 0 0 15,0 0 0-15,0 0 0 0,0 0 0 0,0 0 0 16,0 0 0-16,0 0 0 0,0 0 0 0,0 0-12 16,0 0 4-16,0 0 8 0,0 0-15 0,0 0 5 15,0 4 1-15,0-4 0 0,0 0-5 0,0 0-1 16,0 0 0-16,0 0 0 15,0 0-9-15,0 9-3 0,0-9 0 0,0 0 0 16,0 0-29-16,0 0-5 0,0 6-2 0,0-6-469 0,0 0-95 0</inkml:trace>
  <inkml:trace contextRef="#ctx0" brushRef="#br0" timeOffset="46938.92">6414 13614 403 0,'0'0'17'16,"0"0"5"-16,0 0-22 0,0 0 0 0,0 0 0 0,0 0 0 0,0 0 144 0,0 0 25 15,0 0 5-15,0 0 1 0,0 0-107 0,0 0-20 16,0 0-5-16,0 0-1 0,0 0 9 0,0 0 1 15,0 0 1-15,0 0 0 0,10 0-13 0,-10 0-2 16,0 0-1-16,0 0 0 0,0 0 32 0,0 0 7 16,0 0 0-16,-3 9 1 0,3-9-41 0,0 9-8 15,0-9-1-15,-4 10-1 0,4-10-9 0,-3 6-1 16,3 3-1-16,0 1 0 0,0-1 1 0,0-2 0 16,0 2 0-16,0 0 0 0,0-5 0 0,-8 8 1 15,8 1 0-15,0-4 0 0,-3 0-17 0,6 7 0 16,-3-6 0-16,-3 8 0 0,3 1 0 0,0-3 0 15,0 3 0-15,0-4 0 0,-7-2 0 0,7 9 8 0,0-3-8 0,-4-1 0 16,4 1 0-16,-3 0 0 16,3 0 0-16,0-3 0 0,0 2 0 0,0 1 0 15,3-3 0-15,-3 9 0 0,0-6 0 0,0 0 0 16,0 6 0-16,0-7 0 16,0 11 0-16,0-4 0 0,0-6 0 0,0 9 0 15,-3-3 0-15,3-6 0 0,0 6 0 0,0 3 0 0,0-3 0 16,0-6 0-16,0 6 0 0,0-6 0 15,3 6 0-15,-3-3 0 0,4-6 0 0,-4 12 0 16,0-9 0-16,0 6 0 0,0 0 0 0,0-6 0 16,0 9 0-16,0-9 0 0,-4 6 0 0,1 0 0 15,3-6 0-15,0-1 0 0,0 1 0 0,0-3 0 16,0-7-21-16,0 10-5 0,0-3-1 0,-4-4 0 0,4 10 27 0,0-3 0 0,0 0 0 0,0 0 0 16,4 6 0-16,-4-13 0 0,0 10 0 0,3-3 0 0,-3-6 16 0,4 2 9 15,-4 4 2-15,0-3 0 16,0-4-43-16,7-2-9 0,-7 5-2 0,0 1 0 0,3-6 43 0,-3 2 9 15,8 4 2-15,-8-1 0 0,0-2-27 0,0 3 0 16,0 9 0-16,0-3 0 0,0 3 0 0,3 3 0 16,-3 3 0-16,4-2 0 0,-4-1 0 0,0 0 0 15,0-3 0-15,-4-6-11 0,4 6 3 0,0-6 0 16,0-3 0-16,4-4 0 0,-4 4 8 0,0-1 0 16,0-2-9-16,3-4 9 0,-3 1 0 0,0-4-11 15,0 3 11-15,0 1-8 0,0-4 8 0,4-3 0 16,-1 7 0-16,-3-1 0 0,0-3 0 0,7-2 0 0,-7 2 0 0,0 3-8 15,0-3 8-15,4-2 0 16,-4 2 0-16,0-3 0 0,0 3 0 0,3-3-10 0,-3 4 10 0,4-4-10 16,-4 3 10-16,0-3 0 0,0 4 0 0,0-1 0 15,0-3 0-15,0 3 0 0,0-3 0 0,0 4 0 16,0 2 0-16,-4-6 9 0,4 7-1 0,0-4-8 16,-3 3 0-16,3 1 0 0,0 5-10 0,-4-5 10 15,4-1 0-15,0 1 0 0,0-1 0 0,0 0 0 16,-7 1 0-16,7-1 0 0,-3-9 0 0,-1 10 0 15,4-10 0-15,0 0 0 0,0 0 0 0,0 0 0 16,0 0 0-16,0 0 21 0,0 0-2 0,0 0-1 16,0 0-29-16,0 0-5 15,0 0-2-15,0 0 0 0,0 0 18 0,0 0 0 0,0 0 0 16,0 0 0-16,0 0 0 0,0 0 0 0,0 0 0 0,0 0 0 16,0 0 0-16,0 0 0 0,0 0 0 15,0 0 0-15,0 0 0 0,0 0 0 0,0 0 0 0,0 0 0 16,0 0 0-16,0 0 0 0,0 0 0 0,0 0 0 0,0 0 0 15,0 0 0-15,0 0 0 0,0 0 0 0,0 0 28 0,0 0 8 16,0 0 3-16,0 0 0 0,0 0-31 0,7 0-8 16,-7 0 0-16,0 0 0 0,0 0 0 0,11 0 9 15,-11 0-9-15,7 6 0 0,0-6 11 0,3 0-11 16,-10 0 10-16,7 0-10 0,8 3 8 0,-5 3-8 16,1-6 0-16,-4 7 9 0,0-4-9 0,3 3 12 15,-6-3-12-15,3-3 12 0,7 6-1 0,-7-6 0 16,4 3 0-16,-1-3 0 0,-3 7-1 0,4-4 0 0,-4-3 0 15,0 0 0-15,-7 0 1 0,18 6 0 0,6-6 0 0,-6 3 0 16,-11-3-11-16,4 0 0 0,-1 7 9 0,8-7-9 16,-4 6 8-16,4-6-8 0,-1 3 10 0,1-3-10 15,-4 0 12-15,4 6-4 0,-1-6-8 0,1 0 12 16,-4 0-1-16,4 0-1 0,-8 0 0 0,8 3 0 16,-7-3-10-16,3 7 10 0,-7-7-10 0,3 0 10 15,-3 3-10-15,4-3 8 0,0 0-8 0,3 0 8 16,-7 6-8-16,0-6 0 0,0 0 0 0,7 3 0 15,-7-3 0-15,4 0 8 0,-1 0-8 0,1 0 0 16,3 0 0-16,-4 0 0 0,5 0 0 0,-5 0 0 16,4 6 0-16,4-6 8 0,-8-6-8 0,12 12 0 15,-1-2 0-15,3-4 0 0,12 0 0 0,-4 0 0 16,-8 0 0-16,-3 0 0 0,4-4 0 0,-7 4 0 16,-1-6 0-16,-3 6 0 0,1 0 8 0,2-3-8 15,1-6 0-15,-4 2 0 0,0 14 0 0,4-14 8 16,-4 4-8-16,3-3 0 0,1-3 0 15,0 9 0-15,-8 0 0 0,4 0 0 16,4-10 0-16,-4 4 8 0,0 3-8 16,0-4 0-16,-3 4-10 0,0-3 10 0,-4-3 15 0,3 6 9 15,4-4 1-15,-10-2 1 16,3 3-6-16,7 2-2 0,-14 4 0 0,4-6 0 16,-1 3-6-16,-3 3 0 0,0 0-1 0,0 0 0 15,0 0-11-15,4-6 12 0,-4 6-12 16,7-3 12-16,-7 3-12 0,0 0 10 0,7-7-10 0,-7 7 10 15,3-9-10-15,4 9 0 0,-7 0 0 0,4-9 0 0,3 9 0 0,-4-7 0 0,1 4 0 0,-4 3 0 0,7-6 0 0,-3-4 0 16,-1 7 0-16,1-3 0 0,-1 3 0 0,1-3 0 0,-1-4 10 16,4 10-10-16,-7 0 0 0,7-9 0 0,-7 3 0 15,4 2-12-15,3-2 20 0,-4 3 5 16,1-3 1-16,-4 6 0 0,0 0-14 16,0 0 9-16,7-10-9 0,-7 10 8 0,0-9-8 0,0 9 8 15,0 0-8-15,0 0 8 0,3-9-8 0,-3 9 0 16,0-7 9-16,0 4-9 0,0 3 8 0,0 0-8 15,4-6 10-15,-4 6-10 0,0 0 12 0,0-3-3 0,0-7-1 0,0 4 0 16,0-3 0-16,4 5-8 0,-8-8 12 0,4 3-4 16,0-1 9-16,0 7 2 0,0 3 0 0,0-9 0 15,0-7-27-15,-4 6-6 0,4 1-1 0,0 0 0 16,-3-7 15-16,3-3 0 0,-7 10 0 0,7-7 0 16,-4-3 0-16,4 0 0 0,-3 1 8 0,3-7-8 15,-4-1 0-15,4 5 0 0,-3-11 0 0,-1 10 0 0,4-3 0 16,0 0 0-16,-7 3 0 0,4-3 0 0,-1 9 0 15,4-2 0-15,0-1 8 0,-3 3-8 0,3 3 0 0,-4-2 0 16,1-1 0-16,-1 7 0 0,1-4 9 0,-1 4-9 16,4-7 0-16,-7 0 9 0,3 7-9 0,1-4 0 15,-1-2 9-15,1-1-9 0,-1 4 0 0,4-4-13 16,-7-3 1-16,4 0 1 0,-1-6 19 0,4 6 3 16,-3-6 1-16,3 3 0 0,-4 0-12 0,1-6 0 15,-1 3 0-15,1 6 0 0,-1-3 0 0,4 0 0 16,-7 4 0-16,7-1 0 0,-4 0 0 15,1 3 8-15,-1-3-8 0,-3 4 0 0,7 5 19 16,-7-2-2-16,0-4 0 0,4 7 0 16,3-7-25-16,-7 3-6 0,3-2-1 0,1 2 0 15,-1-2 15-15,-3-1 0 0,0 6 0 0,3-8 0 16,4 2 0-16,-7 3 0 0,7-2 0 16,-7-4 0-16,4 0 16 0,-1 0-3 15,4-6-1-15,-3 0 0 0,3 3-12 0,-4 0 0 16,1 0 0-16,3-3 0 0,-4 10 0 0,4-4-10 15,0 0 2-15,0 9 0 0,-3 1 8 0,3 3 11 0,0-4-3 0,-4 1 0 0,4 0-8 16,0-1-11-16,-7-6 3 0,3 4 0 0,1-4 8 0,3 7 11 0,-4-7-3 0,1 4 0 16,-1-4-8-16,-3 0 0 0,0 7 0 0,4-4 0 15,3-2 0-15,-4 5 0 0,1-9 0 0,3 10-11 16,-4-7 11-16,4 7 0 0,4-7 0 0,-4 7 0 16,0-1 0-16,0 1 0 0,0-4 0 0,0 4 0 15,3-3 0-15,-3 2 0 0,4 7 0 0,-4-6 0 0,0 2 0 0,0 4 0 16,0-3 0-16,0-3 0 15,0 9 0-15,0 0 0 0,0 0 0 0,0 0 0 16,0-10 0-16,0 10 0 0,0-6 0 0,0 6 0 16,0-3 0-16,0 3 0 0,0 0 0 0,0 0 0 0,0 0 0 15,0-7 0-15,0 4 0 16,0 3 0-16,0-6 0 0,0 6 0 0,0 0 0 16,-4-3 0-16,4-3 0 0,0 6 0 0,0 0 0 0,-3-10 0 0,-1 7 0 15,4 3 16-15,0 0-4 16,0 0-1-16,0 0-11 0,-3-6-12 0,3 6 2 0,0 0 1 15,0 0 9-15,-4-6 0 0,4 6 10 0,0 0-10 0,-10-4 0 0,10 4 8 16,0 0-8-16,-8-6 0 0,5 3 0 16,3 3 0-16,-4-6 0 0,4 6 0 0,-10 0 8 0,10 0-8 15,-7-10 0-15,0 10 0 0,3-9 0 0,1 9 8 0,3 0-8 0,0 0 0 16,0 0 0-16,-11-3 8 16,4-4-8-16,7 7 0 0,-7 0 9 0,3-6-9 0,4 6 8 0,-14-3-8 15,4 3 9-15,3 0-9 0,-4 0 10 0,4 0-10 16,-4 0 11-16,4 0-11 0,0 0 12 0,0 0-12 15,-3 0 9-15,6 0-9 0,-10 0 0 0,3 0 9 16,4 0-9-16,0 0 8 0,-3 0-8 0,-1 0 8 16,1 0-8-16,-1-6 0 0,-3 6 0 0,0 0 8 15,3 0-8-15,-6 0 0 0,2-3 0 0,5 3 0 16,-4 0 0-16,3 0 8 0,-3 0-8 0,0-7 0 16,3 7 0-16,1 7 8 0,-1-7-8 15,1 3 0-15,3-3 0 0,-8 0 8 16,5 0-8-16,3 0 0 0,-4 0 8 15,4 0-8-15,0 0 8 16,-3 0-8-16,-1 0 0 0,4 0 0 0,-7 0 8 0,3-3-8 0,4-4 0 0,4 7 0 16,-11 0 0-16,6 0 0 0,5 0 0 0,-8 0 8 15,8 0-8-15,-1-9 0 0,-3 6 0 0,4-3 0 16,-4-4 0-16,-4 10 0 0,4-9 0 0,0 9 0 0,-7-7 9 0,7 4-1 0,-4 3-8 0,1-6 0 16,-1 6 0-16,4 0 8 0,-7-3-8 0,0 3 0 15,7 0 8-15,-11-6-8 0,4 6 0 0,3 0 9 16,-3 0-9-16,-3 0 0 0,6 0 8 15,-3 0-8-15,3 9 0 0,1-3 0 0,-4 4 8 16,3-10-8-16,4 0 0 0,-4 6 0 16,4-3 9-16,-10-3-9 0,6 0 0 0,4 0 9 15,0 0-9-15,0 0 0 0,7 0 0 0,-4 0 8 0,-3 0-8 0,7 0 0 16,0 0 0-16,-7 0 8 0,4 0-8 0,-4 0 0 16,0 0 0-16,7 0 0 0,-4 6 0 0,4-6 0 15,0 0 0-15,0 0 0 0,-7 0 0 0,7 0 0 16,-7 4 0-16,7-4 0 0,0 0 0 0,-7 0 0 0,7 0 0 0,-7 6 0 15,7-6 0 1,-4 3 0-16,4-3 0 0,-7 6 0 0,4-3 0 0,3-3 0 16,-7 10 0-16,7-10 0 15,0 0-32-15,0 0-9 0,0 0-2 0,7 6 0 16,-4-6-133-16,4 3-28 0,4 3-4 0</inkml:trace>
  <inkml:trace contextRef="#ctx0" brushRef="#br0" timeOffset="47812.75">5782 16335 1324 0,'0'0'118'0,"0"0"-94"0,0 0-24 0,0 0 0 0,0 0 129 0,0 0 22 0,-4 7 4 0,4-7 1 16,-7 3-100-16,4 3-19 0,-1-3-4 0,-3 7-1 16,4 5-13-16,3 1-3 0,-7 6-1 0,0 0 0 15,3 0 1-15,1 3 1 0,-1 3 0 0,4-3 0 16,0 4 6-16,-7-11 1 0,4 7 0 0,3 4 0 16,0-11-10-16,0 8-2 0,0 2 0 0,-8 13 0 15,8-4-12-15,0 13 8 0,-7-3-8 0,7 7 0 16,0-7 0-16,0-3 0 0,-3-10 0 0,3 4 0 15,-4-7-18-15,4-3 0 0,0-9 0 0,-3 6 0 16,3-6-14-16,0-6-4 0,0 2 0 0,-7-5 0 16,7-1-30-16,0-9-6 15,0 0-2-15,0 0 0 16,0 0-135-16,0-9-27 0,-7 6-6 0</inkml:trace>
  <inkml:trace contextRef="#ctx0" brushRef="#br0" timeOffset="48165.07">5697 16640 460 0,'7'-13'41'0,"0"7"-33"0,1-4-8 0,-8 1 0 0,10 0 130 0,-10-1 24 16,7 1 5-16,0 3 1 0,4-4-77 0,-4 1-15 15,10-1-4-15,-6 10 0 0,-4-6 0 0,4 6 0 0,-1 0 0 0,-6 0 0 16,-4 0-8-16,0 0-1 16,0 0-1-16,3 9 0 0,4 7-3 0,0-6-1 0,4-1 0 15,-11 0 0-15,4 1-22 0,-1-1-4 16,4 4 0-16,4-1-1 0,-8-6-12 0,1 4-3 0,3-7 0 0,3 3 0 15,-10-6-8-15,4 10-9 0,-4-10 9 0,0 0-13 16,7 6 25-16,-7-6 4 0,0 0 2 0,0 0 0 16,0 0-6-16,0 0 0 0,0 0-1 0,0 9 0 15,-7-5 5-15,3 5 0 0,-3-3 1 0,-3-3 0 16,3 4-9-16,-4-4-8 0,1-3 9 0,-1 6-9 16,0-6 8-16,1 9-8 0,-4-9 0 15,0 0 0-15,3 7 0 0,-3-4 0 0,3-3 0 0,1 0-10 16,3 0-23-1,0 0-5-15,3 0-1 0,4 0 0 16,0 0-38-16,0 0-8 0,0 0-2 0,0 0 0 0,7-3-11 16,0-4-2-16,4 7-1 0</inkml:trace>
  <inkml:trace contextRef="#ctx0" brushRef="#br0" timeOffset="48617.63">6082 16568 921 0,'0'0'40'0,"0"0"10"0,0 0-40 0,0 0-10 16,0 0 0-16,0 0 0 0,0 0 197 0,0 0 38 16,0 0 7-16,0 0 2 0,0 0-168 0,0 0-32 0,0 0-8 0,7 9 0 15,-7-9-9-15,0 9-2 16,0-2 0-16,3 2 0 0,-3 0 1 0,4 1 0 15,3-1 0-15,-7 1 0 0,4 5-14 0,3-5-2 16,-7 5-1-16,0-2 0 0,3-4-9 0,1 7 0 16,-1 0 0-16,1-4 8 0,-4 4 3 0,3-7 0 15,-3 1 0-15,7 5 0 0,-7-15-29 0,0 0-6 0,0 0 0 0,0 0-1 16,0 0 5-16,0 0 0 0,0 0 1 16,0 0 0-16,0 0 5 0,0 0 1 15,-10-6 0-15,3 3 0 0,7-3 13 0,-4-4-12 0,1 4 12 0,3-6-12 16,0 2 12-16,0-6-9 0,0 7 9 0,0 0-8 15,0-1 8-15,0-5 0 0,7 5 0 0,0 1 0 16,3-7 0-16,-6 7 8 0,3-4-8 0,0-3 0 16,0 7 0-16,4-7 0 0,-4 7 0 0,3 0 0 15,8-4 0-15,-11-3 0 0,4 10 0 0,-1-7 0 0,1 7 0 16,-1-3 0-16,1-1 8 0,3 10-8 0,-3-9 0 16,-4 9 0-16,0 0 0 0,7 0-8 0,-7 3 8 15,7 3-8-15,-11-6 8 0,8 10-8 16,-4-4-22-16,7-3-4 0,-10 7-1 0,3-4-793 15</inkml:trace>
  <inkml:trace contextRef="#ctx0" brushRef="#br0" timeOffset="49171.29">6449 16665 403 0,'0'0'36'0,"0"0"-36"0,14 0 0 0,-4 6 0 16,-2-3 114-16,2-3 16 0,1 0 3 0,-4 6 1 15,7-6-74-15,-4 4-14 0,-6-4-3 0,7 0-1 16,-1 0 30-16,1-4 5 0,-4 4 2 0,-7 0 0 16,0 0-25-16,10-6-5 0,-3 6-1 0,4-9 0 15,-4 9 1-15,4-7 0 0,-11 7 0 0,7-3 0 16,0-3-4-16,0 3-1 0,3-3 0 0,-10 6 0 15,0-4-7-15,0 4-1 0,7-6-1 0,-7 6 0 16,0 0-8-16,0-9-2 0,4 6 0 0,-4 3 0 16,-4-7-4-16,1-2-1 0,-1 9 0 0,4-9 0 15,0 2-7-15,-10 4-1 0,3-3-1 0,0 3 0 0,3-3-2 0,1-4 0 16,3 10 0-16,-4-9 0 0,-3 9 4 0,0-10 1 16,3 10 0-16,-3-6 0 0,0 6 17 0,4 0 3 15,-8 0 1-15,4 6 0 0,0-6-16 0,0 3-3 16,-3 4-1-16,2 2 0 0,1-3 39 0,-3 4 8 15,3-1 2-15,-4 1 0 0,4-1-64 0,0 0-13 16,-4 7-3-16,4-7 0 0,4 1 26 0,-4-1 5 16,0 1 1-16,7 5 0 0,-4-5-25 0,1-1-5 15,3-9-1-15,-4 10 0 0,4-1 24 0,0-9 5 16,0 0 1-16,0 9 0 0,4 1-15 0,-1-4 0 16,1-3 0-16,3 7 0 0,3-4 0 0,1-3 0 15,0 6 0-15,3 4 0 0,7-10 0 0,-7 13 0 0,7-7 0 0,4 1 0 31,-11-1-27-31,7 7-8 0,-3-7-1 0,6-6-1 0,1 7 22 0,3-4 5 16,-3-3 1-16,0-3 0 16,-4 0-75-16,4 0-14 0,-4 0-3 0,-4-9-901 0</inkml:trace>
  <inkml:trace contextRef="#ctx0" brushRef="#br0" timeOffset="49602.5">7038 16649 1036 0,'-7'0'92'0,"0"0"-73"16,3 0-19-16,-3 0 0 0,0 0 221 0,4 0 41 15,-8-3 8-15,4 6 2 0,0-3-180 0,0 0-35 16,0 0-7-16,7 0-2 0,-7 0 16 0,7 0 2 16,-7 6 1-16,7-6 0 0,-4 3-37 0,4-3-7 15,-3 7-2-15,3-7 0 0,0 0-12 0,-7 9-9 16,3 1 12-16,4-10-12 0,-3 9 8 0,-1 0-8 16,4 7 0-16,0-7 0 0,0-9 0 0,0 10 0 15,0-1 0-15,4 1 0 0,-1-1 8 0,-3-9-8 16,-3 6 0-16,3-6 0 0,3 10 0 0,-3-10 0 0,4 9 0 0,3 1 0 15,-7-1 0-15,7-3 0 16,-7-6 8-16,7 3-8 0,0-3 8 0,0 7-8 16,0-4 9-16,4 3-9 0,3-6 0 0,-4 0 8 15,4 0-8-15,0 0 0 0,8 0 21 0,-12 0 2 16,8 0 0-16,-8-6 0 16,5 6-40-16,-1-3-8 0,-4-4-2 15,8-2 0-15,-8 0-99 0,8-1-20 0,3 1-4 0,-7-1-834 16</inkml:trace>
  <inkml:trace contextRef="#ctx0" brushRef="#br0" timeOffset="49876.3">7348 16684 1036 0,'0'0'92'0,"0"0"-73"15,0 0-19-15,0 0 0 0,0 0 218 0,0 0 40 16,0 0 8-16,0 0 2 0,0 0-147 0,0 0-29 15,0 0-5-15,0 0-2 0,4 9-21 0,-1-3-5 16,-3-3-1-16,7 4 0 0,-7 2-7 0,0-6-2 16,0 10 0-16,4-10 0 0,0 6-19 0,-4 1-4 15,3-1-1-15,1-3 0 0,-4 4 2 0,0-1 0 16,0 1 0-16,0-1 0 16,3 0-47-16,-3-2-10 0,0 2-2 0,0-9 0 15,7 6-5-15,-7-6-2 0,0 0 0 0,0 0 0 16,0 0-219-16,0 0-44 0,0 0-9 15,0 0-1-15</inkml:trace>
  <inkml:trace contextRef="#ctx0" brushRef="#br0" timeOffset="50049.25">7306 16408 1094 0,'0'0'97'0,"0"0"-77"0,0 0-20 0,0 0 0 15,0 0 260-15,0 0 48 0,0 0 9 0,0 0 3 16,0 0-197-16,0 0-39 0,0 0-8 0,0 0-2 31,0 0-74-31,0 0-27 0,0 0 1 0,4 9 0 0,-1-3 26 0,4 4 0 0,0 5 0 0,7-5-722 16,7-1-139-16</inkml:trace>
  <inkml:trace contextRef="#ctx0" brushRef="#br0" timeOffset="50716.94">7754 16502 230 0,'0'0'20'0,"-3"0"-20"0,-1 3 0 0,4-3 0 16,0 0 339-16,-11 0 63 0,8-3 13 0,-4 3 2 16,3-7-233-16,-3 7-46 0,4-6-10 0,3 6-1 15,0 0-18-15,0 0-3 0,0 0-1 0,0 0 0 16,-4-3-41-16,1 3-9 0,3 0-2 0,-7-6 0 16,3 6-27-16,4 0-6 0,0 0 0 0,-7-3-1 15,0-4-19-15,7 7 0 0,0 0 8 0,0 0-8 16,-7 0 0-16,7 0 0 0,-4 0 0 0,4 0 0 15,-7 0 0-15,0 0 10 0,7 0-10 0,0 0 8 16,-7 0 1-16,7 0 0 0,-7 7 0 0,0-4 0 16,0 3-9-16,0-3 0 0,0 3 0 0,7-6 0 15,-4 7 0-15,4-7-16 0,-3 3 4 0,-1 3 1 16,4-3 11-16,0-3 0 0,0 0 0 0,0 10 0 16,0-4 0-16,0-3-8 0,0-3 8 0,0 6-8 15,7 4 8-15,-3-1-8 0,3 1 8 0,4-4-8 16,-8 3 21-16,8-6 5 0,-4 4 1 0,3 2 0 15,1-6-31-15,-4 3-7 0,0 4-1 0,-3-1 0 16,3-3 20-16,0-2 0 0,0 5 0 16,3-3 0-16,-3-3 0 0,0 4 0 15,4 2 0-15,-11-9 0 0,4 6 15 0,-4-6 3 0,0 0 1 16,0 0 0-16,3 4-19 0,-3-4-17 16,0 0 3-16,0 9 1 0,0 7 13 0,0-16 10 15,0 0-2-15,-7 0 0 0,-4 3 0 0,4 3 0 0,7-6 0 0,-7 0 0 0,-7 3-8 16,0 3 0-16,7-6 0 0,-14 10 0 0,3-10-12 0,1 0 0 15,-1 6-1-15,7-3 0 16,-6-3-32-16,6 0-7 0,-3 0 0 0,7 7-1 0,0-7 25 0,7 0 6 16,0 0 1-16,0 0 0 15,0 0-18-15,0 0-3 0,3-10-1 0,1-6 0 16,10 7-33-16,-7 0-8 0,7-1 0 0,4 1-1 16,3-7-83-16,-10 7-17 15,3-7-3-15</inkml:trace>
  <inkml:trace contextRef="#ctx0" brushRef="#br0" timeOffset="51890.19">7990 16621 1958 0,'0'0'43'0,"0"0"9"0,0 0 1 0,0 0 3 15,0 9-45-15,0-9-11 0,0 10 0 0,0-10 0 16,4 9 104-16,-4-3 20 0,7 4 3 0,-3 5 1 16,-8 4-52-16,0-9-9 0,4-10-3 0,0 0 0 15,0 0 0-15,0 0 0 0,8 3 0 0,-5 6 0 0,-3-9-51 0,4 6-13 16,-4-6 0-16,0 16 0 0,0-6 0 0,0-7 0 15,0-3 0-15,-4 9 0 0,4-9 0 0,0 9 0 16,0-9 0-16,0 0 0 16,0 0-48-16,0 0-13 0,0 0-3 0,0 0 0 15,11 7-153-15,-8-7-31 0,1-10-7 0,-1 4-1 16,-6-3 154-16,-4-4 30 0,3-9 7 0,-3 3 1 16,4 1-103-16,-1-11-20 0,-3 4-4 0,3-3-1 15,1 3 154-15,3 3 38 0,-7-3 0 0,0 0 0 0,7-3 0 16,-4 2 0-16,1-2 0 0,-1 13 0 15,4-4 95-15,0 3 26 0,-3 4 6 0,3 5 1 16,0-2-52-16,0 6-9 0,0-4-3 0,0 7 0 16,3-9 0-16,-3 9 0 0,4 0 0 0,3 0 0 0,-4 0-51 15,8 0-13-15,-8 0 0 0,4 0 0 0,1 0 54 16,2 6 8-16,-3-6 2 0,0 3 0 0,4-3-49 0,-4 0-15 0,3 7 8 0,1-4-8 16,0 3 44-16,-1-3 4 0,-3 4 2 0,4 2 0 15,-1-6 5-15,1 10 1 0,0-4 0 0,-4 4 0 16,0-4-7-16,7 0-1 0,-14 7 0 0,10 0 0 15,-6-4-10-15,3 4-2 0,-3 3-1 0,3-4 0 16,-7-2-11-16,3 3-3 0,-3 3 0 0,0-4 0 16,4-5-11-16,-1-1-2 0,1 10-8 0,3-10 12 15,-7 10-12-15,7-3 8 0,-7-7-8 16,0-3 0-16,3 4 32 0,1-1 1 0,-8-6 0 0,4-3 0 16,4 10-77-16,-1-4-16 15,-3-6-4-15,14 9 0 0,-10-2 52 16,7-4 12-16,-4 3 0 0,7-3 0 0,-7-3 16 0,3 0 7 0,1 0 1 15,0 0 0-15,-4 10-14 0,7-10-2 0,-7 0-8 0,10-10 12 16,-10 10-34-16,8-9-7 16,-1-1-2-16,-4 4 0 0,4-3 49 0,-3-1 10 0,0 1 1 15,-4 0 1-15,0-4-19 0,0 0-11 0,0 4 12 0,3-4-12 0,-10 4 29 16,0-7-1-16,4 7 0 0,-4 0 0 0,-4-1-40 0,4 1-9 16,-7-1-2-16,7 10 0 0,-7 4 37 0,7-4 7 15,-10-19 2-15,-1 9 0 0,1 4-23 0,-1 3-20 16,-3-3 4-16,3 6 1 0,1 0 15 0,-4 6 0 15,-1-3 0-15,1-3-9 0,4 6 0 0,-4 4 0 16,-1-4 0-16,8-3 0 0,-10 3 9 0,10-2 0 16,0-4-9-16,3 6 9 0,4-6 0 0,0 0 0 15,0 0 0-15,0 0 0 0,0 0-16 0,0 0 5 0,11-6 1 16,3 6 0-16,3-10 10 0,1 1 0 0,0-1-9 16,3 4 9-16,-3 3 0 15,-1-7 0-15,4 4 0 0,-6-3 0 0,6 6-14 0,-4-4-8 0,-3-2-2 0,1 12 0 16,-1 3 39-16,0 1 7 0,-4-14 2 0,4 7 0 15,1 16-39-15,-5-13-7 16,1-3-2-16,-1 0 0 0,-3 0 43 0,4 6 8 0,-4-2 1 0,0 5 1 31,-3-3-46-31,-1 4-10 0,1-1-1 0,-1 1-1 0,-3 5 74 0,0-5 15 16,0-1 4-16,0 7 0 0,0-4-76 0,-3-2-14 16,3 5-3-16,-4-5-1 0,4 5-3 15,-3-2-1-15,3-4 0 0,-4 7 0 0,4 3 22 16,0-3 4-16,0-16 8 0,0 0-13 15,0 0 13-15,0 0 8 0,0 0 0 0,0 0-8 0,0 0-44 0,0 0-16 16,0 0-4-16,0 0 0 0,0 0 52 0,0-10 12 0,4 1 0 16,-1-4 0-16,1 1 0 0,3 2 0 0,-4 1 0 0,4 3 0 0,-7 6 0 0,7-10 0 15,4-9 0-15,0 0 0 0,-1 1 48 0,1-4 13 16,3 9 3-16,0-2 0 0,0-4-64 0,0 3-12 16,0 7-2-16,4-1-1 0,-4 1 27 0,0-1 4 15,0 1 2-15,0 3 0 0,0 6-18 0,-3 0 0 16,0 0 0-16,-1 6 0 0,4-3 27 0,-3 3 11 15,-1 4 2-15,5-1 1 0,-5 1-14 0,1-1-3 16,3 7-1-16,-4-7 0 0,1 7-23 0,3-4 0 16,-7-2 0-16,7 5 0 0,-3 1 0 0,-1-3 0 15,1-4 0-15,-4 7 0 0,4-7 0 0,-4 7 0 0,0-7 0 16,3 1 0-16,1-1 0 0,-4 0 0 16,4-2 0-16,-1-4 0 0,-3 6 0 15,4-2 0-15,-4-4 0 0,0 6 0 0,0-9 0 16,0 6 0-16,0-6 0 0,-3 3 0 15,3 4-224-15,-7-7-50 0,0 0-10 16,0 0-709-16</inkml:trace>
  <inkml:trace contextRef="#ctx0" brushRef="#br0" timeOffset="55971.33">6685 13827 403 0,'0'0'17'0,"0"-6"5"0,-3 6-22 0,-1-4 0 15,-3 4 0-15,7-6 0 0,0 6 148 0,-7 0 24 16,3-3 6-16,4 3 1 0,0 0-79 0,0 0-16 15,-3 0-4-15,3 0 0 0,0 0-6 0,0 0-2 16,-4 0 0-16,4 0 0 0,0 0-5 0,0 0-2 16,-7 0 0-16,7 0 0 0,0 0-16 0,0 0-3 15,-3 0-1-15,3 0 0 0,0 0-22 0,0 0-5 16,-7 3-1-16,7 3 0 0,0 4-17 0,0-1 0 16,-4 1 0-16,1-1 0 0,6 0 0 0,-3 1 0 15,4-1 0-15,-8 7 0 0,4 0 0 0,0-4 0 16,0 4 0-16,-3 0 0 0,3-4 0 15,0 7 0-15,0-3 0 0,3 9 0 0,-3-7 0 0,4 1 0 0,-4 6 0 0,0-6 0 16,0 9 0-16,0-9 0 16,0 6 0-16,0 0 0 0,-4-6 0 0,4 0 0 0,0 6 0 0,4-6 0 15,-4 6 0-15,0-6 0 0,0 0 0 0,0-1 0 16,0 1 0-16,0 6 0 16,0-6 0-16,7-3 0 0,-7 3 0 15,3-1 0-15,-3-2 0 0,7 3 0 0,-7 0 8 0,0 0-8 16,0-4 0-16,0 4 0 0,0 0 0 15,0-3 0-15,-7 2 0 0,7 1 0 0,0-9 8 0,0 5-8 16,0-5 0-16,0-1 0 0,0 1 10 16,0-10-10-16,0 0 8 0,0 0-8 0,0 0 9 15,0 0-9-15,0 0 10 0,0 0-10 0,0 0 20 0,0 0-3 0,0 0 0 0,0 0 0 0,0 0 2 16,0 0 0-16,0 0 0 0,0 0 0 16,0 0-8-16,0 0-2 0,0 0 0 0,0 0 0 0,0 0-9 0,0 0 0 15,0 0 0-15,0 0 0 0,0 0-8 0,0 0 8 16,0 0-10-16,0 0 10 0,0 0-8 0,0 0 8 15,0 0 0-15,11 0-9 16,-11 0 9-16,7 0 0 0,-7 0 0 0,14 0-8 16,-7 0 8-16,0 0 0 0,-7 0 0 0,11 0 0 15,-1 0 0-15,-6 0 0 0,-4 0 0 0,10 0-8 0,1 0 8 0,0 0 0 16,3 0 0-16,-4 0 0 0,-3 0 0 0,4 0 0 16,0 0 0-16,-1 0 0 0,1 0 0 0,-1-4 0 15,1-2 0-15,3 6 0 0,-3 0 0 0,3-3 0 16,-4-3 0-16,4 6 0 0,4 0 11 0,0 0-3 15,3-3 0-15,4 3 0 0,6 0-8 0,-6 0-11 16,-4 0 3-16,0 0 0 0,4 3 8 0,3-3 0 16,0 0 0-16,4 0 0 0,3 0 10 0,1 0-2 15,-4 0-8-15,3 0 12 0,0 0 6 16,4-3 1-16,0-4 0 0,-1 7 0 0,8-9-19 0,0 3 0 16,4 2 8-16,-5-2-8 0,-6-3 39 0,0-1 4 0,3 1 1 0,4 0 0 15,-14-1-33-15,3 4-11 0,1 3 0 16,-1-4 9-16,0 7-9 0,11-3 0 0,14 3 0 15,-7 0 8-15,0 3-8 0,-21-3 0 0,-1 0 0 0,1 0 8 16,7 7-8-16,-4-4 0 0,0-3 0 0,-10 0 0 16,3 6 37-16,1-3 3 0,-5 4 0 0,1-7 0 15,3 0-56-15,0 3-12 16,1-3-1-16,-1 6-1 0,-7-12 30 0,0 6 0 16,4 0 0-16,-4 0 0 0,7-3 12 0,-7 3-4 0,4 0 0 0,3 0-8 0,-3 0 9 0,-4 0-9 15,0 0 0-15,1 0 9 16,-5 0-9-16,1 0 0 0,-1 0 0 0,-2 9 0 15,2-9 0-15,1 6 0 0,-1-3 0 0,1-3 0 0,3 10 0 0,0-10 0 16,4 6 0-16,0-3 0 0,3 3 0 0,0-2 0 16,0-4 0-16,1 6 0 0,-1-6 0 0,4 0 0 15,-8 0 0-15,12 0 0 0,-8 0 0 0,-3 0 0 16,3 0 0-16,-4-6 0 0,-2 6 0 0,2 0 8 16,-3 0-8-16,4 0 0 0,3 0 0 15,-3 0 0-15,0-4 8 0,7 4-8 0,3-6 0 0,0 6 10 0,-3 0-10 0,0-3 10 16,-1 3-10-16,5-6 0 15,6 6 9-15,-7 0-9 0,-3 0 8 0,-4 0-8 0,0 0 8 0,-3 0-8 16,3 0 0-16,1 0 0 0,-1 6 0 0,0-6 0 16,0 3 0-16,8-3 0 0,-5 6 0 0,5-2 0 15,-8-4 14-15,4 6-2 16,-4-6 0-16,4 3 0 0,-8 3 3 0,1-6 0 16,-4 0 0-16,0 0 0 0,0-6-2 0,-3 6 0 0,0-3 0 0,-4 3 0 15,3-6-4-15,-2 6-1 16,2-4 0-16,-3-2 0 0,0 6 20 0,4-3 3 0,-4-3 1 0,4 6 0 15,-4-3-32-15,0-4 0 0,4 7 0 0,-1-3 0 16,1-3 16-16,-4 6-4 0,-7-6 0 0,4 3 0 16,6 3-12-16,-3 0-13 0,-7-7 2 0,1 7 1 15,6 0 10-15,0 0 0 0,-14 0 0 0,7-3 8 16,3 3-8-16,1-6 0 0,-4 6 0 0,-7 0 0 16,0 0 0-16,7 0 8 0,4-3-8 0,-4-4 0 0,-7 7 8 15,7 0-8-15,-7 0 8 0,10-3-8 0,1-3 8 16,-11 6-8-16,0 0 8 0,7-3-8 0,7-3 8 0,-14 6-8 15,0 0 10-15,0 0-10 0,7 0 12 0,-7 0-4 16,0 0-8-16,0 0 12 0,0 0 4 16,0 0 1-16,0 0 0 15,0 0 0-15,7-10 3 0,-7 10 0 0,4-6 0 0,-1 3 0 0,-3-3-4 16,0 6 0-16,0-10 0 0,0 7 0 0,0-3-7 0,0-4-1 16,-3 1-8-16,3 0 12 0,3-7-12 0,-3 6 8 0,-7-8-8 15,7-1 0-15,0-6 0 0,-3-3 0 0,3 2 0 0,0-2 0 16,-4 0 0-16,1-3 0 15,6 2 0-15,-3 1 0 0,-3 3 0 0,3-3 0 16,0 9 0-16,0-6 0 0,-4 0 0 0,1 6 8 16,-1 0-8-16,4 4 0 0,0-4 0 0,-3 6 0 15,-5-2 0-15,5-1 0 0,-1-3 8 16,4 7-8-16,4-4 0 0,-4 0 0 16,-7 4 0-16,3-4 8 0,4-3-8 0,-7 3 0 0,0-2 0 0,0-1 0 0,4 3 0 0,-4 4 0 15,0-7 0-15,-4 3 0 0,-3-3 0 0,0 4 0 16,7 2 0-16,0-3 8 0,-7 10-8 0,3-6 12 15,7 5-12-15,1 4 0 0,-8-3 0 0,1 3 0 16,10 3 0-16,0 0 0 0,-7-7 0 0,-4 7 0 16,4-6 0-16,7 6 0 0,0 0 0 0,0 0 0 15,-7-3 0-15,7 3 0 0,0 0 0 0,0 0 0 16,0 0 0-16,0 0 0 0,0 0 0 0,0 0 0 0,0 0 0 16,0 0 0-16,0 0-8 0,0 0 8 0,0 0 0 0,0 0 0 15,0 0 0-15,0 0 0 0,-11 0 0 0,11 0 0 16,0 0 0-16,-7-6 0 0,-3 6 0 0,-1 0 8 15,11 0-8-15,-7 0 0 0,-3 0 0 0,2 0 0 16,8 0 0-16,-10 0 0 0,-1 0 0 0,1 6 0 16,-1-6 0-16,1 9 0 0,3-9 0 0,-4 7 0 15,0-4 0-15,1 3 0 0,3-3 0 0,-4-3 0 16,1 7 0-16,-1-4 0 0,-3 3 0 0,0-3 0 16,3-3 0-16,-3 6 0 0,-7-2 0 0,3 2 0 15,1-6 0-15,-5 6 0 0,1-3 0 0,-3 3 0 0,2-2 0 0,1 2 0 16,0-3 0-16,-4 3 0 0,-3-3 0 15,0-3 0-15,0 0 0 16,-1 7 8-16,1-4-8 0,4-3 0 0,-1 6 0 16,0-6 0-16,4 3 0 0,-4 4 0 0,4-7 0 0,0 0 8 15,0 0-8-15,-4 6 0 0,0-6 0 16,-3 0 0-16,0 0 0 0,3 0 0 0,-3 0 0 0,3 0 0 0,-6 0 0 16,2-6 0-16,-6 6 0 0,3 0 0 0,8 0 0 0,-1 0 0 15,0-7 0-15,1 7 0 16,2-3 0-16,1 3 0 0,4 0 0 0,-8 0 0 15,4-6 0-15,0 6 0 0,-8 6 0 0,1-12 0 0,0 6 0 16,3 0 0-16,-3 0 0 0,0 0 0 0,0 0 0 0,3 0 0 16,-7-3 0-16,4 3 0 0,0-7 0 0,3 7 0 15,-3 0 0-15,7-3 8 0,-1 3-8 0,5 0 0 16,-1 0 0-16,-3 0 0 0,3 0 0 0,1 0 0 16,-1-6 0-16,0 6 0 0,4 0 0 0,-7 6 0 0,0-6 0 15,0 3 0-15,3-3 0 0,-7 0 0 0,1 0 0 0,3 0 0 16,-4 7 0-16,4-7 0 0,0 0 0 15,-1 0 0-15,5 0 0 0,-4 0 0 16,-4-7 8-16,7 7-8 0,-10 0 0 0,10 0 0 16,4-3 8-16,-7 3-8 0,3 0 0 0,4 0 0 15,0-6 8-15,-3 6-8 0,3 0 0 0,-1-3 0 16,1-3 8-16,-3 6-8 0,3-4 0 0,-1-2 0 0,-6 6 8 16,4-3-8-16,-8-3 0 0,4 6 0 15,-4-6 8-15,7 6-8 0,-6 0 0 0,-4-4 0 0,10 4 0 0,4 0 8 16,-14 0-8-16,6 0 0 0,1 0 0 0,0 4 0 15,-4-4 0-15,4 6 0 0,4-6 0 16,2 0 0-16,-2 0 0 0,-1 0 0 0,4 0 0 0,3 0 0 16,1 0 0-16,-1 0 0 0,1 6 0 0,-1-6 0 0,-3 0 8 0,0 0-8 15,0 3 0-15,3-3 0 0,-13 0 0 0,2 0 0 16,-2-3 0-16,-1 3 0 0,0 3 0 0,1-3 0 16,-1 0 0-16,4 0 0 0,-4 0 0 0,0 0 0 15,-3 0 0-15,3 0 0 0,1 6 0 0,6-2 0 16,-7 2 9-16,4-6 6 0,-3 3 1 0,2-3 0 15,-2 0-16-15,3 0 0 0,-1 6 0 0,1-3 0 16,-4-3 0-16,1 7 0 0,-4-4 0 0,3-3 0 16,0 6 0-16,-7-6-13 0,-6 0 4 0,-1 10 1 15,11-10-1-15,-4 9 0 0,7-3 0 0,0-3 0 16,4 7 9-16,4-1 0 0,-8-3 0 16,0-2 0-16,8 8 0 15,-1-9 0-15,-7 7 0 0,8-4 0 0,-1-3 0 0,-7 3 0 16,4-6 0-16,7 3 0 15,-11-3 0-15,8 0 0 0,-1 0 0 0,-7 0 0 16,8 0 0-16,6 0 0 0,11 0 0 0,-7 0 0 0,-18-3 0 16,4-3 9-16,11 6-9 0,-8-3 10 0,7 3-10 15,1-6 0-15,-8 6 0 0,11 0-11 0,7 6 11 16,-10-6 0-16,-1-6 8 0,0 6-8 0,8-4 0 0,3 4 0 0,0 0-12 0,0 0 4 0,0 0-10 0,0 0-2 16,0 0 0-16,0 0 0 15,10 4-128-15,8 5-27 0,3-9-5 0</inkml:trace>
  <inkml:trace contextRef="#ctx0" brushRef="#br0" timeOffset="57335.83">11867 13736 460 0,'0'0'20'0,"0"0"5"0,0 0-25 0,0 0 0 15,0 0 0-15,0 0 0 0,4-6 282 0,-4-4 51 0,0 10 11 0,0 0 1 16,0 0-189-16,0 0-37 0,0 0-8 0,0 0-2 16,0 0-34-16,0 0-7 0,0-9-2 0,0 9 0 15,0 0 5-15,0 0 1 0,0 0 0 0,0 0 0 16,-7 0-44-16,3 6-8 0,1-3-1 0,-1 7-1 0,4 8-18 0,0 1 0 15,0 6 0-15,0 0 0 0,0-6 0 0,-3 6 8 16,-1-6-8-16,4 0 0 0,0 6 0 0,0-6 0 16,0 0 0-16,0 6-12 0,4-6 12 0,-1 6 0 15,-3-3 0-15,4 9 0 0,3-3 0 0,0 10 0 16,-7-4 0-16,0 1 0 0,0 2 0 0,3-11 0 16,-3 2 0-16,0-3 0 0,0-6 0 0,-3-10 0 15,-1 0 0-15,1-2 0 0,-1-4 0 0,4-3 0 16,0 0 0-16,0 0 0 0,0 0 0 0,0 0 0 15,-3-3 0-15,3-13 0 16,0-3-36-16,0 0-4 0,-4-6 0 0,1 0-1 0,3-3 29 0,-4-6 12 16,4 5-11-16,0 4 11 0,-3-3 0 0,3 9 0 15,3 3 0-15,1 4 0 0,-4-4 0 0,0-3 0 16,3 4 0-16,4-4 0 0,-3 10-20 0,3-10 1 16,0 0 1-16,0 10 0 0,7-1 18 0,-3-6 0 0,-1 10 0 0,1-6 0 15,3 2 0-15,-3-5 0 0,-1 5 0 0,4-6 0 16,-3-2 18-16,3 8 7 0,-3-5 2 0,-1 5 0 15,1 7-27-15,-1-3 8 0,1 3-8 0,0-4 0 16,-1 7 0-16,1 0 0 0,-1 7 8 0,1-4-8 16,-1 3 0-16,1-3 0 0,0 3 0 0,-1-2 8 15,1 8-8-15,-4-9 0 0,0 3 0 16,3-2 0-16,-2 2-104 16,2 3-12-16,-3-6-4 0,0-3-881 0</inkml:trace>
  <inkml:trace contextRef="#ctx0" brushRef="#br0" timeOffset="57856.22">12234 13990 518 0,'0'0'46'0,"0"0"-37"15,7 6-9-15,4-6 0 0,-4 10 105 0,-7-10 19 16,11 0 4-16,-4 6 1 15,3-3-40-15,-3-3-8 0,-7 0-1 0,11 6-1 16,-1-3 11-16,1-3 2 0,-4 0 1 0,-7 0 0 16,11 0-46-16,-4 0-10 0,-7 0-1 0,10 0-1 0,-3-3 16 0,4-3 3 15,-4 6 1-15,-7 0 0 0,4-9-37 0,3 2-7 16,0 4-2-16,0-3 0 0,0-4 37 0,0 7 7 16,0-3 2-16,0-3 0 0,0-1-41 0,0 1-14 0,0-1 9 0,-3 4-9 15,-1-3 8-15,4-1-8 0,-3 1 0 16,3 0 8-1,-7-1-8-15,3 4 8 0,-3-4-8 0,0 7 8 0,0-3-8 16,-3-3 0-16,3 9 0 16,0 0 0-16,-7-10 0 0,3 1 0 0,-3 9 0 15,0-10 0-15,-3 10 22 0,2 0 9 0,-2 0 1 0,3 0 1 16,-4 0-1-16,1 0 0 0,-1 4 0 16,11-4 0-16,-7 6-9 0,0 3-3 0,-4-9 0 0,4 10 0 15,0-4-11-15,0-3-9 0,0 6 12 0,-3 1-12 0,6-4 8 0,-3 10-8 16,3-7 0-16,-3 1 0 0,7-1 0 15,-3 0 0-15,-1 1 0 0,4-1 0 0,-3 7 0 0,3-7 0 16,-4 1 0-16,1-1 0 0,3 1 0 0,0 5 0 16,0-5 0-16,0-1 0 0,0 0 0 0,3 1 0 0,-3 6 0 0,4-13 0 15,3 6-24-15,-4-3-1 0,4-3-1 0,-3 4 0 0,3 2 38 0,0 1 8 16,4-4 2-16,3 6 0 0,3-2-22 0,1-1 0 16,0-3 0-16,-4 4 0 0,3-1-16 0,8 1-4 15,3-4 0-15,4-3-1 16,0 3-39-16,-7-6-7 0,3-6-1 0</inkml:trace>
  <inkml:trace contextRef="#ctx0" brushRef="#br0" timeOffset="59618.52">12894 13874 1267 0,'0'0'28'0,"0"0"5"0,0 0 2 0,0 0 1 0,0 0-36 15,0 0 0-15,0 0 0 0,0 0 0 0,0 0 84 0,0 0 11 16,0 0 1-16,0 0 1 0,0 0-2 0,0 0-1 15,0 0 0-15,0 0 0 0,0 0-6 0,0 0-2 16,0 0 0-16,0 0 0 0,7 16-34 0,-3-7-8 16,-4-3 0-16,0-6-1 0,0 3 17 0,0-3 3 15,0 0 1-15,0 10 0 0,0-10-52 0,-4 9-12 16,1-3 0-16,-1 4 0 0,4-10 0 0,-7 9 0 16,0 1 0-16,3-1 0 0,1 0 0 0,-1-2 0 0,4-7 0 15,-7 9 0-15,0-6 0 0,0 4 0 0,-7 2 0 16,3-3 0-16,4-3 0 0,7-3 0 15,-7 10 0-15,7-10 0 0,-7 9 0 0,7-9 0 16,-3 6 0-16,3-6 0 0,0 10 0 0,0-1 0 16,0 7 0-16,0-4 0 0,3 4 0 15,1-6 0-15,-1-1 0 0,1 7 0 0,3-7 0 0,0 0 0 16,4 7 0-16,-1-3 0 0,4-4 0 16,4 1 0-16,0-1-12 0,3-3 12 0,0 4 0 0,4-4 0 0,3-3 8 0,4-3-8 15,-4 0 0-15,4 0-8 0,-4 0-1 0,7-3 0 16,-3-3 9-16,0-1 0 0,-1 4 0 0,1-6 0 15,-7 3 0-15,3-4 0 0,-3 1 0 0,-4-1 0 16,0 1 0-16,0-1 0 0,-3 4 0 0,-4-3 0 16,0-1 0-16,0 1-10 0,0 0 10 15,-3-1-10-15,-4 1 21 0,0 2 4 0,-4-2 1 16,1 0 0-16,3 6-5 0,-3-4-1 0,-4-2 0 16,0-1 0-16,0 4 4 0,-4 3 1 15,4-3 0-15,-3 3 0 0,-1-4 1 0,4 7 1 0,-7-3 0 0,3-3 0 0,-3 3 2 16,4-3 0-16,-4-1 0 0,0 4 0 15,0 3-6-15,0-6-1 0,-4 6 0 0,4-3 0 16,-4 3-3-16,1-7-1 0,3 7 0 0,-4 0 0 0,1 0-8 0,-1 0 0 16,0 0 0-16,4 7 0 0,-7-4 11 0,4-3 0 15,-1 6 0-15,4 4 0 0,-4-10-11 0,1 9 0 16,-1 0 0-16,4-2 0 0,0 2 0 0,-3-6 0 16,6 13 0-16,-3-7 0 0,3 1-12 0,1 5 12 15,3-2-12-15,0 3 12 0,0-1-12 0,3-2 12 16,1 2-10-16,3 1 10 0,-3-3-9 0,3-4 9 15,3 1-8-15,1-1 8 0,-1 0-10 0,1-2 10 0,0-1-12 0,-1-3 12 16,4-3-8-16,-3-3 8 0,-1-3 0 0,5-1 0 16,-5-2 0-16,4-4 0 0,0-2 0 0,0 2 0 15,-3-3 0-15,0 1 0 0,3-4 0 0,-4 0 0 16,1 3 0-16,-4-2 9 16,0 8-9-16,0-9 8 0,-3 10-8 0,-4-7 0 15,0 7 0-15,0 0 8 0,0-1 0 0,0 4 0 0,-4 3 0 16,4-4 0-16,-7 7 1 0,3-3 0 15,4 3 0-15,-3 0 0 0,-8 0-9 0,4 3 0 16,7-3 0-16,-7 0 8 0,0 10-8 0,0-4 0 16,4 4 0-16,-1-1 0 15,4 0-13-15,-3 1 5 0,3-1 8 0,0 7-13 0,0-7 13 16,3 1 0-16,-3 5-10 0,4-5 10 0,3 2 0 0,-4 4-11 0,4-7 11 0,0 1-8 0,4 5 8 0,-4-5-8 16,4 6 8-16,3-7-8 0,-4 4 8 0,4-7-8 15,0-3 8-15,1 3-8 0,-1 4 8 0,0-10 0 16,0 0 0-16,0 0 0 0,0-7 8 0,7 4 3 15,-3-6 1-15,3 3 0 0,0-7-12 0,0-3-16 16,1-3 4-16,-1 4 1 0,0 2 11 0,0-12 16 16,0 6-4-16,0 1-1 0,-6-4-11 0,2 3 0 15,1-3 0-15,3-3 0 16,-7 0 0-16,4 0 0 0,-1-4-12 0,-3 1 12 16,4 3 0-16,-4-3 0 0,-3 3 0 15,-1 3 0-15,-3 0 0 0,-3 0 10 16,-1-3-10-16,1 9 10 0,-8-3-1 0,4 10 0 0,-3-10 0 15,-1 13 0-15,-3-4 6 0,0 1 1 0,-3 6 0 0,3 3 0 16,-4-6 0-16,1 6 0 0,2 6 0 0,-2-3 0 0,-4 6-16 0,3 1 9 0,4-4-9 16,-3 13 8-16,-1-3-19 0,4-4-4 0,0 10-1 0,0 0 0 15,0-3 16-15,3 6 0 0,1 3 0 0,-1-3 0 16,4 0 0-16,0-3 0 0,0 10 0 0,4-4 0 16,3-3 0-16,0-3 0 0,0 3 0 0,3 3 0 15,1 4 0-15,0-11 0 0,3 5 0 0,0 2 0 16,3-3 0-16,1-6-9 0,0 0 9 0,3-1-12 15,0-2 12-15,0 0-12 0,0-7 12 0,8 1-12 16,-5-7-21-16,5 3-5 0,2-6-1 0,1 0 0 0,-4 0 39 0,0-9 0 16,-3-1 0-16,3-6 0 15,-6-2 8-15,2-1 8 0,-6 0 3 0,3-6 0 0,0 6-19 0,-3-6 0 16,0 6 0-16,-1-6 0 16,1 6 0-16,-1-6 0 0,5 3 0 0,-1-3 0 15,-7 0 0-15,7-3 0 0,-3 3 0 0,-1 3 0 16,-3-3-14-16,1 0-3 0,-5 6-1 0,1 0 0 0,-1 3 18 0,1 7 0 15,-8-10 0-15,4 13 0 16,-3-4 0-16,-4 1 0 0,0 0 0 0,-4-1 0 16,1 7 0-16,-1-3 0 0,1 0 0 0,-4 2 0 0,-4-2 48 15,1 6 12-15,3 0 4 0,-8 0 0 0,-2 0-39 16,3 0-7-16,-4 6-2 0,0-2 0 0,1 2-16 16,-1 3 8-16,4 1-8 0,0-1 0 0,-4 7 0 15,4-7 0-15,0 10 0 0,4-3 0 0,-1-4 0 0,4 4 0 16,0 3 0-16,-4-1 0 0,4-2 0 0,4 3 0 15,-1 0 0-15,4 0 0 0,-3 3 0 0,3-1 0 16,3-2 0-16,1 6 0 0,3 0 0 0,-4 1 0 0,8-5 0 0,-1 11 0 31,5-4-24-31,-5 0-6 0,4 1-1 0,4-4 0 0,-1 3 31 0,5-3 16 0,-5-6-1 0,-3 0-1 16,4 6-14-16,3 0-12 0,0-13 3 16,1 4 0-16,-1 3-6 0,0-10-1 0,0-3 0 15,0-2 0 1,4-4-171-16,-4-4-34 0</inkml:trace>
  <inkml:trace contextRef="#ctx0" brushRef="#br0" timeOffset="72581.54">7108 15238 1036 0,'0'0'23'0,"0"0"5"0,0 0 0 0,-3 9 1 0,-4-2-29 0,7-4 0 0,-11 3 0 0,8-3 0 15,-4 3 57-15,3 1 6 0,-3-4 1 0,7-3 0 16,-3 6 0-16,3-3 0 0,-7 4 0 0,0 2 0 15,3-6 0-15,4-3 0 0,0 9 0 0,-7-2 0 16,7-7 0-16,-7 9 0 0,0-3 0 0,3-2 0 16,4-4-52-16,0 9-12 0,-3-3 0 0,3-6 0 15,-7 3 36-15,3 7 5 0,1-10 1 0,-4 6 0 16,7-6-23-16,-4 9-5 0,1-2-1 0,3-4 0 16,0-3-3-16,-4 9-1 0,0-2 0 0,1 2 0 15,3-6 7-15,0 6 2 0,0 1 0 0,-7 2 0 0,7-2-8 16,-4-1-2-1,1 1 0-15,3-1 0 0,-4 0-8 16,4 7 0-16,0-6 0 0,-3-1 8 0,3 0-8 0,0 1 0 16,0-1 0-16,0 1 8 0,0-4-30 15,0 3-6-15,0-6-2 0,3 7 0 16,-3-10 54-16,0 9 10 0,4-3 2 0,-4-6 1 0,7 10-29 0,0-1-8 16,-7-2 0-16,7 2 0 0,0-6 8 0,4 7-8 0,-8-4 8 15,4 3-8-15,0-9 0 0,4 10 0 0,-11-10 0 0,7 0 8 0,11 0-8 0,-4 6 0 16,-4-3 0-16,8-3 8 0,-11-3-8 0,11 3 8 15,-11-6-8-15,3 6 8 0,1-4 5 0,3-2 2 16,4 0 0-16,-4 3 0 0,0-3-15 0,-4 2-8 16,4-2 8-16,1 3-13 0,-5-3 13 0,1 3 0 0,-1-4 9 0,-3-2-9 15,8 9 12-15,-12-10-3 16,4 4-1-16,0 3 0 0,0-3 2 0,-3 3 0 16,3-7 0-16,-7 4 0 0,3-3-2 0,1 5 0 15,-1-2 0-15,-3-3 0 0,4 3-8 16,-1-4 10-16,-3 10-10 0,0-9 10 0,7 6-10 15,-7-7 8-15,0 4-8 0,0 6 8 0,0-10-8 16,0 1 8-16,0 0-8 0,0 2 8 0,0-2-8 16,0 0 12-16,0 5-12 0,0-8 12 0,0 9 7 15,-7-7 1-15,0 4 1 0,7-3 0 0,-3-1-21 16,-1 1 0-16,1-7 0 0,3 7 0 0,-7-1 0 0,3-2 0 16,-3-4 0-16,0 0 0 0,4 4 0 0,-1-4 0 0,1 4 0 0,-8-4 0 15,7 10 0-15,1-7 0 0,-4 4 0 0,7 3 0 0,-7-4 26 0,3 1 1 16,4 2 0-16,-10 4 0 0,6-3 8 0,1 3 1 15,-1-3 1-15,1 2 0 16,3-2-81-16,-11 6-16 0,7-3-3 0,1-3-1 0,-4 6 90 0,0 0 18 16,3-3 3-16,4-4 1 0,-7 7-33 0,0 0-7 15,4 0 0-15,-4 0-8 0,7 0 10 0,-11 0-10 16,7 0 8-16,4 0-8 0,0 0 9 0,0 0-9 16,-7 0 10-16,4 0-10 0,-4 0 0 0,3 0 0 15,-3 0 0-15,4 7 0 0,-4-7 0 0,7 0 0 16,0 0 0-16,0 0 0 0,-7 3 0 0,7-3 0 15,-11 0 0-15,11 0 0 0,-4 0 0 0,4 0 0 16,0 0 0-16,-7 6 0 0,4-6 13 0,-4 3-3 16,7-3-1-16,-4 0 0 0,4 0-9 0,0 0-12 15,0 0 2-15,0 0 1 0,-7 0 9 0,7 0 0 0,0 0 0 0,0 0 0 16,0 0 0-16,0 0 0 0,0 0 0 0,0 0 0 31,0 0-146-31,0 0-27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10T18:34:50.7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3676 13595 1566 0,'0'0'34'0,"0"0"7"0,0 0 2 16,0 0 1-16,0 0-35 0,0 0-9 0,0 0 0 0,0-7 0 0,-7 4 107 0,7 3 19 15,-4 0 4-15,-3-6 1 0,7 6-56 0,0 0-11 16,-7 0-3-16,7 0 0 0,-7 0-30 16,7 0-7-16,7-9 0 0,-7 9-1 0,0 0-23 0,0 0 0 15,0 0 0-15,0 0 8 0,-10 6-8 0,3-3 0 16,3 13 0-16,-6 9 0 0,6 3 0 15,4 0 0-15,-7 7 0 0,7 2 0 0,-4-2 0 16,4-1 11-16,0 4-11 0,0-3 12 0,0-7-12 16,0 3 10-16,-7-3-10 0,4 1 10 15,-1-1-10-15,4 6 0 0,0 4 9 0,-7-4-9 16,4 7 0-16,3-3 8 0,-11-1-8 0,11-2 0 0,0-1 0 0,-7-5 9 16,4 5-9-16,-1 1 0 0,4-7 9 0,-7-3-9 0,3-3 0 15,4-6 9-15,-7 2-9 0,4-2 0 0,-1-7 0 16,4 1 8-16,0-7-8 0,0 3-14 0,0-6 3 0,0 0 1 31,0 0-23-31,0 0-5 0,0 0-1 0,0 0 0 16,0-9-45-16,0-1-10 0,7-15-2 0,0 7-514 0,-3-11-103 0</inkml:trace>
  <inkml:trace contextRef="#ctx0" brushRef="#br0" timeOffset="396.2">3729 13610 1566 0,'0'0'34'0,"0"0"7"0,-4-6 2 0,-3-3 1 0,7 9-35 0,-3 0-9 16,3 0 0-16,0 0 0 0,-4-10 87 0,4 10 15 15,0 0 3-15,0 0 1 0,0 0-48 0,0 0-10 16,0-6-1-16,0 6-1 0,0 0-30 0,4-3-7 16,-1-3-1-16,4 6 0 0,4-3 7 0,-4 3 1 15,4 0 0-15,-1 0 0 0,4 0-16 0,4 3 0 16,-4-3 0-16,0 6 0 0,7-6 0 0,-3 3-12 15,10 3 12-15,-3-3-10 0,0 10 24 0,-8-10 5 16,4 7 1-16,1-1 0 0,-5 0-20 0,1 1 8 16,-4-4-8-16,-4 10 0 0,5-4 12 0,-5-2-4 15,-6-1 0-15,3 7-8 16,-7-1-14-16,0-2-10 0,-11 6-1 16,1-3-1-16,-5-1 53 0,5 4 10 15,-1-10 3-15,1 10 0 0,-4-3-27 0,0-4-5 16,3 4 0-16,-3-6-8 0,-7 5 9 0,7-2-9 0,-11-4 0 15,4-3 9-15,-4 10-9 0,4-6 8 16,7-1-8-16,-11 0 8 0,4-6-8 0,7 7 0 0,0-4 0 16,3 4 0-16,-3-4 0 0,-4-3 0 0,11 3 0 15,-3-3 0-15,-1 4 0 0,0-4 0 0,1-3 0 0,6 6-11 16,-3-6-17-16,7 0-3 0,0 0-1 0,0 0 0 0,0 0-165 0,0 0-34 16,11-9-6-16,3 2-2 0</inkml:trace>
  <inkml:trace contextRef="#ctx0" brushRef="#br0" timeOffset="3507.38">4318 14006 1497 0,'0'0'66'0,"0"0"14"0,0 0-64 0,0 0-16 0,0 0 0 0,0 0 0 16,0 0 121-16,0 0 21 0,0 0 4 0,0 0 1 15,0 0-82-15,0 0-16 0,0 0-3 0,0 0-1 16,0 0-12-16,0 0-2 0,0 0-1 0,0 0 0 15,11 9-18-15,-4 0-3 0,0 1-1 0,0-4 0 16,-7-6 8-16,3 9 0 0,4-5 1 0,0 11 0 16,4-5-2-16,-4-1-1 0,4 0 0 0,-4 1 0 15,3 6-14-15,4-7 8 0,-3 0-8 0,0 1 0 16,3-1 0-16,-4 1 8 0,-3 2-8 0,-7-2 0 16,7-1 0-16,-7 0 9 0,7-5-9 0,-7 2 8 15,0 3-8-15,11 1 0 0,0-1 9 0,-4 0-9 16,-14-9 0-16,-4 7 9 0,11 2-9 15,-7-6 0-15,-4 4 0 0,-3 2 0 0,4-3 0 0,-4 4 0 0,3-7 0 16,0 6-17-16,-3 1 3 0,4-4 1 16,-4-3 13-16,3 3-9 15,7-6 9-15,-10 10-8 0,7-10 8 0,-3 9 0 16,3-9 0-16,7 0 0 0,-7 0 0 0,7 0 0 0,0 0 0 0,0 0 0 16,0 0 0-16,0 0 0 0,-4 6 0 0,4-6 0 0,0 0 0 15,0 0 0-15,0 0 0 0,0 0 0 0,0 10 0 0,4-7 0 16,3 6 0-16,0 1 0 0,3 2 0 0,-3-2 0 15,0-1 0-15,4 0 0 0,0-5 0 0,-1 5 0 16,1-3 0-16,-1 4 0 0,-10-1 0 0,7-3 0 0,0-3 0 0,-7-3 0 16,0 0 0-16,11 7 8 0,-11-7-8 0,0 0 0 15,4 3 8-15,-4-3-8 0,0 0 8 0,0 0-8 16,0 0 18-16,0 0-1 0,-4 0 0 0,-7 9 0 16,-3-2-6-16,4 2-2 0,-4-3 0 0,-4 4 0 15,0-7 16-15,1 6 3 0,3 1 1 0,-1-4 0 31,-6-3-45-31,4 3-8 0,-1 4-3 0,0-1 0 0,-3-9 27 0,0 6 0 0,3-3 0 0,-6-3 0 16,3-3-8-16,-1-3 0 16,5 6 0-16,-4-9 0 0,6 6-28 15,-2-10-4-15,3 4-2 0,3-10-682 0,1 6-136 0</inkml:trace>
  <inkml:trace contextRef="#ctx0" brushRef="#br0" timeOffset="7092.9">3810 15388 576 0,'0'0'51'0,"0"0"-41"0,0 0-10 0,0 0 0 0,-7-6 258 0,7 6 50 0,-4 0 9 0,1 0 3 15,-8 0-145-15,4 0-29 0,0 0-6 0,7 0 0 16,-7 6-76-16,4 1-14 0,-4-4-3 0,3 6-1 16,-7-2-26-16,8 2-6 0,-4 3-1 0,3-2 0 15,-3 6-2-15,0 2-1 0,7-2 0 0,-10 3 0 16,3 0-2-16,3 0 0 0,-3-4 0 0,0 10 0 15,0-6-8-15,-4 0 10 0,4 6-10 0,0 3 10 16,-3 0-10-16,-1 7 0 0,4 3 0 16,-4-4 0-16,-3 7 0 0,4-10 8 15,-1 4-8-15,4-7 0 0,0 3 0 16,-4-9 0-16,1-6 8 0,6 3-8 0,-3-10 0 0,4 1 0 0,-4-1 0 16,7-3 0-16,0-6 0 0,0 0 0 15,0 0 0-15,0 0 0 0,0 0-16 0,0 0-4 0,0 0-2 0,0 0 0 31,0-6-48-31,7-13-10 0,3 0-1 0,-3 0-1 0,0-9-129 16,4-3-25-16,3-7-6 0,-3 4-477 0</inkml:trace>
  <inkml:trace contextRef="#ctx0" brushRef="#br0" timeOffset="7517.6">3739 15470 1659 0,'0'0'36'0,"4"-9"8"0,3-1 2 0,-7 1 1 0,4-7-38 0,3 7-9 0,-7-1 0 0,0 10 0 16,0 0 98-16,0 0 18 15,0 0 3-15,0 0 1 0,0 0-21 0,0 0-4 0,0 0-1 0,0 0 0 16,0 0-39-16,0 0-8 0,0 0-2 0,0 0 0 15,0 16-23-15,0-4-5 0,0-2-1 0,3 12 0 16,4-10-16-16,-7 13 0 0,4-6 0 0,6 0 0 16,-6-3 0-16,6 3 0 0,5-10 0 0,-5 10 0 15,1-10 0-15,3 7 0 0,0 0 0 0,4-4 0 16,-4 4 0-16,0 3 0 0,-4-1 0 0,4-2 0 16,4 3 33-16,-4 6 3 0,-3-3 1 0,6 3 0 15,-2-6-26-15,2-3-11 0,-6 2 8 0,3 1-8 16,-4-9 24-16,5 5-1 0,-5-5 0 0,1-1 0 15,-4-3-23-15,0-3 0 0,3-3 0 0,-10 0 0 16,0 0 0-16,0 0 0 0,4 0 0 0,-4 0 0 16,4-3 0-16,3-6 0 0,-4-7 0 0,4-9 0 0,-7 3 56 15,4-9 6-15,-4 3 2 0,7-1 0 0,-7 4-52 0,3 0-12 16,1 3 0-16,-4 3 0 0,7-2 0 0,-7 2 0 16,3 0 0-16,4 0 0 0,-7-6 0 0,4-3 0 15,-1 3 0-15,5-4 0 0,-8-5 0 0,10-1 0 16,-10-2 0-16,11-1 0 0,-11-3 0 0,7 4 0 15,3-1 0-15,-3 4 0 0,-3 9 0 16,6-4 0-16,-6 11 0 0,7-1 0 0,-4-3 0 16,0 9 0-16,0-2 0 0,-4 5 0 15,4 1-48-15,-3 6-13 16,-1-4-3-16,-3 7 0 0,0 0-92 0,0 0-20 0</inkml:trace>
  <inkml:trace contextRef="#ctx0" brushRef="#br0" timeOffset="8606.4">6953 12318 1440 0,'0'0'64'0,"0"0"12"0,0 0-60 0,0 0-16 0,0 0 0 0,0 0 0 16,-3-6 136-16,3 3 24 0,0 3 4 0,0 0 2 16,-4-6-54-16,4 6-10 0,0 0-2 0,0 0-1 15,0 0-35-15,0 0-8 0,0 0 0 0,0 0-1 16,0 0-23-16,0 0-4 15,0 0 0-15,-3 6-1 0,-4 3-15 0,0 10-2 0,3-3-1 0,1 3 0 16,-1 0-1-16,4 6 0 0,-7 0 0 0,3 3 0 16,1 0 0-16,-1 10-8 0,1 3 12 15,-1-4-4-15,4 7-8 0,-3 0 0 0,3-6 0 16,-4-1 8-16,4 4-8 0,0-3 0 0,0-4 0 0,0-6 0 16,0 1 0-16,0 2 0 15,0-9 0-15,0 3 0 0,4-6-9 0,-4 0 9 16,3-4 0-16,1 1 0 0,-4-7-11 0,3 1 11 0,-3-7-10 0,0 3 10 15,0-6-46-15,0 0-3 0,0 0-1 0,0 0 0 16,0 0-23-16,4-9-5 0,-4-7-1 0,0 4 0 16,0-10-75-16,0 3-15 0,0-9-3 15,3 12-1-15,1-3-20 16,3-6-4-16,-7-3-1 0,-7-7 0 0,3-2 70 0,4-1 13 0,-3-6 3 16,3-9 1-16,0 9 37 0,0 0 7 15,0 10 2-15,0 2 0 0,0 1 171 0,0 12 34 0,3-6 8 16,1 6 0-16,-4 0 31 0,7 1 5 0,-7 2 2 0,4 3 0 0,-1-2-52 0,1-1-10 15,3 7-3-15,0-4 0 0,-4-3-30 0,4 7-7 16,0-7 0-16,0 7-1 0,4-1-45 0,0 1-9 0,-4 0-1 16,7-1-1-16,-4 1 7 0,8 9 2 0,-11-6 0 15,11 6 0-15,-8 6-22 0,4-6-4 0,0 3-1 0,1 3 0 16,-1 4-9-16,3-1 0 0,-6 0 0 0,-1 1 0 16,5-1 0-16,-5 7 0 0,4-7 9 0,0 1-9 15,-3 5 8-15,3-5-8 0,-7 5 8 0,7-2-8 16,-3-4 10-16,-8 1-2 0,1-1-8 0,-1 4 12 15,4-4-4-15,1 1-8 0,-8-1 11 0,-8-6-11 16,8 7 13-16,-7-4-4 0,4 3-1 0,-4 1 0 16,-4-1 1-16,-3 0 0 15,4-2 0-15,-8 2 0 0,4 1-9 0,-7-4 12 16,3-3-12-16,4 6 12 0,-11 1 1 0,4-4 1 0,0-3 0 16,0-3 0-16,7 10-14 0,-4-10-10 15,0 6 2-15,4-6 0 0,4 0 8 0,-5 3 0 16,5-6 0-16,3 3 0 0,7 0-14 0,0 0-1 0,0 0 0 0,0 0 0 15,0 0-170 1,0 0-35-16,7 0-6 0</inkml:trace>
  <inkml:trace contextRef="#ctx0" brushRef="#br0" timeOffset="9770.97">10164 12337 1209 0,'0'0'53'0,"0"0"12"16,0 0-52-16,0 0-13 0,0 0 0 0,0 0 0 0,0 0 232 0,0 0 43 15,0 0 9-15,0 0 1 0,0 0-183 0,-8 10-37 0,5-4-7 0,-4-3-2 16,3 7-32-16,1-4-8 16,-4 3 0-16,3 1-1 0,-3 5-7 0,0-2-8 0,4-4 11 0,-4 7-11 15,-1 3 18-15,5 0-3 0,-4 3-1 0,0-1 0 16,3 5-2-16,-3-8-1 15,0 11 0-15,-3-4 0 0,3 0-11 0,0 0 0 16,-1-3 9-16,1 3-9 0,0 3 0 0,0-9 0 16,0 6 0-16,4-6 0 0,-4-4 0 0,3 4 8 15,-3-9-8-15,0 5 0 0,4-5 0 0,-1-7 0 16,0 3 0-16,4-3 0 0,-3-3-14 0,3 0-1 0,0 0 0 16,0 0 0-16,-4 0-17 15,1-3-4-15,3-6-1 0,3-1 0 0,4-5 9 0,-3-4 3 16,3 3 0-16,0-6 0 0,0-3 7 0,0 0 2 0,0-3 0 15,0 0 0-15,0-4 4 0,4 4 2 0,-4 0 0 0,0 3 0 16,0-3 10-16,0 2-8 0,0 5 8 0,0-1-8 0,0 3 17 0,0 0 4 16,-3 0 1-16,3 3 0 0,-4-2 10 0,1 8 1 15,-4 1 1-15,4-1 0 0,-1 1 21 0,-3 9 4 16,0 0 1-16,0 0 0 0,0 0-1 0,0 0 0 16,0 0 0-16,0 0 0 0,0 0-28 0,0 0-6 15,0 0-1-15,0 0 0 0,0 0-16 0,4 3 0 16,3 7 0-16,-4-4-9 0,4 3 17 0,-3 1 3 15,3-1 1-15,-4 0 0 0,4 1-12 0,0-1 0 0,1 7 0 0,2-7 0 16,1 7 28-16,3-3 3 16,-4 2 1-16,1 1 0 0,0 6-20 0,3 3-3 0,3 0-1 15,1 3 0 1,0-9-28-16,3 6-5 0,0-6-2 0,4 9 0 0,3-3 27 16,-7 0 0-16,0-6 0 0,-3 0 0 0,-11 0 0 0,7-4 0 0,0-5 0 0,0 6 0 15,0-7 0-15,-3-6 0 0,-4 7 0 0,4-4 0 16,-1-3 0-16,1-3 0 15,-4 0 0-15,0 6 0 0,-7-6 46 0,0 0 14 0,0 0 4 0,0 0 0 16,0 0-52-16,0 0-12 0,3-6 0 0,-3-3 0 16,-3-1 54-16,-1-2 8 15,4-4 2-15,-3 0 0 0,3-3-52 0,0-6-12 16,0 3 0-16,0-9 0 0,3 3 18 16,-3 0 1-16,4-7 0 0,-4 7 0 0,3 3-29 15,1-3-6-15,3-1 0 0,0 4-1 0,0 0 27 16,0-3 6-16,0 9 0 0,0 0 1 0,-3-6-17 0,3 6 0 0,0 1 0 15,-4-8 0-15,4 11 0 0,-3-4 0 0,3 6 0 16,-3-2 0-16,-1-1 0 0,1 7 0 16,-1-1 0-16,1 7 0 0,6 3-22 0,-6 0-8 15,-8-12-2-15,4 8 0 0,-3-2 16 16,3 6 4-16,0 0 0 0,3-3 0 0,-3 3-90 0,0-6-18 0,0 6-3 16,0 0-765-16,0 0-154 0</inkml:trace>
  <inkml:trace contextRef="#ctx0" brushRef="#br0" timeOffset="13198.96">6809 13601 691 0,'0'0'61'0,"0"0"-49"0,-4-6-12 0,4 6 0 16,0 0 171-16,0 0 31 0,-3 0 6 0,3 0 2 15,-4-10-72-15,4 10-14 0,0 0-4 0,0-6 0 16,0 6-21-16,0 0-5 0,0 0-1 0,0 0 0 16,0 0-22-16,0 0-5 0,0 0-1 0,0 0 0 15,0 0-12-15,0 0-2 0,0 0-1 0,0 0 0 0,0 0-35 0,0 0-7 16,0 0-8-16,7-3 11 0,0-3 42 0,4 6 9 16,-1 0 2-16,1 6 0 0,3-3-52 0,0 3-12 15,4 4 0-15,-4-1 0 0,4 1 0 0,3-1 0 16,-11 0 0-16,8 7 0 0,0 0 13 0,-1-4 0 15,-3 13 0-15,4-6 0 0,-4-3-13 0,4-4 8 16,10 4-8-16,-10 3 0 0,3 0 16 0,0-4-4 16,-14-5 0-16,0 9 0 0,-11-10-12 15,1 0 0-15,3 1 0 0,-4-1 0 0,4 4-27 16,0-10 2-16,-3 6 0 0,3 1 0 16,-7-1 25-16,3 1 0 0,-6 2 0 0,-1 1 0 15,1 5 0-15,-1-2 0 0,-7 3 0 0,-3-3 0 0,4-4 0 16,-8 4 0-16,4-7 0 0,-11 1 0 15,7-1 0-15,1 0 0 0,-1 7 0 16,0-6 0-16,0 8 0 0,1-8 0 0,-1-1 9 0,0 1-9 16,1 2 8-16,2-2-8 0,8-1 0 0,-10 0 0 15,13-5 0-15,-3 2 0 0,3-6 8 0,4 3-8 0,4 3 10 0,-4-6-2 0,7 0 0 0,0 0 0 16,0 0-8-16,0 0 0 0,0 0 0 0,17-6 0 16,-6 3 0-16,7-3 0 0,3 6 0 0,3-4 0 15,1-2 0-15,3 6 12 0,1-3-4 0,-5 3 0 16,5-6 2-16,-1 6 0 0,0 0 0 0,4 0 0 15,-4 0 2-15,4 0 0 0,-1-3 0 0,5 3 0 16,-8 0 2-16,4-7 1 0,-1 7 0 0,1 0 0 16,0 0-5-16,-4 0-1 0,0-3 0 0,-3 3 0 15,0 0-9-15,-8-6 10 0,1 6-10 0,-4 0 10 0,0-6-10 16,-3 6 0-16,-1 0 9 0,-10 0-9 16,0 0 8-16,0 0-8 0,4 0 10 0,-4 0-10 15,0 0 0-15,0 0 8 0,0 0-8 0,0 0 0 16,0 0-96-16,-4-4-21 15,-6-2-5-15</inkml:trace>
  <inkml:trace contextRef="#ctx0" brushRef="#br0" timeOffset="14703.45">10456 13479 1432 0,'14'0'64'0,"-14"0"12"0,0 0-60 0,0 0-16 0,8 0 0 0,-8 0 0 16,0 0 139-16,0 0 25 0,0 0 4 0,0 0 2 15,3-7-53-15,-3 7-10 0,0 0-3 0,0 0 0 16,0 0-24-16,0 0-6 0,-7 0-1 0,0 0 0 15,7 0-21-15,0 0-5 0,0 0-1 0,-7 7 0 16,-7 2-27-16,7 1-6 0,7-1-1 0,0 0 0 16,-7 7-12-16,3 3 9 0,1 0-9 0,6 6 8 15,4 0-8-15,-7-6 12 0,0-1-12 0,0 8 12 0,4-4-12 16,-1 9 12-16,-6-3-12 0,-1-3 12 16,8-3-12-16,-1 13 0 0,-6-10 0 0,-1 0 8 15,-6-3-8-15,10-3 0 0,7 3 0 16,-4-10 0-16,-10 7-12 0,4-10-8 0,10 7-2 15,-4-7 0-15,-6-2 22 0,3 2 0 0,0-9 0 0,3 3 0 16,4 3 0-16,-7-6 0 0,0 0 0 16,0 0 0-16,0 0 47 0,0 0 13 0,0 0 4 0,0 0 0 15,-3-6-52-15,-1 3-12 0,4-6 0 0,-7-7 0 0,-3-3-12 16,6 3-6-16,8-12-1 0,-4 3 0 16,0-6 19-16,0-10 0 0,7-3 0 0,0-3 0 0,-7 3-8 15,3 7 8-15,-3 2 0 0,4 1 0 0,6 8 0 0,-3 8 0 16,-10-1 0-16,3 0 0 0,3 10 0 0,1-1 9 15,-4 1-9-15,0 3 12 0,-4-4-2 0,4 10 0 16,0 0 0-16,0 0 0 0,-7 0 2 0,7 0 1 0,18 0 0 16,-7 0 0-16,-19 6-13 15,1-2 9-15,4 5-9 0,3 7 8 0,7-4-8 0,-7 13 0 16,-7 0 0-16,3 10 0 0,11 2 0 0,-3 1 0 16,-11-3 0-16,3 2 8 0,4-2-8 15,-3-4 0-15,3-3 0 0,-7 1 0 0,0-11 0 0,3 1 0 0,8 3 0 0,-8-3 0 16,-3-7 0-16,4-2 8 0,3 6-8 0,3-7 0 15,1-3-9-15,-4-6-7 0,-7 3-2 0,7-3 0 16,10 7 29-16,-10-7 5 0,0 0 2 0,0 0 0 16,0 0-18-16,0 0 0 0,0 0 0 0,0-7 0 15,-3-2-16-15,6-10 0 0,1 3 0 0,-4 4 0 16,-7-7 28-16,3-6 6 0,8-9 1 0,-1-4 0 16,-3-12-31-16,-3 3-5 0,3-3-2 0,7 9 0 0,0 0 19 0,0 13 0 15,-11 3 0-15,4 3 0 0,7 0 0 0,-3 9 0 16,-4-2 0-16,0 5 0 0,0 1 0 15,3 9 0-15,-3-7 0 0,0 7 0 16,-3-3 9-16,3 3 6 0,0 0 1 0,0 0 0 16,0 0-26-16,0 10-5 0,7 5-1 0,-4-2 0 15,1 6 16-15,0 6 0 0,-8 0 0 0,8 9 0 0,3-2 0 16,-7 9 0-16,-4-4 0 16,4 1 0-16,4 3 0 0,-1-13 0 0,-3 0 0 15,-3-3 0-15,-1-6 0 0,4 0 0 0,4-10 0 0,-4 7 0 0,-7-7 0 16,7 1 0-16,3-4 0 0,-3-6 0 0,0 0 12 0,0 0 4 15,0 0 2-15,0 0 0 0,11 3-18 0,-11-3 0 16,0 0 0-16,0 0 0 0,7-9-16 0,-4-1 0 16,-3-5 0-16,0 2 0 0,0-6 26 0,0-6 5 15,4-9 1-15,-4-1 0 0,-4-2-16 0,4 2 0 0,4-3 0 16,-4 4 0-16,0 9 0 0,3-3 0 0,1 9 0 0,-1 3 0 16,1-3 0-16,-1 10 0 15,-3-1 8-15,4 1-8 0,3 3 0 0,-7 3 0 16,0 3 8-16,0 0-8 0,0 0 0 0,0 0 9 15,0 0-9-15,-7 3 8 0,0 6-8 0,3 7 0 16,4 3 0-16,-3 6 0 0,-4 3 0 0,3 6 0 16,8 1 0-16,-4 3 0 0,-4-4 0 0,1 1 0 0,3-7 0 0,3 0 0 15,4-3 0-15,-3 3 0 16,-8-9 0-16,4 6 8 0,4-6-8 0,-4 0 0 0,0-3 0 16,-4 2 0-16,8 1 0 0,-4-3 0 0,0-7 0 0,-4 1 0 15,-3-1 0-15,7 0 0 0,0-9 0 0,0 0 0 0,0 0-12 0,0 0-2 16,0 0 0-16,0 0 0 15,0 0-98-15,0-9-19 0,-7-3-4 0,7-10-1129 16</inkml:trace>
  <inkml:trace contextRef="#ctx0" brushRef="#br0" timeOffset="15803.65">6883 15229 460 0,'0'0'41'0,"0"0"-33"0,0 0-8 0,0 0 0 16,0 0 232-16,0 0 44 0,0 0 8 0,0 0 3 15,-7-10-135-15,3 4-28 0,4 6-4 0,-3-3-2 16,-1-4-23-16,4 7-5 0,0 0-1 0,0 0 0 16,0 0-17-16,-7-3-3 0,7 3-1 0,0 0 0 15,-7-6-23-15,7 6-5 0,-7 0 0 0,7 0-1 0,-4 6-14 16,-3-3-2-16,0 4-1 0,4 2 0 0,-8-3-7 0,4 7-2 15,0-4 0-15,0 7 0 0,0 3 3 0,0 0 0 16,3-1 0-16,-3 8 0 0,4-1 0 0,-8-7 0 16,4 8 0-16,4-5 0 0,-1 1-7 0,-3-3-1 15,-4 0 0-15,8 0 0 0,-1-3-8 0,4-4 0 16,0 4 0-16,0 3 0 0,0-4 0 0,0-2 0 16,0 2 0-16,4 1 0 0,3-3-9 0,7 2 9 15,-7 4-12-15,11 0 12 0,-8-3-11 0,8-4 11 16,0 4-10-16,3 3 10 0,0-10-11 0,-3 1 11 15,3-1-12-15,0-3 12 0,-3-6 0 0,3 0-8 16,0-6 8-16,0 3 0 0,-3-7 0 0,3-5 0 0,-3 5 0 16,-1-8 0-16,1 2 8 0,-4-3 1 15,-4 0 1-15,5 4 0 0,-12-4 5 0,1 0 1 0,3-6 0 0,-4 6 0 16,4 0-5-16,-7-6-1 0,0-3 0 0,0 3 0 16,-7 3 0-16,7-10 0 0,-3 4 0 15,-4-6 0-15,0 6 1 0,-4-1 0 16,0 4 0-16,1-3 0 0,-4 9-3 0,0 4 0 15,-4-4 0-15,4 3 0 16,0 7-8-16,0-1 10 0,0 1-10 16,3-1 10-16,-7 4-10 0,8 3 0 0,-4-3 0 0,3 3 8 15,-3-4-8-15,7 4 0 16,-4 3 0-16,1-6 0 0,3 6 0 0,0 0 0 16,7 0 0-16,0 0 0 0,0 0-30 0,0 0 2 0,0 0 0 15,0 0-867-15,-4-10-173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10T18:35:23.1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2886 13410 406 0,'0'0'18'0,"0"0"4"0,0 0-22 0,0 0 0 0,0 0 0 0,0 0 0 16,0 0 8-16,0 0-8 0,0 0 10 0,0 0-10 15,0 0 12-15,0 0-3 0,0 0-1 0,0 0 0 16,0 0 16-16,0 0 4 0,0 0 0 0,0 0 0 16,0 0 24-16,0 0 4 0,0 0 2 0,0 0 0 15,0 0-17-15,0 0-3 0,0 0-1 0,0 0 0 16,0 0-22-16,0 0-5 0,0 0-1 0,0 0 0 0,3-10-9 0,-3 10 0 15,0 0 0-15,0 0 0 16,0 0 0-16,0 0 0 0,0 0 9 0,0 0-9 0,0 0 27 0,0 0 1 16,7 0 0-16,-7 0 0 0,0 0 14 0,0 0 3 15,0 0 1-15,0-3 0 0,0 3-4 0,0 0-1 16,0-6 0-16,0 6 0 16,0-9-13-16,0 9-4 0,0 0 0 0,0 0 0 0,0 0-10 0,0 0-2 15,0 0-1-15,0 0 0 0,0 0-11 0,0 0-11 16,0 0 3-16,0 0 0 15,0 0 8-15,0 0 8 0,0 0-8 0,0 0 11 0,0 0-3 0,0 0 0 16,0 0 0-16,0 0 0 0,0 0 20 0,0 0 3 16,0 0 1-16,0 0 0 0,0 0-9 15,0 0-2-15,0 0 0 0,0 0 0 0,0 0-10 0,0 0-3 16,0 0 0-16,0 0 0 0,0 0-8 0,0 0 8 0,0 0-8 16,0 0 8-16,0 0-8 0,0 0 0 0,0 0 0 0,0 0 0 15,0 0 0-15,11 0 0 0,3 0 0 0,-10 0 0 16,-4 0 0-16,0 0 0 0,0 0 0 0,0 0 0 15,0 0 0-15,0 0 8 0,0 0-8 0,0 0 8 16,0 0 4-16,0 0 0 0,0 0 0 0,0 0 0 16,0 0-12-16,0 0 0 0,0 0-12 0,0 0 12 15,0 0 0-15,0 0 0 0,0 0 0 0,0 0 0 16,0 0 0-16,0 0 0 0,0 0 0 0,0 0 0 16,0 0 0-16,0 0 0 0,0 0 8 0,0 0-8 15,0 0 15-15,0 0-3 0,0 0 0 0,0 0 0 16,0 0 5-16,0 0 1 0,0 0 0 0,0 0 0 15,0 0-1-15,0 0 0 0,0 0 0 0,0 0 0 16,0 0-5-16,0 0 0 0,0 0-1 0,0 0 0 0,0 0-1 0,0 0 0 16,0 0 0-16,0 0 0 0,0 0-1 0,0 0 0 15,0 0 0-15,0 0 0 0,-4 0 0 0,4 0 0 16,0 0 0-16,0 0 0 0,0 0 3 0,0 0 1 16,0 0 0-16,0 0 0 0,0 0 2 0,0 0 0 15,0 0 0-15,0 0 0 0,0 0 1 0,0 0 1 16,0 0 0-16,0 0 0 0,0 0-1 0,0 0 0 15,0 0 0-15,-7 6 0 0,7-6-6 0,0 0-2 16,0 0 0-16,-4 3 0 0,1 6-8 0,-4-2 8 16,7-7-8-16,0 9 8 0,-4 0-8 0,4 1 0 15,0-1 9-15,-7 1-9 0,7 5 0 0,-3-5 9 16,3 9-9-16,0-4 0 0,-7 4 12 0,3 0-12 16,4 0 12-16,-3 6-12 0,-4 3 9 15,7-3-9-15,-4 3 0 0,4 7 9 0,-7-7-9 0,3 7 0 0,4-7 0 0,-3 6 0 16,3 1 0-16,-7-1 0 0,3-6 0 15,4 7 0-15,-10-7 0 0,6 0 8 16,-3 1-8-16,4 2 0 0,-4-3 0 0,3 0 8 16,4-3-8-16,0-6 0 0,0 0 0 0,0-3 0 0,-7 3 0 0,7 6 0 15,0-6 0-15,0-1 0 16,-4-2 0-16,4 3 0 0,0 0 0 0,-3-4 0 0,3-2 8 0,-7-4-8 16,7-2 0-16,0-4 0 0,0-3 0 0,0 0 8 15,0 0-8-15,0 0 0 0,0 0 0 0,0 0 0 16,0 0-15-16,-4-3 2 0,4-7 0 0,4-9 0 15,-4-12-111-15,7 0-21 16,-7-10-5-16,3 3-469 0,1 4-93 0</inkml:trace>
  <inkml:trace contextRef="#ctx0" brushRef="#br0" timeOffset="460.63">2939 13444 633 0,'0'0'28'0,"0"0"6"0,-4-3-34 0,4-3 0 0,0-4 0 0,0 4 0 0,0 3 168 0,0-3 28 16,-3 3 4-16,3-4 2 0,0-2-102 0,0 6-20 16,0-3-4-16,0-4 0 0,0 7-22 0,0 3-4 0,0-6-1 0,0 6 0 15,3-7-11-15,-3 7-2 0,0-3-1 0,0 3 0 16,11-6-8-16,-11 6-2 0,3-3 0 0,4-3 0 16,-3 6-8-16,6-4-1 15,1 4-1-15,0 0 0 0,-4 0-5 0,10 4-1 0,-3-4 0 16,0 6 0-16,1-3 0 0,2 6 0 15,-3 4 0-15,8 0 0 0,-8-4 3 16,0 0 1-16,0 7 0 0,3-7 0 0,-2 7 5 0,-1-3 1 16,7-4 0-16,-11 7 0 0,5-7-11 0,-5 7-8 0,4-7 9 15,-10 4-9-15,3-7 15 0,-4 3-3 16,4 7-1-16,-3-6 0 0,-4-1 11 0,0 0 2 0,0 1 1 16,0 5 0-16,-4-5-2 0,-3 2-1 0,4-2 0 0,-8 5 0 15,1 1-8-15,-1-3-2 0,-3 2 0 0,0 1 0 16,0-3-12-16,-4 5 0 0,0-2 0 0,-3 0 0 15,0-4 0-15,4 4 0 0,-8-7 0 0,-3 1 9 0,10-1-9 16,-7 1 0-16,1-4 0 0,2-3 0 16,8 3 0-16,-7-3 8 0,7-3-8 0,0 0 0 15,3 0 0-15,1 0 0 0,-1-3 0 0,8-3 0 16,-4 3-23-16,3-3 0 0,4 2 0 16,0-2 0-16,11-3-101 0,-8-1-20 15,8 4-4-15</inkml:trace>
  <inkml:trace contextRef="#ctx0" brushRef="#br0" timeOffset="1147.18">3366 13980 518 0,'10'-9'23'0,"-10"9"5"0,-7-3-28 0,7-3 0 0,0-4 0 0,0 10 0 16,0-9 267-16,-3 9 48 0,3-10 9 0,0 10 3 15,0 0-175-15,0 0-36 0,0 0-6 0,0 0-2 0,0 0-40 0,0 0-9 16,0 0-2-16,0 0 0 0,0 0-32 0,3 10-6 16,4-10-2-16,-3 6 0 0,-4-6 0 15,7 3 0-15,-4 7 0 0,8-4 0 16,-8-3-5-16,4 6 0 0,7 1-1 0,-3-4 0 0,-7 4-11 16,6-4 10-16,-6-3-10 0,6 6 10 0,-3-9-19 0,0 10-4 15,-7-10-1-15,7 6 0 0,-7-6 26 0,4 3 6 16,-4-3 1-16,0 0 0 0,0 0-11 15,7 6-8-15,-7 10 9 0,0-6-9 0,0-1 8 0,0-6-8 16,0 6 0-16,0-9 9 0,0 0-9 16,-7 7 12-16,3-4-12 0,-6 3 12 0,6-6-12 15,-3 3 10-15,-3 4-10 0,-1-1 10 0,4-3-10 0,-4-3 0 16,4 6 0-16,0-3 0 0,-3 4 0 0,-1-4 0 16,8 3 0-16,-8-3 0 0,4-3 0 0,4 6 0 15,3-6 0-15,-8 0 0 0,1 4 0 0,0 2 0 16,7-6 0-16,0 0 0 0,0 0-9 0,0 0 9 15,0 0 0-15,0 0 0 0,7 9-12 0,-7-9 12 16,0 0-12-16,7 10 12 0,4-1 0 0,0-3-8 0,-1-2 8 16,-6 5 0-16,6 0 0 0,-3 4 0 0,0-10 0 15,0 3 0-15,-3-3 0 16,3-3 0-16,-3 10 0 0,6-1 0 0,-10-9 0 0,4 7 0 0,3 2 0 0,-7-3 0 16,3-3 0-16,-3-3 8 0,0 0-8 0,0 0 9 15,0 10 0-15,-3-1 0 0,3 7 0 0,-11-7 0 16,-3 1-1-16,3-4-8 0,-3 3 12 0,4 1-4 15,-11-1-8-15,7 1 0 0,-1-1 0 0,-6 0 0 16,7 1 15-16,-7-4 1 0,7-3 0 0,0 7 0 16,-4-4-188-16,4 3-36 0,0-6-8 0</inkml:trace>
  <inkml:trace contextRef="#ctx0" brushRef="#br0" timeOffset="2126.64">2900 15479 1036 0,'-11'-3'92'0,"8"3"-73"0,-4-6-19 0,3 6 0 0,1 0 188 0,-4-3 35 16,3-3 6-16,4 6 2 0,0 0-114 0,0 0-22 15,0 0-5-15,0 0-1 0,-11 0-20 0,11 0-4 16,-10 6-1-16,10-6 0 0,-4 3-21 16,4 6-5-16,-7 1-1 0,4-1 0 0,3 7-8 15,0-7-1-15,-11 7-1 0,8-3 0 16,3 2-45-16,-7 4-9 0,3-3-1 15,-3-4-1-15,3 4 46 0,1 0 10 0,-8 2 1 0,11 1 1 16,-7 0-74-16,4 0-15 0,-1 3-4 16,-3 0 0-16,4 3 72 0,3 3 15 15,0-3 2-15,-7 3 1 0,3 1-26 0,-3-4 0 16,0 0 0-16,7-6 0 0,-7-4-16 0,7-2 4 0,-4-4 0 0,4 1 1 16,0-10-25-16,0 0-6 0,0 0-1 0,0 0 0 15,0 6-49-15,0-6-11 0,0 0-1 0,0 0-1 16,0 0-47-16,0-6-10 0,0-13-2 0,4 0 0 15,3-6-16-15,-7-3-3 0,3-1-1 0,8-5 0 16,-11-1 95-16,11-2 18 0,-8 2 4 0,8 1 1 0,-1 2 49 0,1 1 17 0,-8 0-12 16,8-1 12-16,0-2 63 0,-8 6 18 0,8-7 4 0,-11 7 1 15,10-7 51-15,-6 7 11 0,6 0 1 0,1 3 1 16,-7 6-18-16,3 0-3 0,-4 1-1 0,1 8 0 16,3 1 9-16,-7 2 2 0,0-2 0 0,0 9 0 15,0 0-80-15,0 0-16 0,0 0-3 0,0 0-1 16,3 9-22-16,8 1-4 0,-1 9-1 0,1-4 0 15,0 4-3-15,-4 0-1 0,10 0 0 0,-3 6 0 16,-3-6-8-16,3-1 10 0,7 4-10 0,-7-3 10 16,8 0-10-16,-8-3 10 0,7-4-10 0,-7 7 10 0,4-3-10 15,-1-1 0-15,-3-2 0 0,7-4 8 0,-6 7-20 16,-1-7-5-16,7 1-1 0,-7-1 0 0,0 1 32 0,7-1 6 16,-7 1 2-16,0-4 0 0,4 3-14 0,-4 1-8 15,0-4 10-15,8-3-10 0,-12 6 15 0,1-2-3 16,-11-7-1-16,3 3 0 0,8-3 9 0,-11 0 1 15,0 0 1-15,0 0 0 0,10-3 22 0,-10-4 4 16,4-2 0-16,-1 6 1 0,-3-13 4 0,0 7 1 16,0-7 0-16,-3 7 0 0,-1-10-27 0,4 0-6 15,-7 0-1-15,4-6 0 0,-4 0-12 0,3-3-8 16,4 0 8-16,0-7-8 0,-3 1 0 0,-4-4 0 16,7 4 0-16,0-1 8 0,0 7-8 0,0 0 0 15,7-1 0-15,-4 7 0 0,-3 0 0 0,4-3-8 0,3 10 8 0,-4-4-8 16,4 6-14-16,-7-2-2 0,4 5-1 0,6-5 0 31,-6 5-99-31,7-9-20 0,-1 4-4 0</inkml:trace>
  <inkml:trace contextRef="#ctx0" brushRef="#br0" timeOffset="2877.09">6276 12293 1742 0,'0'0'38'0,"0"0"8"0,0 0 2 0,0-3 1 16,-4-3-39-16,4-3-10 0,-3-1 0 0,3 4 0 15,-4 3 96-15,4 3 16 0,0-6 4 16,-3 2 1-16,-1-2-37 0,4 3-7 0,0-3-1 0,0 6-1 0,-7 0-6 0,7 0-1 16,0 0 0-16,-7-3 0 0,4-4 0 0,3 7 0 15,0 0 0-15,0 0 0 0,0 0-51 0,0 0-13 16,-4 10 0-16,1-1 0 0,3 1 0 0,0 5 0 15,0 4 0-15,0 0 0 0,-7 6 0 0,7 0 0 16,0 3 0-16,-4 0 0 0,4-2 0 0,-7 8 9 16,3 1-9-16,1 2 8 0,3 1-8 0,-7 3 0 15,7-4 0-15,0 1 8 0,0 3-8 0,0-10 0 16,0 3-12-16,7-5 12 0,-7 5 0 0,0-15 0 16,0 6 0-16,0-6 0 0,0 0 0 0,0-4 0 15,0 1 0-15,0-3 0 16,0-4-67-16,0-3-5 0,0-6-2 0,0 0 0 15,0 0-20-15,0 0-4 0,0 0-1 0,0 0 0 16,0 0-53-16,-7-6-12 0,3-3-1 0</inkml:trace>
  <inkml:trace contextRef="#ctx0" brushRef="#br0" timeOffset="3235.5">6234 12259 748 0,'0'-3'67'0,"0"-3"-54"16,-7-4-13-16,7 7 0 0,0-6 266 0,-4 2 50 0,4-2 11 0,0 9 1 15,0-6-183-15,0 6-37 0,0 0-7 0,0 0-1 16,0 0-57-16,0 0-11 0,0 0-3 0,11-4 0 16,-4 4-17-16,0 0-4 0,3 4-8 0,1 2 12 15,3 0 1-15,-3-3 0 0,-1 7 0 0,4-4 0 0,0 3 0 0,0 1 0 16,-3-1 0-16,3 7 0 0,-3-7-13 0,-1 4 9 16,1-4-9-16,0 7 8 0,3-7-8 0,0 1 0 15,-4-1 9-15,1 1-9 0,-1 5 10 0,-2-5-2 16,-1-1-8-16,3 7 12 0,-6-13-3 0,-1 13-1 15,1-7 0-15,-4 0 0 0,0 1 7 0,0-1 1 16,-4 1 0-16,4-1 0 0,-3 7-16 16,-1-7 0-16,-10 0 0 0,3 1 0 0,1 6 0 15,-4-7 0-15,3 7 8 0,-10-4-8 0,7-2 0 0,-4-1 0 16,1 4 0-16,3-4 0 0,-11 0 0 0,7-6 0 16,1 7 0-16,-1-4 0 0,0-6-16 15,4 0 0-15,4 0 0 0,-1 0 0 16,4 0-33-16,0-6-7 0,7 6 0 15,0 0-678-15,7-13-135 0</inkml:trace>
  <inkml:trace contextRef="#ctx0" brushRef="#br0" timeOffset="4529.77">9116 12265 806 0,'0'0'72'0,"0"0"-58"0,0 0-14 0,0 0 0 16,0 0 217-16,0 0 41 0,-4 0 8 0,4 0 2 16,0 0-109-16,0 0-22 0,-3-9-4 0,3 9-1 0,-7-6-43 0,7 6-9 15,-7 0-1-15,7 0-1 0,-11-4-18 0,4 4-3 16,7 0-1-16,0 0 0 0,-4 4-25 0,-3-4-6 15,0 6-1-15,0 3 0 0,0 7-13 0,0-7-3 16,0 4-8-16,7 2 12 0,-7 4-12 0,0-3 0 16,0 3 0-16,0 0 0 0,3-1 0 0,-3 1 0 15,-3 6 8-15,3 0-8 0,3 1 0 0,-6-5 0 16,-1 5 0-16,4 2 0 0,-4-3 0 16,4 3 0-16,0-9 0 0,0 6 0 15,0-6 0-15,0 0 0 0,4-4 0 0,-5 1 0 16,8-3-10-16,-3-4 2 0,3-3 0 0,0-6 0 15,-4 3-16-15,4-3-4 0,0 0 0 0,0 0 0 16,0 0-18-16,0 0-4 0,4-9-1 0,-1-4 0 16,5-2 13-16,-1-10 2 0,3-4 1 0,-3-5 0 15,0 6 15-15,4-7 4 0,-1 4 0 0,5-1 0 16,-5 4 16-16,-3 0-8 16,4 0 8-16,-1 3 0 0,-3 0 0 0,0 0 0 0,4 6 0 0,-4-3 0 15,-7 0 20-15,4 9 4 0,-1-2 0 0,1 5 1 0,-4 1 29 0,3-1 6 0,1 4 0 0,-4 3 1 16,0 3-39-16,0 0-8 0,0 0-2 0,0 0 0 15,0 0-4-15,0 0-8 0,0 0 11 0,7 3-11 16,0 7 8-16,-4-1-8 16,4 3 0-16,-3 1 0 0,7 3 15 15,-4-7-4-15,0 7-1 0,0-4 0 0,3 4-2 0,1-3-8 0,-1 2 12 16,1 4-4-16,3-10 1 0,0 7 0 0,4 0 0 0,0-4 0 16,-4 4-9-16,3-3 0 0,8 2 0 0,0-5 0 0,-15 5 11 0,8-5 0 15,-4 2 0-15,4 1 0 0,-1-4-1 0,-3 1 0 16,1-7 0-16,2 6 0 0,-3 1-10 0,0-4 8 15,-3 3-8-15,0-2 8 16,-4-4-8-16,3 6 8 0,-3-9-8 16,0 6 8-16,0-3-8 0,-3 4 0 0,-4-7 0 15,0 0 8-15,7 3-8 0,-7-3 8 0,0 0-8 0,0 0 8 0,0 0 1 16,0 0 0-16,0 0 0 0,0 0 0 0,0 0 19 0,0 0 3 16,0 0 1-16,3-10 0 0,-3 1 2 15,4 0 1-15,-4-1 0 0,0-5 0 0,0-4-17 0,-4 6-3 16,4-12-1-16,0 9 0 0,0-2-14 0,-3-7 0 15,-1 6 8-15,1-3-8 0,-1-3 0 16,4 0 0-16,-3 6 0 0,-1-6 0 0,1 6 0 0,-1-6 0 16,-3 6 8-16,4-6-8 0,3 6 0 0,-4 0 0 15,1 0 8-15,3 1-8 0,0-7 0 0,0-1 0 16,0 8 0-16,0-1 0 0,0 0 0 0,3 3 0 0,-3-2 0 0,4-1 0 16,-1 9 0-16,1-5 0 0,-1 2 0 0,1-3 0 15,-1 10 0-15,1-3 0 0,-1-1 0 16,1 7 0-16,-4-3 0 0,3-3 0 0,-3 9 0 15,4 0 0-15,-4 0 0 0,0 0-12 0,0 0 12 16,0 0-13 0,3-10-18-16,-3 10-3 0,0 0-1 0,0 0 0 0,0 0-80 15,0-6-16-15,0 6-3 0,0-3-1123 0</inkml:trace>
  <inkml:trace contextRef="#ctx0" brushRef="#br0" timeOffset="6271.11">6152 13425 979 0,'-3'10'87'15,"3"-10"-70"-15,0 0-17 0,0 0 0 0,-7 0 184 0,3 0 34 16,4 0 6-16,0 0 2 0,-7 0-80 0,7 0-16 16,0 0-3-16,0 0-1 0,-7 0-33 0,7 0-6 15,0 0-2-15,0 0 0 0,0 0-21 0,0 0-5 16,-7 6-1-16,7-6 0 0,0 0-18 0,0 0-4 16,0 0-1-16,0 0 0 0,0 0-20 0,0 0-4 15,0 0-1-15,0 0 0 0,0 0-10 0,7 3 0 16,7 7 9-16,-3-4-9 0,3-3 8 0,-3 3-8 15,3-3 10-15,7 4-10 0,-7 2 8 0,4 1-8 16,-1-1 0-16,1 0 0 0,0 1 8 0,-4-1-8 16,0 7 0-16,0-7 9 0,-4 1-9 0,1-1 0 15,-4 7 0-15,0-1 8 16,0-2-28-16,-3-4-5 0,-1 7-2 0,1 0 0 0,3-4 27 0,0 4 0 0,-7-3 0 16,0 2 0-16,0 4 0 0,0 0 0 0,0-3 0 0,-7 2 0 15,7 1 0-15,-7-3 0 0,3 3 0 16,-3-4 0-16,0 4 16 0,0 0 9 0,-3-10 2 0,-1 10 0 15,-7-9-27-15,4 5 0 0,-3-5 0 0,6-4 0 16,-10 3 0-16,3-6 0 0,1 4 0 0,-1-4 0 16,0 3 0-16,4-6 0 0,0-6 0 0,0 6 0 15,-11 6 0-15,8 4 0 0,2-4 0 0,1-3 0 16,-3 3 0-16,3-3 0 0,10-3 0 0,-10 0 0 16,7 0 0-16,3 7 0 0,4-7 0 0,0 0 0 15,0 0 0-15,0 0 0 0,0 0 0 0,0 0 0 16,0 0 0-16,11 0-9 0,3 0 9 0,0 0-13 15,7 0 13-15,-7 0 0 0,8 0 0 0,-8 3 0 16,7-3 8-16,4 0 0 0,-1 0 1 0,-6 6 0 0,7-6 7 0,-1 3 0 16,-3-3 1-16,1 0 0 0,-5 6-1 0,4-6-1 15,-3 0 0-15,3 0 0 0,-3 0 1 0,-7 0 1 16,6 4 0-16,-6-4 0 0,3-4-5 0,-4 4 0 16,-3 0-1-16,4 0 0 0,-4 0-11 0,-7 0 10 15,0 0-10-15,0 0 10 16,0 0-32-16,0 0-6 0,7 0-2 0,-7 0 0 0,0 0 54 0,0 0 10 15,0 0 2-15,0 0 1 0,0 0-37 0,0 0-10 16,0 0-1-16,0 0-943 16,0 0-189-16</inkml:trace>
  <inkml:trace contextRef="#ctx0" brushRef="#br0" timeOffset="9827.49">9215 13256 460 0,'0'0'41'0,"0"0"-33"0,0 0-8 0,0 0 0 16,0 0 284-16,0 0 54 0,0 0 11 0,0 0 3 15,0 0-180-15,0 0-35 0,0 0-7 0,0 0-2 16,0 0-3-16,0 0-1 0,0 0 0 0,0 0 0 16,0 0-45-16,0 0-10 0,0 0-1 0,0 0-1 15,-7 0-18-15,3 10-3 0,4-10-1 0,-7 6 0 16,7 3-17-16,-4 4-3 0,1-7-1 0,-1 13 0 0,4-4-24 15,0-2 0-15,-3 9 0 0,3-3 0 0,0-7 0 0,0 7 0 16,0 3 0-16,0-3 0 16,0-7 23-16,0 4 12 15,0 3 2-15,0-3 1 16,-4 2-29-16,1 1-9 0,3 0 0 0,3 6 0 16,-6 10 26-16,3 2-2 0,3-2 0 0,-3 9 0 0,4-10-24 0,-4 4 0 0,-4 9 0 15,4-3 0-15,0-10 0 0,0-9 0 16,0-12 0-16,0 9 0 0,0 0 0 0,0-7 0 0,0-5 0 15,-3-1 0-15,3 7 0 0,0-7 0 0,0 1 0 0,-4-1 0 0,4-6 0 0,0-3 0 16,0 7 0-16,4 2 0 0,-4-9-11 0,0 0-7 0,3 9-2 0,4-9 0 16,-7 0 20-16,0 0-12 15,0 0 12-15,0 0-10 0,0 0-2 0,0 0-1 0,0 0 0 16,0-3 0 0,-3-12-63-16,3-1-12 0,0-3-2 0,3-3-805 15,-3 0-161-15</inkml:trace>
  <inkml:trace contextRef="#ctx0" brushRef="#br0" timeOffset="11233.45">5987 15075 1609 0,'0'0'71'0,"0"0"15"0,0 0-69 0,0 0-17 15,0 0 0-15,0 0 0 0,0 0 81 0,0 0 13 16,0 0 2-16,-7 0 1 0,3 3 15 0,4-3 4 15,0 0 0-15,-7 0 0 0,7 0-40 0,-7 0-7 16,3 0-1-16,-3 6-1 0,7-6-47 0,-7 3-8 16,0 4-3-16,4 2 0 0,3-3 44 0,-7-3 9 15,3 7 2-15,1 6 0 0,-1-7-52 0,4 0-12 16,0 1 0-16,0 9 0 0,0 6 0 0,-3 3 9 16,-1 0-9-16,4 7 8 0,0 5-8 0,4-8 0 15,-4 9 0-15,3-10 0 0,-3 3 0 16,0 1 0-16,4-7 9 0,-4-3-9 15,0 0 0-15,0-3 0 0,0 3-12 0,-4-6 4 16,4 0 8-16,-3 6 0 0,3-6 0 0,0 3 0 16,0-3 0-16,-4-7 0 0,4 7 0 15,0-3 0-15,0-1 0 0,0-5 0 0,0-1 0 16,0-6 0-16,0-3 8 0,0 0 4 0,0 0 1 0,0 0 0 16,0 0-13-16,0 0 0 0,0 0 8 0,0 0-8 0,0 0 0 0,0-9 9 0,0-4-9 0,4-5 8 15,-4-8-8-15,3 1 0 0,-3-3 0 0,4 3 8 0,-1 0-23 16,1 3-5-16,-4-3 0 0,0 0-1 0,7-3 21 0,-7 3 0 15,0 3 0-15,0-10 0 16,3 4 0-16,-3 0 0 0,0-7 0 0,0 7 0 16,4 3 0-16,-1-3 0 0,-3 3 0 0,0 3 0 15,0 0 28-15,0 3 11 0,4 6 1 16,-1-2 1-16,-3 8-24 0,0-2-5 0,-3 0 0 0,6 5-1 16,-3-2-3-16,0 6 0 0,0 0 0 0,0 0 0 0,0 0 1 15,0 0 0-15,0 0 0 0,0 0 0 0,0 0-9 16,0 0 0-16,0 0-10 0,0 0 10 0,0 16 0 0,0-4 16 15,7 10-1-15,-7 0-1 0,0 3-22 0,0 10-5 16,0-7-1-16,0 10 0 0,0-4 14 0,4 1 0 16,-4-1 0-16,7-6 0 0,-7-2 9 0,0-4 5 0,0-7 1 0,0 4 0 15,0 0-15-15,0-10 0 0,4 4 0 16,-4-4 0-16,3-6-9 0,-3-3-5 0,0 0-1 0,0 0 0 16,0 0 23-16,0 0 5 0,0 0 1 0,0 0 0 15,0 0-14-15,0 0 0 0,0 0 0 0,0 0 0 16,0-3 0-16,0-13-8 0,4 7 8 0,-4-7 0 15,0-2 0-15,0-11 0 0,0-5 0 0,0-1 0 16,0-9 0-16,3-3 0 0,1 10 0 0,-4-4 0 16,7 10-12-16,-7-1 2 0,0 4 0 0,3 9 0 15,-3 0 10-15,4 4 0 0,-1-1 0 0,1 7 0 16,-4-1 0-16,3 7 14 0,-3-3-3 0,0-4-1 16,0 10-10-16,0 0-14 0,0 0 3 0,0 0 1 15,0 0 19-15,0 0 4 0,0 0 1 0,0 0 0 16,0 0-22-16,0 0-5 0,7 19-1 0,-7-3 0 15,0 9 14-15,0-3 0 0,0 13 0 0,0 2 0 0,0 4 13 16,-7-3 6-16,7 5 1 0,0-5 0 0,-3-3-20 0,-1-7 0 16,4-3 0-16,0 3 0 0,-3-3 0 0,-1-6 0 15,4 0 0-15,-3-4 0 0,3 4 0 0,0-9 0 16,0 5 0-16,0-5 0 0,0-10 0 0,0 0-11 16,0 0 2-16,0 0 0 15,0 0-31-15,0 0-7 0,0 0-1 0,0 0 0 16,0 0-44-16,10-6-10 0,-3-7-2 0,0-6-1115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10T18:35:53.6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2561 13460 921 0,'0'0'82'0,"0"0"-66"0,0 0-16 0,0 0 0 0,0 0 164 0,0 0 30 15,0-6 6-15,-7 6 0 0,4-3-56 0,3-4-11 16,-4 7-2-16,-3-3-1 0,7 3-54 0,0 0-10 15,-4-6-2-15,4 6-1 0,-7 0-10 0,7 0-1 16,0 0-1-16,0 0 0 0,0 0 2 0,-3 0 1 16,3 0 0-16,-4 0 0 0,4 0-34 0,-10 9-6 15,10 1-2-15,-11-1 0 0,11 7-12 0,-7-1 0 16,0 4 0-16,7 0 0 0,-7 6 0 0,3-3 0 16,4 13 0-16,-7-7-10 15,4 13 10-15,3-13 0 0,10 16 0 0,-10-7 0 16,-7-2-21-16,4 2-6 0,3-2-1 15,-4-1 0-15,-3 4 47 0,7 15 9 16,-3-9 1-16,-4 10 1 0,7-11-30 0,0 1 8 0,0-6-8 16,0 0 0-16,7-4-22 15,-7-9-7-15,0 0-2 0,0-6 0 16,0-6 31-16,0 2 0 0,3-5 0 0,-3-1 0 0,-3 1 0 0,3-10 0 16,0 0 0-16,0 0 0 0,0 0-72 0,0-10-9 0,0-9-2 0,0-6 0 15,0-3-41-15,-7-6-9 0,7-4-2 0,0-6-481 0,0 6-96 0</inkml:trace>
  <inkml:trace contextRef="#ctx0" brushRef="#br0" timeOffset="374.28">2487 13523 1242 0,'0'0'55'0,"0"0"11"15,0-7-53-15,4-2-13 0,-4 6 0 0,0-7 0 16,0 4 112-16,0-3 20 0,3 2 4 0,-3 7 1 16,0-3-33-16,0 3-8 0,0 0 0 0,7-6-1 0,-7 6-36 0,4-3-7 15,3 3-2-15,3-6 0 0,-3 6-16 0,0 0-3 16,8 0-1-16,-5 0 0 0,1 6-3 0,3-6-1 15,-4 3 0-15,5 3 0 0,-5-3-8 0,4 4-2 16,-3 2 0-16,3-3 0 0,0 4-16 0,4-7 0 16,-8 6 0-16,4 1 0 0,-3-1 0 0,3 4 0 15,7-1 0-15,-7-2 0 16,-3-1 0-16,-4 7 0 0,4-1 8 0,-4-2-8 0,7-4 0 16,-11 7 10-16,4-7-10 0,-3 7 8 0,6-6-8 15,-10-1 10-15,0 0-10 0,0 1 10 0,0-1-2 0,-3 1 0 16,-8-1 0-16,4 0 0 0,0 1 3 15,-3-4 0-15,-8-3 0 0,4 4 0 16,0 2-3-16,-7 0-8 0,3-2 12 0,-3-4-4 16,7 3-8-16,-7-3 10 0,6 3-10 0,-6-2 10 0,11 2-10 15,-4-6 0-15,-1 6 0 0,1-3 8 0,4-3-8 16,-1 6-14-16,1-6 3 0,6 4 1 0,4-4 10 0,0 0 0 0,0 0 0 0,0 0 8 31,0 0-75-31,0 0-14 0,0 0-3 0,0 0-1 16,0 0-77-16,4 0-15 0</inkml:trace>
  <inkml:trace contextRef="#ctx0" brushRef="#br0" timeOffset="1690.99">3094 13933 1065 0,'0'0'47'0,"0"0"10"0,0 0-45 0,0 0-12 0,0 0 0 0,0 0 0 16,0 0 98-16,0 0 18 0,0 0 3 0,0 0 1 15,0 0-12-15,0 0-1 0,0 0-1 0,0 0 0 16,0 0-32-16,0 0-6 0,7 0-2 0,-7 0 0 16,0 0-17-16,0 0-3 0,0 0-1 0,11 4 0 15,-8 2-21-15,1-6-5 0,3 6-1 0,-4-3 0 0,4-3-1 0,-3 10 0 16,6-10 0-16,-10 6 0 0,11-3-4 0,-8 6-1 15,8-2 0-15,0-4 0 16,-8 3-12-16,4 4 0 0,4-4 0 0,-8-3 0 16,8 6 9-16,-8-9-9 0,4 10 8 0,-3-4-8 0,-4-6 0 0,0 0-16 15,0 0 3-15,3 3 0 0,-3-3 28 0,0 0 5 16,0 0 2-16,8 6 0 16,-8 4-35-16,0-10-7 0,0 0-2 0,0 0 0 0,-8 6 30 15,1-3 7-15,7 7 1 0,-10-4 0 0,10-3-26 0,-11-3-5 16,8 6-1-16,-4-3 0 0,-4-3 16 15,8 7 15-15,-8-7-3 0,7 0-1 16,-6 0-11-16,10 0 8 0,0 0-8 0,-7 3 8 0,3 3-8 16,4-6 0-16,0 0 0 0,-10 0 0 0,10 0 0 0,0 0 0 0,0 0 0 0,0 0 0 15,0 0 0-15,0 0 0 0,0 0 0 16,0 0 0-16,0 0-8 0,0 0-1 0,0 3 0 0,10 10 0 16,-10-4 9-16,4 1 0 0,3-1 0 0,-4-6-8 15,8 7 8-15,0 2 0 0,-1 1 10 0,-6-7-10 16,6 3 0-16,1-5 0 0,-8 2-13 15,4 3 4-15,-3-6 21 0,7 4 5 0,-8 2 1 16,4-3 0-16,-3-3-29 0,3 4-5 0,-4-4-2 0,-3 6 0 16,0-9 40-16,0 0 8 0,0 0 2 0,0 7 0 15,0 2 0-15,0-9 0 0,0 6 0 0,-3-3 0 16,-8 7-32-16,4-4 0 0,4-3 0 0,-8 3 0 16,0-6 0-16,1 4 0 0,3-4 8 0,-11 0-8 15,8 6 0-15,2-12 0 0,-9 6 0 0,10 0 0 16,-4-4 0-16,1 4 0 0,-1-6 0 0,0 6 0 15,1-3-26-15,6-3-2 16,-6 6 0-16,6-3 0 0,-3-4-23 16,7 7-5-16,0 0 0 0,0 0-1 0,0 0-141 0,0 0-28 15</inkml:trace>
  <inkml:trace contextRef="#ctx0" brushRef="#br0" timeOffset="2926.98">2621 15238 1123 0,'0'0'49'0,"0"0"11"0,0 0-48 0,0 0-12 0,0 0 0 0,0 0 0 16,0 0 131-16,0 0 23 0,-10 0 5 0,10 0 1 15,0 0-36-15,0 0-6 0,0 0-2 0,-4-9 0 16,4 9-27-16,0 0-5 0,0 0-2 0,0 0 0 16,0 0-26-16,0 0-4 0,0 0-2 0,0 0 0 15,0 0-26-15,0 0-4 0,-11 9-2 0,4 0 0 16,4 1-18-16,3 12 0 0,-4 0-8 0,4 3 8 15,-7 3 0-15,4-3 0 0,3 3-8 0,0-9 8 16,-7 6 0-16,3 0 0 16,4-3 0-16,-7 3 0 0,4-6 0 15,-1-3 0-15,-3 9 0 0,3-6 0 0,-3-1 0 16,4 1 0-16,-8 0 0 0,8 6-9 16,-4 3 9-16,3-2-12 0,-3-1 12 0,0-3-12 0,7 3-14 15,-7-7-3-15,3 1-1 0,-3-3 0 0,4 0-35 0,3-4-7 0,0-6-2 16,-4-2 0-16,4 2-13 0,0-6-2 15,0 0-1-15,0 0 0 0,0 0 7 0,-7-10 2 0,7-5 0 0,7-7 0 16,-7 0 11-16,4-6 2 0,-4 3 1 0,3-4 0 16,4 4 26-16,-3 3 5 0,3-3 0 0,-3 0 1 0,6-3 14 0,1 3 2 15,-8-3 1-15,8 3 0 0,-8-4 18 0,4-5 0 0,4 2 0 0,-4-2 9 16,4-1 20-16,-4 1 4 0,3-1 1 0,-3 7 0 16,0 0 42-16,4 9 8 0,-7 0 1 0,-1-3 1 15,4 13 18-15,-3-4 4 0,3-2 1 16,-7 12 0-16,3-4-24 0,4 1-5 0,-7 6 0 0,0 0-1 15,0 0-39-15,0 0-7 0,4 0-1 0,6 6-1 16,-6 4-1-16,3-1 0 0,0 1 0 16,0 5 0-16,4-5-11 0,-8 9-3 0,8-1 0 15,-1 7 0-15,-6-6-2 16,6 9-1-16,1-6 0 0,0 0 0 0,3 3-1 0,-4-6-1 16,8 6 0-16,0-6 0 0,-8 6 1 0,-3-6 0 0,11 0 0 15,-4 0 0-15,4-4-12 0,-1-5 8 0,1 9-8 16,0-10 8-16,-1 0-8 0,4 1 10 0,-7-4-10 0,1 3 10 15,2-2-2-15,-3-4-8 0,-3 3 12 0,-8-3-4 16,8-3 5-16,-7 0 1 0,-4 0 0 0,10 0 0 16,-10 0 9-16,0 0 1 0,0 0 1 0,7-3 0 0,-7-3 16 0,0 6 3 15,0 0 1-15,0-16 0 0,-7-3-21 0,4-9-5 16,3 3-1-16,0-3 0 16,0-7-18-16,-7 7 0 0,7-6 0 0,0-4 0 0,-4 4 8 15,4-1-8-15,-3-3 0 0,3 4 0 0,0-1 0 16,0 7 0-16,0 0 0 0,3 3 0 15,1 6 0-15,3 0-9 0,-4 4 9 0,8-4-12 16,-1-6-81-16,1-4-17 0,0 1-3 0,3-6-1160 0</inkml:trace>
  <inkml:trace contextRef="#ctx0" brushRef="#br0" timeOffset="3923.31">5884 12309 576 0,'0'0'51'0,"0"0"-41"15,0 0-10-15,0 0 0 0,0 0 133 0,0 0 25 16,0 0 5-16,0 0 1 0,0 0-45 0,-3-6-9 16,-1 3-2-16,4 3 0 0,0 0-17 0,-3-7-4 15,-4-2-1-15,7 9 0 0,0 0-13 0,0 0-2 16,0 0-1-16,-4 0 0 0,-3-9-6 0,7 9-2 16,0 0 0-16,0 0 0 0,0 0-19 0,0 0-4 15,0 0-1-15,0 0 0 0,-3 9-28 0,-1 0-10 16,4 1 0-16,0 5 9 0,0 1-9 0,0-3 0 15,0 6 0-15,0 2 0 0,0 1 10 0,-7 4 0 16,7 2 0-16,-4 6 0 16,4 10-10-16,-7 0 12 0,7-6-12 0,-3 6 12 15,-1 3-12-15,4-3 0 0,0-1 0 16,0-5 8-16,-3 6-8 0,3-10 0 16,0 1 0-16,0-1 0 0,0-5 0 0,0-1 0 0,3-3 0 15,-3-6 0-15,0 0 0 16,4-4 0-16,-1-5 0 0,-3 5 0 0,0-5-14 0,7-7-8 15,-7-3-2-15,0 0 0 0,0 0-41 0,0 0-9 0,0 0-2 0,0 0 0 0,0-10 6 0,0-2 1 0,0-10 0 0,0 3 0 16,0 0-131-16,0-6-27 0</inkml:trace>
  <inkml:trace contextRef="#ctx0" brushRef="#br0" timeOffset="4320.76">5817 12281 1353 0,'0'0'60'0,"0"-6"12"0,0-4-57 0,0 1-15 15,4-1 0-15,-4 1 0 0,0 3 116 0,3-4 21 16,-3 7 4-16,0 3 1 0,0 0-56 0,4-6-11 16,-1 0-3-16,-3 6 0 0,11-4-32 0,-4 4-6 15,0 0-2-15,11 4 0 0,-11 2-8 0,10-6-3 16,-6 9 0-16,7 1 0 0,-1-4-3 0,8 3-1 16,-7 1 0-16,3-1 0 0,0 1 9 0,-3-1 2 15,3 0 0-15,0 7 0 0,-7-7-14 0,4 7-2 16,-1-6-1-16,-6 2 0 0,3-2 0 0,-3 5 0 0,-1-5 0 15,4-1 0-15,-10 0 1 0,3 7 1 0,0-6 0 16,0-1 0-16,-7 0-3 0,0 1-1 0,0-1 0 0,0 1 0 16,-7-1 1-16,3 7 0 0,1-7 0 0,-8 0 0 15,4 1 1-15,-3-1 0 0,-4 7 0 0,-1-7 0 16,5 1-3-16,-8-1 0 0,1 1 0 0,-1 5 0 16,-10-5-8-16,10-1 12 0,-7-3-12 0,1-3 12 15,3 7-12-15,6-10 0 0,-9 6 0 0,6-3 0 16,4 4 0-16,3-7 0 0,1 6 0 15,3-3 0-15,-7-3-12 0,10 6-4 0,4-6 0 0,0 0-1 16,-7 3-39 0,7-3-7-16,0 0-1 0,0 0-697 0,0 0-139 0</inkml:trace>
  <inkml:trace contextRef="#ctx0" brushRef="#br0" timeOffset="6468.13">8431 12325 518 0,'0'0'23'0,"0"0"5"0,0 0-28 0,0 0 0 16,0 0 0-16,0 0 0 0,0 0 207 0,0 0 36 0,0 0 7 0,0 0 2 16,0 0-135-16,0 0-26 0,0 0-6 0,0 0-1 15,0 0-6-15,0 0-2 0,0-7 0 0,0 7 0 16,0 0-19-16,0 0-4 0,0 0-1 0,0 0 0 16,0 0 8-16,0 0 2 0,-7-6 0 0,7 6 0 15,0 0-14-15,0 0-2 0,0 0-1 0,0 0 0 16,0 0-14-16,0 0-3 0,0 0-1 0,0 0 0 15,0 0-13-15,0 0-2 0,0 0-1 0,-7 0 0 16,4 6-11-16,3-6 0 0,0 10 9 0,3-1-9 16,-3 1-12-16,-3-1-6 0,-1 1-2 0,1 5 0 15,-4-5 32-15,0-1 7 0,0 10 1 0,-1-3 0 16,1-1-20-16,-10-2 0 0,10 2 0 0,-18 4 0 16,0 0 0-16,4 0 8 0,0 6-8 0,0 3 0 0,3 4 0 15,4-4 0-15,-4 0 0 0,1 0 0 0,3-3-14 0,3-6-6 16,4-3-2-16,-4-7 0 15,1 7 22-15,3-4 0 0,7-2 0 0,0-1 0 16,-11-3 0-16,8-2 0 0,-4 2 0 0,7-6 0 16,0 0 0-16,0 0 0 0,0 0 0 15,0 0 0-15,7 0 0 0,7-10 0 0,-7-5 0 16,3-4 0-16,5 0-81 0,-1-6-12 0,0-3-3 0,3-7 0 16,5 1 0-1,-1-4 0-15,-11 4 0 0,4-1 0 0,4 7 0 0,0-6-1 16,-4 2 0-16,3 1 0 0,-2 3 57 15,-1 3 12-15,-4-4 3 0,4 4 0 0,-7 3 45 16,1-3 8-16,-1 10 3 0,0 2 0 0,0-3 57 0,-7 7 12 16,0-7 3-16,0 13 0 0,0 3-3 0,0 0-1 0,0 0 0 0,0 0 0 0,0-6-20 0,0 6-4 15,0 0-1-15,0 0 0 0,0 0-31 0,0 0-7 0,0 0 0 0,0 0-1 16,0 0-21-16,0 0-4 0,0 9-1 0,3 7 0 16,-3-7-9-16,4 10 0 0,-1-9 9 0,4 11-9 15,0-8 0-15,0 6 8 0,4-4-8 0,-4 4 0 16,4 0 9-16,-1 0-9 0,-3 3 12 0,4-3-12 15,-1-7 9-15,1 10-9 0,-4-9 0 0,4 6 9 16,-1-4-9-16,1 4 0 0,-1-3 0 0,1-4 0 16,3 4 0-16,-3-7 8 0,-1 7-8 0,1-3 8 15,3-7-8-15,-3 3 12 0,-1 1-12 0,4-1 12 16,-7 0-2-16,4-2 0 16,-11-7 0-16,3 3 0 0,-3-3 2 0,0 0 1 0,0 0 0 15,0 0 0-15,0 0 1 0,0 0 0 0,0 0 0 0,11 0 0 16,-11 0 4-16,0 0 1 0,0 0 0 15,7-10 0-15,0 1 2 0,0 0 1 0,0-10 0 0,0 0 0 16,0 0-9-16,0-6-1 0,-3 0-1 16,3-3 0-16,0 9-11 0,0-6 0 0,7 0 9 0,-14-3-9 15,4 3 0-15,-1-4 0 0,1 1 0 0,3 3 8 0,-4-3-8 0,4 9 0 16,-3-6 8-16,3 0-8 0,-3 6 0 0,3 0 0 16,-4 0 0-16,4 4 8 0,-7-4-8 0,7 3 0 15,-7 7 0-15,4-10 0 0,-1 10 0 0,1-1 8 16,-1 1-8-16,1 2 0 0,-1-2 0 0,-3 6 0 15,4-3 0-15,-1-4 0 0,-3 10 0 0,0 0 0 16,0 0 0-16,0 0 8 0,0 0-8 0,0-9 0 0,0 9 0 0,0 0 0 16,0-6-18-16,0 6-2 15,0 0 0-15,0 0 0 16,11-4-120-16,3-2-24 0,-14 3-4 0</inkml:trace>
  <inkml:trace contextRef="#ctx0" brushRef="#br0" timeOffset="11818.67">5719 13498 403 0,'-8'6'36'0,"8"-6"-36"0,0 0 0 0,0 0 0 15,0 0 217-15,-3 0 37 0,-1 0 7 0,-3 0 2 0,4 0-115 0,3 0-24 16,-7 0-4-16,3-6 0 0,1 6-5 0,3 0-1 15,14 0 0-15,-7 0 0 0,-7 0-57 0,0 0-11 16,0 0-2-16,0 0-1 0,0 0 8 0,0 0 1 16,-14 0 1-16,3 0 0 0,11 0-29 0,0 0-7 15,0 0-1-15,0 0 0 0,0 0 0 0,11 6 0 16,-4-3 0-16,0 3 0 0,3-3-16 0,1 4 0 16,3-4-11-16,-3 3 11 0,3 3 0 0,3-2 12 15,-6 2 0-15,3 1 0 0,0-7-4 0,0 6-8 16,4 0 11-16,-7 4-11 15,3-10 8-15,0 7-8 0,0-1 0 0,0 0 0 16,-7 1 13-16,4 5-4 0,-1-5-1 16,4-1 0-16,-3 1-8 0,-7-1 0 0,3 1 0 15,0 5 0-15,0 4-16 0,-7-3-4 0,0 3-2 16,0-1 0-16,0-8 47 16,0 5 10-16,0 1 1 0,0-3 1 0,-7 2-8 0,3-2-1 15,-3 3-1-15,0-7 0 0,0 7-43 0,-4-4-9 0,1 4-2 0,3 0 0 16,-11-4-8-16,4-3-1 15,3 1-1-15,-3-1 0 0,0-2 37 0,0 2 0 0,3 0 0 16,-6-2 0-16,-1-4 18 0,4 3 11 0,-4-3 3 0,1-3 0 0,-1 6-24 0,1-2-8 16,2 2 0-16,-2-6 0 0,3 6 0 0,0-3 8 0,-1 13-8 0,5-7 0 15,3-6 8-15,0 7 0 0,3-10-8 0,1 0 12 16,-1 6 1-16,4-6 0 0,0 0 0 0,0 0 0 16,0 0-4-16,0 0-1 0,0 0 0 0,11 0 0 15,3 0-8-15,-4 0 0 0,8-6 0 0,0 6 0 0,-1-3 0 0,5 3 0 16,-5 0 0-16,1-7 0 0,-1 7 0 0,8 0 0 15,3 0 0-15,-3-3 0 0,-7-3 56 0,6 6 7 16,-2-3 1-16,2 3 0 0,8-6-52 0,-7 6-12 16,-1 0 0-16,5-3 0 0,2 3 0 0,-6-7 0 15,-4 14 0-15,4-7 0 0,-11 0 0 0,0 0 0 16,0 3 0-16,-3-3 0 0,-4 0 0 0,7 0 0 16,-10 0 0-16,3 0 0 0,-7 0 54 0,0 0 8 15,0 0 2-15,7 0 0 0,-7 0-64 0,7 0-15 16,-7 0-1-16,0 0-1 0,0 0 17 0,0 0-10 15,0 0 10-15,0 0-8 0,0 0 8 0,0 0 0 16,0 0-9-16,0 0 9 16,0 0-33-16,0 0-3 0,0 0 0 0,0 0-906 0,0 0-182 0</inkml:trace>
  <inkml:trace contextRef="#ctx0" brushRef="#br0" timeOffset="12572.43">8438 13328 864 0,'0'0'76'15,"0"0"-60"-15,0 0-16 0,0 0 0 16,0 0 297-16,0 0 57 0,0 0 11 0,0 0 3 16,0 0-192-16,0 0-39 0,-3 0-7 0,3 0-2 15,0 0-51-15,0 0-10 0,-4 6-3 0,4 4 0 0,0-7 0 0,4 6 0 16,-4 7 0-16,0-6 0 0,0-1-51 0,0 10-13 15,0-10 0-15,0 16 0 0,0-9 0 0,0 3 0 16,0 0 0-16,-4-1 0 0,4 7 0 0,-7 13 0 16,7 3 0-16,0 6 0 0,-3 3 0 0,-1-3 0 15,8 0 0-15,-4-6 0 0,0-10 0 0,0 4 0 16,0-4 0-16,0-9 0 16,0 3-18-16,-4-6-6 0,4 0-2 0,0-4 0 0,0 1 42 0,0-6 8 15,-3-1 1-15,3 0 1 0,0-6-26 0,-4 4 0 16,4-7-9-16,0 0 9 0,0 0-9 0,0 0 9 15,0 0 0-15,0 0-9 0,0 0-7 0,0 0-2 16,0 0 0-16,0 0 0 16,0 0-22-16,0 0-4 0,-3-7 0 0,3-2-1 15,0-3-175-15,0-4-36 0</inkml:trace>
  <inkml:trace contextRef="#ctx0" brushRef="#br0" timeOffset="13520.15">5429 15006 806 0,'7'-13'72'0,"-7"13"-58"0,0 0-14 0,0 0 0 0,0 0 186 0,0 0 34 0,0 0 8 0,11-6 0 16,-4 6-80-16,4 0-16 0,-4 0-3 0,10 0-1 16,1-6-55-16,-1 6-11 0,-9 6-2 0,13-6-1 15,3 0-16-15,8 6-3 0,-7-3-1 0,0 7 0 16,-8-1-12-16,8 1-3 0,-4-1 0 0,-3 7 0 0,3-7 8 0,-4 1 0 15,-2-1 1-15,6 7 0 0,-11-7-33 0,8 7 0 16,-7-4 0-16,3-2 0 0,-4 5 0 0,-3 1 0 16,7-3 0-16,-10 2 0 0,3-2 0 0,-7 3 0 15,7 2 0-15,-3-2 0 0,-4 3 0 0,0-3 0 16,0 2 0-16,0 1 0 0,-4 0 0 0,-3 0 0 16,7 3 0-16,-11-3 0 0,1-1 0 0,-1 1 0 15,-10-3 0-15,3-4 0 0,-3 4 0 0,4 3 0 16,-5-10 0-16,1 7 0 0,-3-3 24 0,2-7-3 15,-2 9 0-15,-1-5 0 0,-3-1-21 0,3 1 9 16,4-1-9-16,-4 0 0 0,1-2-12 0,-1-4-10 16,4 6-2-16,7-2 0 0,-8-4 64 0,8 3 13 15,4-3 3-15,-1-3 0 0,1 6-25 0,10-6-5 16,0 0-1-16,0 0 0 0,0 0-13 16,0 0-2-16,10 4-1 0,1-4 0 0,-1 0-9 0,12 0 10 15,-5 0-10-15,15 0 10 16,-7 0-33-16,10 0-6 15,-7 0-2-15,4 0 0 0,-4 0 31 0,4 0 0 0,-4 0 0 16,4 0 0-16,-8 0 45 0,-2 0 15 0,2 6 4 0,1-6 0 16,0 0-52-16,-1 0-12 0,-6 0 0 0,3 0 0 0,0 0 0 0,-3 0 0 0,0 0 0 0,-8 0 0 15,4 3 0-15,-3-3 0 0,3 0 0 0,-3 0 0 16,-11 0 0-16,0 0 0 16,0 0 0-16,3 0 0 0,-3 0 0 0,0 0 0 15,0 0 0-15,0 0 0 0,0 0-100 0,0 0-22 16,0 0-5-16,0 0-1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10T18:36:14.5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3450 13523 1764 0,'0'9'78'0,"0"-9"16"0,0 0-75 0,0 0-19 0,0 0 0 0,0 0 0 15,0 3 108-15,0-3 17 0,0 0 4 0,0 0 1 16,-10 6-42-16,10-6-8 0,0 0-1 0,-4 0-1 15,-3 10-30-15,3-10-7 0,4 0-1 0,0 0 0 16,-7 9-8-16,4-2-3 16,-1 5 0-16,4-6 0 0,4-3-16 0,-1 10-3 0,-6 6-1 15,3 3 0-15,-4 12-9 0,4 1 10 0,0 2-10 0,-7 14 10 16,-3-8-10-16,6-5 0 0,4 0 0 16,0 3 0-16,0-10 0 0,0 10 0 0,0 6 0 0,0 3 0 15,0 6 0-15,0-2 0 0,0-10 0 16,0 3 0-16,4-7 20 0,-4-8-2 0,-4 2 0 0,1-9 0 15,6-6-30-15,8-3-7 0,-8-4-1 0,4-5 0 16,-7 2-19 0,0-3-4-16,0-6-1 0,0 0 0 0,0 0-43 0,0 0-9 15,0 0-1-15,7-12-1 0,0 2-100 0,-7-9-20 16,0 1-4-16,0-7-576 0</inkml:trace>
  <inkml:trace contextRef="#ctx0" brushRef="#br0" timeOffset="390.31">3489 13836 403 0,'7'-28'36'0,"-7"19"-36"15,0-10 0-15,0-3 0 0,0 0 179 0,0-3 29 16,0 6 5-16,0 3 2 0,0-3-50 0,0 1-9 16,4 2-3-16,-4 7 0 0,0-1-39 0,0 10-8 15,0 0-2-15,0 0 0 0,0 0-64 0,3-9-12 16,-3 9-4-16,0 0 0 0,11-7 8 0,-4 4 0 16,3 3 1-16,4 0 0 0,-3 0-15 0,3 3-3 0,0 4-1 0,0 2 0 15,4-3-3-15,0 4-1 0,-1-1 0 0,-3 1 0 16,4-1-10-16,0 0 10 0,-1 7-10 0,4-3 10 15,1-4-10-15,-5 7 0 0,1-7 0 0,7 1 8 16,-8 5-8-16,1-2 0 0,0-7 9 0,3 10-9 16,-11-4 0-16,1-2 0 0,3-1 0 0,-3-3 0 15,-8 4 9-15,4-1 7 0,-7 1 2 0,0-1 0 16,0 0 2-16,-10 1 0 0,-12-4 0 0,8 4 0 16,-10-1-5-16,6 0-1 0,0 1 0 0,-6-1 0 15,2-3-6-15,8 4-8 0,-10-1 11 0,6 1-11 16,0-4 11-16,-6 3-11 0,2-6 10 0,-2 7-10 15,3-4 0-15,3-3 0 0,-7 4 0 0,8 2 0 16,-1-9 0-16,7 6 0 0,-3-3 0 0,4-3 0 16,-1 0 0-16,4 7 0 0,0-7 0 15,0 0-10-15,3 0-13 16,4 0-2-16,0 0-1 0,0 0 0 16,0 0-128-16,11-7-26 0,-4-2-4 0</inkml:trace>
  <inkml:trace contextRef="#ctx0" brushRef="#br0" timeOffset="2947.93">3941 14068 691 0,'0'10'61'0,"0"-10"-49"0,0 0-12 0,0 0 0 0,0 0 193 0,0 0 36 16,-8-10 7-16,8 10 2 0,-3-3-114 0,3-3-22 15,-7-4-5-15,7 10-1 0,0 0-20 0,0 0-4 0,0-6 0 0,0 6-1 16,0 0-5-16,0 0-1 0,0 0 0 0,0 0 0 16,0 0-27-16,0 0-6 0,7 0 0 0,-7 0-1 15,0 0-18-15,3 6-3 0,8-6-1 0,0 10 0 16,-1-1 1-16,1 7 0 0,-4-4 0 0,3-2 0 15,5 6-10-15,-5-7 12 0,8 7-12 0,-4-4 12 16,-4-2-12-16,5 5 0 0,-5-5 0 0,1 5 8 16,3-5-8-16,-4-1 0 0,-6-6 0 0,7 4 0 15,-8 2 8-15,4 0-8 0,-3-2 0 0,3-4 8 16,-7-3-8-16,0 9 12 0,0-9-12 0,0 0 12 16,0 0-3-16,0 0 0 0,0 0 0 0,0 0 0 15,-7 7 2-15,3 2 0 0,-6 0 0 0,-5 1 0 16,5-10-11-16,-4 9 0 0,-4-3 9 0,0-2-9 15,8 2 0-15,-4-3 0 0,-4 3 0 0,4-3 0 16,0 4 0-16,3 2 0 0,8-9 0 0,-4 9 0 16,-4-9 0-16,8 7 0 0,3-7 0 15,0 0 0-15,0 0 0 0,0 0-10 0,0 0 10 16,0 0 0-16,0 0-18 0,0 0 3 0,0 0 1 0,10 3 0 0,1 6 14 16,3-9-12-16,0 7 12 15,0-4-12-15,4 3 12 0,-4 3 0 0,0-2 0 0,0-4 0 16,-3 6 0-16,3-3 8 0,-4-2-8 0,1 5 0 0,0-3 10 0,-1 4-10 15,-6-1 8-15,3-3-8 0,-4 4 12 0,1-7-4 16,3 6 0-16,-7-2 0 0,0 2 1 0,0 0 0 16,0 1 0-16,-7-4 0 0,3 3-1 0,1 1 0 15,-4-1 0-15,-4 7 0 0,-7-4 0 0,1-2-8 16,-1 6 12-16,-3 2-4 0,0-8-8 0,3 5 0 0,-6-5 0 0,2 9 0 31,-2-10-40-31,-1 1-8 0,4-1 0 0,-4 0-1 16,4-2-151-16,3-7-31 0,8 9-5 15</inkml:trace>
  <inkml:trace contextRef="#ctx0" brushRef="#br0" timeOffset="3900.49">3443 15586 230 0,'0'0'10'0,"0"0"2"0,0 0-12 0,0 0 0 0,0 0 0 0,0 0 0 15,0 0 334-15,0 0 64 0,0 0 13 0,0 0 2 16,0 0-246-16,0 0-50 0,0 0-9 0,0 0-3 16,0 0-24-16,-7 0-5 0,7 0 0 0,0 0-1 15,-7 6-25-15,7-6-5 0,-4 0-1 0,-3 3 0 16,0 7-26-16,7-4-6 0,-7 3 0 0,4 1-1 16,3 6-11-16,-7-4 0 0,3 13 0 0,4-6 8 15,0 9-8-15,-3 7 0 0,-8-1 0 0,11 4 0 16,-10-4 0-16,10 1 8 0,-11 2-8 0,7-2 0 15,-3-7 0-15,4-3 8 0,-4 0-8 0,3-3 0 0,-6 3 0 16,6-6 0-16,-3-3 0 0,4 9 0 16,3-12 0-16,-8 2 0 15,5 4 0-15,3-10 0 0,0 1 0 0,0-1-14 0,0-9 3 0,0 0 1 16,0 0-22-16,0 0-4 0,0 0 0 16,0 0-1-16,0 0-32 0,0-9-7 15,3-10 0-15,5 0-1 0,-8 4-2 0,0-4 0 16,3-6 0-16,4 3 0 0,-7-3 18 0,11 0 3 0,-8-4 1 15,8 1 0-15,-8-13 39 0,4 4 8 16,-3-1 2-16,7-3 0 0,-1 4 8 0,-6 2 0 16,3 4 8-16,-4-1-8 0,-3 10 24 0,11 1 1 0,-8 2 0 15,4 6 0-15,-3-3 23 0,6 1 4 0,-10 5 0 0,11 7 1 0,-11-3 14 0,4-3 2 0,-4 9 1 0,10 0 0 16,-10 0-22-16,4 0-5 0,6 0-1 0,-3 9 0 16,7-3 1-16,-10-3 0 15,7 7 0-15,-1-1 0 0,1 7-9 16,-1 0-2-16,-6 2 0 0,6 1 0 0,1 16-12 15,3-7-4-15,-3 6 0 0,-1 4 0 0,-3-10-3 0,4 7-1 16,0-7 0-16,3 3 0 0,-4-9 0 16,4 0 0-16,-3-9 0 0,-1 6 0 0,5-10 1 0,-5 7 0 15,4-7 0-15,-3-3 0 0,-1-2-1 0,1 2 0 0,0-3 0 0,-1-3 0 16,4 0-1-16,-3 0-1 0,-4 0 0 0,4 0 0 16,-4-3 2-16,3-3 0 0,-6 2 0 0,6-2 0 15,-10-6 5-15,4-4 2 0,-4 0 0 0,7-3 0 16,-7-9-3-16,0 0-1 0,0-13 0 0,0 4 0 15,0-7-7-15,-7 0 0 0,3 0-8 0,4 6 12 16,-7 1-12-16,7-4 8 0,-3 13-8 0,3-7 0 0,0-3 0 0,0 4 8 16,3-1-8-16,-3-2 0 0,7 9 0 0,-3-7 0 15,3 1 0-15,-4 5-10 0,8 1-5 0,0 3-1 16,3 6 0-16,-4 0 0 16,1 1-102-16,3 2-21 0,-3 0-4 15</inkml:trace>
  <inkml:trace contextRef="#ctx0" brushRef="#br0" timeOffset="4538.26">7147 12685 756 0,'4'-9'16'0,"-4"0"4"0,0 2 1 0,0-2 0 0,-4-4-21 0,-3 4 0 15,0-7 0-15,4 7 0 0,-1-1 88 0,1 1 14 16,3 3 2-16,-11-4 1 0,7 1 23 0,4 9 5 16,-3-9 1-16,3 9 0 0,0 0 6 0,-7-7 0 15,7 7 1-15,0 0 0 0,0-3-28 0,0 3-5 0,0 0-2 16,0 0 0-16,0 0-28 0,0 0-6 16,0 0 0-16,0 0-1 0,0 0-29 0,0 0-6 15,-14 3 0-15,10 4-1 0,1 8-15 0,-1 4-4 16,1 0 0-16,-4 9 0 0,7-3-16 0,-7 3-16 0,3 7 4 0,1-7 0 15,-1 7 12-15,4-1 0 0,-4-6 0 0,1 10 0 16,3-4-8-16,0 10 8 0,0-6-13 0,-7 6 5 16,7 0 8-16,-4-10 0 0,1 4-9 0,3 3 9 15,0-10 0-15,0 4 0 0,3-1 0 0,1-9 8 16,-4-3-65 0,7 3-14-16,-7-6-2 0,0-10-1 0,3 7 8 15,1-13 2-15,0 3 0 0,-1-6 0 0,-3 0-56 0,0 0-12 0,0 0-1 0,4-15-493 16,-4-4-98-16</inkml:trace>
  <inkml:trace contextRef="#ctx0" brushRef="#br0" timeOffset="4871.73">7063 12598 1566 0,'0'0'69'0,"0"0"15"0,0 0-68 0,0 0-16 16,3 0 0-16,1-10 0 0,-1 7 112 0,4-3 18 15,-3-4 4-15,3 10 1 0,0-3-57 0,-4-3-11 16,8 6-3-16,0-3 0 0,-1-3-36 0,-3 6-7 15,4 0-1-15,-1 0-1 0,1 9 0 0,3-9 0 16,7 6 0-16,-10-3 0 0,6 7-11 0,-2-1-8 16,2 1 12-16,-3-4-12 0,8 3 11 0,-8 7-11 15,0-7 10-15,3 4-10 0,-3-7 0 0,-3 4-12 16,3 5 1-16,-7-5 0 0,0 2 26 0,0-2 5 16,0-1 0-16,0 4 1 0,-7-4-9 0,0 4-3 15,4-4 0-15,-4 7 0 0,-4-7 2 16,-3 7 0-16,0-4 0 0,0-2 0 0,-3 5-1 0,-1-5 0 15,-3-1 0-15,0 7 0 0,0-7 2 0,-7 1 1 16,-1-1 0-16,5 0 0 0,-8-2-29 16,7-4-5-16,1 3-2 0,6-3 0 15,-6-3-8-15,3 0-1 0,3 0-1 0,4 0 0 16,0 0-90-16,3-3-17 0,4-3-4 0,0 3-800 0</inkml:trace>
  <inkml:trace contextRef="#ctx0" brushRef="#br0" timeOffset="6042.85">10153 12620 403 0,'0'0'17'16,"0"0"5"-16,0 0-22 0,0 0 0 0,0 0 0 0,0 0 0 0,0 0 380 15,0 0 71-15,0 0 14 0,0 0 3 0,-4 3-280 0,4-3-57 16,-3 0-11-16,3 0-3 0,0 0-63 0,0 0-13 16,0 0-2-16,0 0-1 0,0 0 21 0,-7 9 4 15,3-9 1-15,4 0 0 0,0 0 0 0,0 0 0 16,-3 9 0-16,-4-2 0 0,0-4-52 0,3 6-12 15,-3 4 0-15,4-1 0 0,-1 4 0 0,-3-3 0 16,0 2 0-16,3 4 0 0,1 0 0 0,-4 3 0 16,3 0 0-16,-6-3 0 0,3 6 0 0,-4-6 0 15,4-1 0-15,0 7 0 0,0-6-12 16,0 0-6-16,0 6-1 0,0-9 0 0,0 3 9 0,3-1 2 16,-3-8 0-16,4 6 0 15,-1-7-24-15,1 0-4 16,-1-2 0-16,0-4-1 0,4-3 8 0,-3 6 1 0,-1-3 1 15,4-3 0-15,0 0-21 0,0 0-4 0,0 0 0 0,0 0-1 16,-3-9 0-16,-1-1 0 0,8 1 0 16,-1-7 0-16,1 4 23 0,3-4 5 0,-3-3 1 0,3 0 0 0,0 1 15 15,0-4 9-15,3 3-10 0,-3-3 10 0,0 0 0 0,4-6 0 0,-4 3 0 16,-3 3 0-16,6-3 13 0,-3 0-1 0,0 3 0 0,0-4 0 16,0 1 11-16,0-3 1 0,0 3 1 0,0 6 0 15,-3 0 14-15,3 4 2 0,-3-4 1 0,3 3 0 16,-4 7 1-16,1-1 0 0,3 1 0 0,-4 9 0 15,-3 0-4-15,0 0-1 0,0 0 0 0,0 0 0 16,0 0-14-16,0 0-2 0,0 0-1 0,0 0 0 16,7 0-6-16,-7 0-2 0,4 6 0 0,3 7 0 15,0-7-2-15,4 10-1 0,-4-4 0 0,0 7 0 16,3-3 7-16,1 3 2 0,-1-1 0 0,1 1 0 0,3 3-19 0,0 0-14 16,0-3 2-16,8 6 1 0,-1 0 11 0,3 0 0 15,-2-3 0-15,-1 3 0 0,0-6 0 0,0 6 0 16,-3-6 0-16,-1 6 0 0,-3-12 0 0,4 2 8 15,0 4-8 1,3-9 0-16,-11 5 0 0,5-5 8 0,-1-1-8 0,-4 0 0 16,1 1 10-16,-1-4-2 0,-6-3-8 0,7 4 12 0,-4-4-12 15,-4-3 0-15,-3 0 0 0,0 0 0 16,0 0 24-16,4-3 9 0,-4 3 2 0,0 0 0 0,3-7-4 16,-3-2-1-16,0-4 0 0,0-2 0 0,0-1-12 15,0-3-2-15,4-9-1 0,-4 9 0 16,0-9-15-16,-4-3 9 0,4-7-9 0,0 3 8 0,0 1-8 0,0-4 0 15,0 4 9-15,0-4-9 0,4 4 0 0,-1-1 0 16,-3 7 0-16,4 0 0 0,-4 3 0 0,3 0 0 0,1 6 0 16,-1-3 0-16,-3 6 0 0,0 0 0 0,4-2 0 0,-1 8 0 15,1-5-10-15,-4 5 0 0,3 1 0 0,-3-1 0 32,4 7-19-32,-4 3-4 0,0-6-1 0,0 6 0 15,4-3-75-15,-4 3-15 0,0 0-4 0,0 0-760 0,0 0-153 0</inkml:trace>
  <inkml:trace contextRef="#ctx0" brushRef="#br0" timeOffset="7031.46">7366 13899 1958 0,'0'9'43'0,"0"-9"9"0,0 0 1 0,0 0 3 0,0 0-45 0,0 0-11 0,0 0 0 0,0 0 0 0,0 0 73 0,0 0 13 15,0 0 2-15,0 0 1 0,0 0-16 0,0 0-3 16,0 0-1-16,0 0 0 0,0 0-28 0,7 0-5 15,0 0-2-15,0 0 0 0,0 7-34 0,4-4 0 16,-1 6 0-16,1-3 0 0,-4 4 58 0,7-1 5 16,-7 1 1-16,4-1 0 0,-1 0-52 0,-3 1-12 15,4-1 0-15,3 7 0 0,-7-10 0 0,4-3 0 16,-4 7 0-16,3-1 0 0,-3-3 0 0,4 4 0 16,-4-1 0-16,-3-2 0 0,3 2 0 0,0-6 0 15,0 6 0-15,-4-2 0 0,-3-7 0 0,7 9 0 16,-7-9 0-16,0 10 0 0,0-10 0 0,0 9 0 15,0 0 0-15,-7-2 0 0,0-4 0 0,-3 6 0 16,6-3 0-16,-3-6 0 0,-3 10 0 0,-5-10 0 16,5 9 0-16,-1-9 0 0,1 7 0 0,-1-4 0 15,-3-3 0-15,3 0 0 0,1 0 0 0,-1 6 0 16,4-6 0-16,0 0 0 0,0 0 0 0,0 0 0 16,3 3 0-16,4-3 0 0,0 0 0 0,0 0 0 15,0 0 0-15,0 0 0 0,0 0 0 0,0 0 0 16,0 6 0-16,8-2 0 15,-5 5-48-15,4 0-13 0,0 4-3 0,0-1 0 16,4 4 52-16,-1-6 12 0,1 8 0 0,3 1 0 0,0-3 0 16,-3-4 0-16,6 10 0 0,-10-9 0 15,11-4 0-15,-11 7 0 0,4-7 0 0,-1 7 0 0,4-7 0 0,-3 1 0 0,0-1 0 16,-4-6 0-16,0 4 0 0,0 2 0 0,-7-9 0 0,0 0 0 16,-4 9 48-16,4-9 13 0,0 7 3 0,-3-4 0 15,-4 6-52-15,0-9-12 0,3 7 0 0,-10 2 0 0,3-9 0 0,-6 6 0 16,3-3 0-16,-4 4 0 0,0-4 0 0,1-3 0 15,-1 0 0-15,0 0 0 0,-6 0 0 0,-1 0 0 16,4 0 0-16,0 0 0 16,-4-3-48-16,4-4-13 0,-4 7-3 15,8 0 0-15,-1-3 28 0,4-3 6 16,3 6 1-16,1-6 0 0,6 3-98 16,1-4-19-16,3 4-4 0</inkml:trace>
  <inkml:trace contextRef="#ctx0" brushRef="#br0" timeOffset="7759.01">9980 13908 1497 0,'0'0'66'0,"0"0"14"0,0 0-64 0,0 0-16 0,0 0 0 0,0 0 0 0,-3 0 141 0,-1 0 25 16,-3 0 5-16,3 0 1 0,-3 7-48 0,4-7-8 15,-1 0-3-15,-3-7 0 0,0 4-11 0,0 3-2 16,-3 3-1-16,-1-3 0 0,7 0-79 0,-6 0-20 15,-1 0 0-15,1 7 0 0,-1 2 55 0,-3 0 7 16,0-9 2-16,3 4 0 0,1 2-64 0,-1 3 0 16,-3 1-14-16,0 5 2 0,7-2 12 0,0 3 0 15,0 2 0-15,0 1 0 0,0-3 0 0,3 12 16 16,1-3-4-16,-1 10-1 0,4-7-11 0,4 0 0 0,3 0 0 0,0 7 0 16,0-10 0-16,10 0 0 0,1-3 0 0,7 3 0 15,-1-6-16-15,5-3-6 0,-1-7-1 0,4 7 0 16,-1-7 37-16,1-6 7 0,-4-3 2 15,4 6 0-15,-4-12-23 0,1 3 0 0,-1-6 0 16,0-7 0-16,4 0 0 0,-4-6 0 0,4-9 0 16,-4 0 0-16,4-4-8 15,-4-6-7-15,-10 4-1 16,-1 2 0 31,1 7 16-47,-11 0 0 0,-4 3 0 0,-6-4 0 0,-4 11 12 15,-4-1-4-15,1-3 0 0,-4 3-8 0,-8 0 14 0,-2 10-4 0,-1-7-1 0,4 7 0 0,-4-4-1 16,4-2 0-16,-4 8 0 0,1 4 0 0,-1-3-8 0,4-4 0 0,-4 10 0 0,0 7 8 0,4-7-8 0,-4 3-11 0,1-3 3 0,-1 6 0 0,7 4-8 0,-3-4 0 0,7-3-1 0,-3 3 0 16,2-3-28-16,5 4-6 0,-1-4-1 0,1 3 0 0,6-6 42 0,4 0 10 15,0 0 0-15,0 0 0 16,0 0-53-16,0 0-9 0,0 0-2 0,11 0 0 0,-1-6 44 0,-3-4 9 16,0-8 2-16</inkml:trace>
  <inkml:trace contextRef="#ctx0" brushRef="#br0" timeOffset="10749.26">7045 15470 403 0,'0'0'17'0,"0"0"5"0,0 0-22 0,0 0 0 0,0 0 0 0,0 0 0 15,0 0 196-15,0 0 36 0,0 0 6 0,-4 6 2 16,1-6-90-16,3 0-18 0,-7 3-3 0,7-3-1 16,0 0-51-16,0 0-10 0,-4 0-3 0,4 0 0 15,-3 7 20-15,3-7 4 0,0 0 1 0,0 0 0 16,-4 3-40-16,4-3-8 0,0 0-1 0,0 0-1 15,0 0-31-15,0 0-8 0,0 0 0 0,0 0 0 16,0 0 0-16,0 0 0 0,7 0 0 0,4 6 0 16,-8-6 52-16,8 3 10 0,3 3 2 0,0-6 0 15,4 7-64-15,-8-4-8 0,5 3-4 0,2-3-1 16,1 7 22-16,7-4 5 0,-11-3 1 0,7 7 0 16,-4-4-5-16,1 3-1 0,7 1 0 15,-11-1 0-15,4-3-9 0,-8 4 12 16,8-1-12-16,-11 0 12 0,10 1-4 15,-13-1-8-15,3 1 12 0,0-1-4 0,0 7 0 0,-7-7 0 0,0 1 0 16,4 5 0-16,-8-5 1 0,4-1 0 16,0 7 0-16,0-4 0 0,-7 4-1 0,0-3-8 15,0 2 12-15,-4 4-4 0,1 0 0 0,3-3-8 16,-11 9 12-16,1-7-4 0,-5 1 1 0,1 0 0 0,-4 0 0 0,8 6 0 16,-8-6-9-16,4-4-16 0,-4-2 4 0,4 3 1 0,-4-1 11 0,4-2 16 15,-3-4-4-15,6 7-1 0,-3-7-11 0,7 1 0 16,-4-1 0-16,4 1 0 0,0-1 0 0,3-3 0 0,1 4 0 15,-1-10 0-15,4 6 0 0,7-6-9 16,0 0 9-16,0 0-13 0,0 0 13 0,0 0 0 0,0 0 0 0,0 0 0 16,0 0 0-16,7 3-12 0,0-3 12 0,7 0-12 15,-3 0 12-15,10 0 12 0,-3 0-3 0,6 0 0 16,1 0-9-16,3 0 12 0,-3 0-12 0,7 0 12 16,-1 0 0-16,5 0 1 0,-5 0 0 0,8 0 0 15,-3 0 9-15,-8 0 2 0,-4 0 0 0,8 6 0 16,-11-6 3-16,1 0 1 0,-1 4 0 0,-4-4 0 15,1 0-10-15,-4 0-2 0,-3 0 0 0,-4 0 0 16,0 6-8-16,0-6-8 0,-7 0 12 0,0 0-12 16,0 0 8-16,0 0-8 0,0 0 0 0,0 0 0 15,0 0-54-15,0 0-18 16,0 0-3-16,0 0-1274 0</inkml:trace>
</inkml:ink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png>
</file>

<file path=ppt/media/image18.jpg>
</file>

<file path=ppt/media/image19.png>
</file>

<file path=ppt/media/image2.jp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jpg>
</file>

<file path=ppt/media/image30.jpg>
</file>

<file path=ppt/media/image31.png>
</file>

<file path=ppt/media/image32.png>
</file>

<file path=ppt/media/image3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304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399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FFCB05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FFCB05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FFCB05"/>
                </a:solidFill>
                <a:latin typeface="Calibri"/>
                <a:cs typeface="Calibri"/>
              </a:defRPr>
            </a:lvl1pPr>
          </a:lstStyle>
          <a:p>
            <a:pPr marL="14097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‹#›</a:t>
            </a:fld>
            <a:endParaRPr spc="-1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5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FFCB05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FFCB05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FFCB05"/>
                </a:solidFill>
                <a:latin typeface="Calibri"/>
                <a:cs typeface="Calibri"/>
              </a:defRPr>
            </a:lvl1pPr>
          </a:lstStyle>
          <a:p>
            <a:pPr marL="14097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‹#›</a:t>
            </a:fld>
            <a:endParaRPr spc="-1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90707" y="1387246"/>
            <a:ext cx="4436110" cy="47205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88444" y="2350926"/>
            <a:ext cx="3733800" cy="35744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FFCB05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FFCB05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FFCB05"/>
                </a:solidFill>
                <a:latin typeface="Calibri"/>
                <a:cs typeface="Calibri"/>
              </a:defRPr>
            </a:lvl1pPr>
          </a:lstStyle>
          <a:p>
            <a:pPr marL="14097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‹#›</a:t>
            </a:fld>
            <a:endParaRPr spc="-1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FFCB05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FFCB05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FFCB05"/>
                </a:solidFill>
                <a:latin typeface="Calibri"/>
                <a:cs typeface="Calibri"/>
              </a:defRPr>
            </a:lvl1pPr>
          </a:lstStyle>
          <a:p>
            <a:pPr marL="14097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‹#›</a:t>
            </a:fld>
            <a:endParaRPr spc="-1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FFCB05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FFCB05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FFCB05"/>
                </a:solidFill>
                <a:latin typeface="Calibri"/>
                <a:cs typeface="Calibri"/>
              </a:defRPr>
            </a:lvl1pPr>
          </a:lstStyle>
          <a:p>
            <a:pPr marL="14097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‹#›</a:t>
            </a:fld>
            <a:endParaRPr spc="-1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6400800"/>
            <a:ext cx="12192000" cy="457200"/>
          </a:xfrm>
          <a:custGeom>
            <a:avLst/>
            <a:gdLst/>
            <a:ahLst/>
            <a:cxnLst/>
            <a:rect l="l" t="t" r="r" b="b"/>
            <a:pathLst>
              <a:path w="12192000" h="457200">
                <a:moveTo>
                  <a:pt x="0" y="0"/>
                </a:moveTo>
                <a:lnTo>
                  <a:pt x="12192000" y="0"/>
                </a:lnTo>
                <a:lnTo>
                  <a:pt x="121920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00274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0" y="6400800"/>
            <a:ext cx="12192000" cy="457200"/>
          </a:xfrm>
          <a:custGeom>
            <a:avLst/>
            <a:gdLst/>
            <a:ahLst/>
            <a:cxnLst/>
            <a:rect l="l" t="t" r="r" b="b"/>
            <a:pathLst>
              <a:path w="12192000" h="457200">
                <a:moveTo>
                  <a:pt x="0" y="0"/>
                </a:moveTo>
                <a:lnTo>
                  <a:pt x="12192000" y="0"/>
                </a:lnTo>
              </a:path>
              <a:path w="12192000" h="457200">
                <a:moveTo>
                  <a:pt x="0" y="457200"/>
                </a:moveTo>
                <a:lnTo>
                  <a:pt x="0" y="0"/>
                </a:lnTo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48231" y="251359"/>
            <a:ext cx="11295537" cy="1231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21547" y="1809450"/>
            <a:ext cx="10548904" cy="28676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5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916939" y="6501290"/>
            <a:ext cx="1520189" cy="279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rgbClr val="FFCB05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340529" y="6501290"/>
            <a:ext cx="1933575" cy="279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rgbClr val="FFCB05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250719" y="6506264"/>
            <a:ext cx="1703704" cy="279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rgbClr val="FFCB05"/>
                </a:solidFill>
                <a:latin typeface="Calibri"/>
                <a:cs typeface="Calibri"/>
              </a:defRPr>
            </a:lvl1pPr>
          </a:lstStyle>
          <a:p>
            <a:pPr marL="14097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‹#›</a:t>
            </a:fld>
            <a:endParaRPr spc="-1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g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g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3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3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3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3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3.jpg"/><Relationship Id="rId5" Type="http://schemas.openxmlformats.org/officeDocument/2006/relationships/image" Target="../media/image32.png"/><Relationship Id="rId4" Type="http://schemas.openxmlformats.org/officeDocument/2006/relationships/image" Target="../media/image27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9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emf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mailto:mAP@0.5" TargetMode="External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mailto:mAP@0.5" TargetMode="External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Relationship Id="rId6" Type="http://schemas.openxmlformats.org/officeDocument/2006/relationships/hyperlink" Target="mailto:mAP@0.95" TargetMode="External"/><Relationship Id="rId5" Type="http://schemas.openxmlformats.org/officeDocument/2006/relationships/hyperlink" Target="mailto:mAP@0.60" TargetMode="External"/><Relationship Id="rId4" Type="http://schemas.openxmlformats.org/officeDocument/2006/relationships/hyperlink" Target="mailto:mAP@0.55" TargetMode="Externa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91896" y="2550739"/>
            <a:ext cx="5208905" cy="16671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872490">
              <a:lnSpc>
                <a:spcPts val="6470"/>
              </a:lnSpc>
            </a:pPr>
            <a:r>
              <a:rPr sz="6000" b="0" spc="-35" dirty="0">
                <a:latin typeface="Calibri Light"/>
                <a:cs typeface="Calibri Light"/>
              </a:rPr>
              <a:t>L</a:t>
            </a:r>
            <a:r>
              <a:rPr sz="6000" b="0" spc="-5" dirty="0">
                <a:latin typeface="Calibri Light"/>
                <a:cs typeface="Calibri Light"/>
              </a:rPr>
              <a:t>e</a:t>
            </a:r>
            <a:r>
              <a:rPr sz="6000" b="0" spc="-35" dirty="0">
                <a:latin typeface="Calibri Light"/>
                <a:cs typeface="Calibri Light"/>
              </a:rPr>
              <a:t>c</a:t>
            </a:r>
            <a:r>
              <a:rPr sz="6000" b="0" spc="-20" dirty="0">
                <a:latin typeface="Calibri Light"/>
                <a:cs typeface="Calibri Light"/>
              </a:rPr>
              <a:t>t</a:t>
            </a:r>
            <a:r>
              <a:rPr sz="6000" b="0" spc="-40" dirty="0">
                <a:latin typeface="Calibri Light"/>
                <a:cs typeface="Calibri Light"/>
              </a:rPr>
              <a:t>u</a:t>
            </a:r>
            <a:r>
              <a:rPr sz="6000" b="0" spc="-120" dirty="0">
                <a:latin typeface="Calibri Light"/>
                <a:cs typeface="Calibri Light"/>
              </a:rPr>
              <a:t>r</a:t>
            </a:r>
            <a:r>
              <a:rPr sz="6000" b="0" dirty="0">
                <a:latin typeface="Calibri Light"/>
                <a:cs typeface="Calibri Light"/>
              </a:rPr>
              <a:t>e </a:t>
            </a:r>
            <a:r>
              <a:rPr sz="6000" b="0" spc="-40" dirty="0">
                <a:latin typeface="Calibri Light"/>
                <a:cs typeface="Calibri Light"/>
              </a:rPr>
              <a:t>1</a:t>
            </a:r>
            <a:r>
              <a:rPr lang="en-US" altLang="zh-TW" sz="6000" b="0" spc="-40" dirty="0">
                <a:latin typeface="Calibri Light"/>
                <a:cs typeface="Calibri Light"/>
              </a:rPr>
              <a:t>6</a:t>
            </a:r>
            <a:r>
              <a:rPr sz="6000" b="0" spc="-20" dirty="0">
                <a:latin typeface="Calibri Light"/>
                <a:cs typeface="Calibri Light"/>
              </a:rPr>
              <a:t>:</a:t>
            </a:r>
            <a:r>
              <a:rPr sz="6000" b="0" spc="-15" dirty="0">
                <a:latin typeface="Calibri Light"/>
                <a:cs typeface="Calibri Light"/>
              </a:rPr>
              <a:t> </a:t>
            </a:r>
            <a:r>
              <a:rPr sz="6000" b="0" spc="-5" dirty="0">
                <a:latin typeface="Calibri Light"/>
                <a:cs typeface="Calibri Light"/>
              </a:rPr>
              <a:t>O</a:t>
            </a:r>
            <a:r>
              <a:rPr sz="6000" b="0" spc="-30" dirty="0">
                <a:latin typeface="Calibri Light"/>
                <a:cs typeface="Calibri Light"/>
              </a:rPr>
              <a:t>bj</a:t>
            </a:r>
            <a:r>
              <a:rPr sz="6000" b="0" spc="-5" dirty="0">
                <a:latin typeface="Calibri Light"/>
                <a:cs typeface="Calibri Light"/>
              </a:rPr>
              <a:t>e</a:t>
            </a:r>
            <a:r>
              <a:rPr sz="6000" b="0" spc="-35" dirty="0">
                <a:latin typeface="Calibri Light"/>
                <a:cs typeface="Calibri Light"/>
              </a:rPr>
              <a:t>c</a:t>
            </a:r>
            <a:r>
              <a:rPr sz="6000" b="0" spc="-20" dirty="0">
                <a:latin typeface="Calibri Light"/>
                <a:cs typeface="Calibri Light"/>
              </a:rPr>
              <a:t>t</a:t>
            </a:r>
            <a:r>
              <a:rPr sz="6000" b="0" spc="10" dirty="0">
                <a:latin typeface="Calibri Light"/>
                <a:cs typeface="Calibri Light"/>
              </a:rPr>
              <a:t> </a:t>
            </a:r>
            <a:r>
              <a:rPr sz="6000" b="0" spc="-45" dirty="0">
                <a:latin typeface="Calibri Light"/>
                <a:cs typeface="Calibri Light"/>
              </a:rPr>
              <a:t>D</a:t>
            </a:r>
            <a:r>
              <a:rPr sz="6000" b="0" spc="-30" dirty="0">
                <a:latin typeface="Calibri Light"/>
                <a:cs typeface="Calibri Light"/>
              </a:rPr>
              <a:t>e</a:t>
            </a:r>
            <a:r>
              <a:rPr sz="6000" b="0" spc="-75" dirty="0">
                <a:latin typeface="Calibri Light"/>
                <a:cs typeface="Calibri Light"/>
              </a:rPr>
              <a:t>t</a:t>
            </a:r>
            <a:r>
              <a:rPr sz="6000" b="0" spc="-5" dirty="0">
                <a:latin typeface="Calibri Light"/>
                <a:cs typeface="Calibri Light"/>
              </a:rPr>
              <a:t>e</a:t>
            </a:r>
            <a:r>
              <a:rPr sz="6000" b="0" spc="-35" dirty="0">
                <a:latin typeface="Calibri Light"/>
                <a:cs typeface="Calibri Light"/>
              </a:rPr>
              <a:t>c</a:t>
            </a:r>
            <a:r>
              <a:rPr sz="6000" b="0" spc="-20" dirty="0">
                <a:latin typeface="Calibri Light"/>
                <a:cs typeface="Calibri Light"/>
              </a:rPr>
              <a:t>ti</a:t>
            </a:r>
            <a:r>
              <a:rPr sz="6000" b="0" spc="-5" dirty="0">
                <a:latin typeface="Calibri Light"/>
                <a:cs typeface="Calibri Light"/>
              </a:rPr>
              <a:t>o</a:t>
            </a:r>
            <a:r>
              <a:rPr sz="6000" b="0" spc="-35" dirty="0">
                <a:latin typeface="Calibri Light"/>
                <a:cs typeface="Calibri Light"/>
              </a:rPr>
              <a:t>n</a:t>
            </a:r>
            <a:endParaRPr sz="6000" dirty="0">
              <a:latin typeface="Calibri Light"/>
              <a:cs typeface="Calibri Ligh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4097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</a:t>
            </a:fld>
            <a:endParaRPr spc="-15" dirty="0"/>
          </a:p>
        </p:txBody>
      </p:sp>
      <p:sp>
        <p:nvSpPr>
          <p:cNvPr id="5" name="object 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02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20" dirty="0"/>
              <a:t>a</a:t>
            </a:r>
            <a:r>
              <a:rPr dirty="0"/>
              <a:t> </a:t>
            </a:r>
            <a:r>
              <a:rPr spc="-15" dirty="0"/>
              <a:t>si</a:t>
            </a:r>
            <a:r>
              <a:rPr spc="-25" dirty="0"/>
              <a:t>ng</a:t>
            </a:r>
            <a:r>
              <a:rPr spc="-10" dirty="0"/>
              <a:t>l</a:t>
            </a:r>
            <a:r>
              <a:rPr dirty="0"/>
              <a:t>e</a:t>
            </a:r>
            <a:r>
              <a:rPr spc="-10" dirty="0"/>
              <a:t> </a:t>
            </a:r>
            <a:r>
              <a:rPr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0" dirty="0"/>
              <a:t>ct</a:t>
            </a:r>
          </a:p>
        </p:txBody>
      </p:sp>
      <p:sp>
        <p:nvSpPr>
          <p:cNvPr id="3" name="object 3"/>
          <p:cNvSpPr/>
          <p:nvPr/>
        </p:nvSpPr>
        <p:spPr>
          <a:xfrm>
            <a:off x="181820" y="2559460"/>
            <a:ext cx="1739944" cy="15060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014122" y="2764538"/>
            <a:ext cx="2788356" cy="100644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63863" y="2816589"/>
            <a:ext cx="0" cy="1006475"/>
          </a:xfrm>
          <a:custGeom>
            <a:avLst/>
            <a:gdLst/>
            <a:ahLst/>
            <a:cxnLst/>
            <a:rect l="l" t="t" r="r" b="b"/>
            <a:pathLst>
              <a:path h="1006475">
                <a:moveTo>
                  <a:pt x="0" y="0"/>
                </a:moveTo>
                <a:lnTo>
                  <a:pt x="1" y="1006138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394800" y="1905365"/>
            <a:ext cx="1513205" cy="986790"/>
          </a:xfrm>
          <a:custGeom>
            <a:avLst/>
            <a:gdLst/>
            <a:ahLst/>
            <a:cxnLst/>
            <a:rect l="l" t="t" r="r" b="b"/>
            <a:pathLst>
              <a:path w="1513204" h="986789">
                <a:moveTo>
                  <a:pt x="1513104" y="0"/>
                </a:moveTo>
                <a:lnTo>
                  <a:pt x="1428445" y="9521"/>
                </a:lnTo>
                <a:lnTo>
                  <a:pt x="1444000" y="33491"/>
                </a:lnTo>
                <a:lnTo>
                  <a:pt x="0" y="970570"/>
                </a:lnTo>
                <a:lnTo>
                  <a:pt x="10370" y="986549"/>
                </a:lnTo>
                <a:lnTo>
                  <a:pt x="1454369" y="49471"/>
                </a:lnTo>
                <a:lnTo>
                  <a:pt x="1484018" y="49471"/>
                </a:lnTo>
                <a:lnTo>
                  <a:pt x="1513104" y="0"/>
                </a:lnTo>
                <a:close/>
              </a:path>
              <a:path w="1513204" h="986789">
                <a:moveTo>
                  <a:pt x="1484018" y="49471"/>
                </a:moveTo>
                <a:lnTo>
                  <a:pt x="1454369" y="49471"/>
                </a:lnTo>
                <a:lnTo>
                  <a:pt x="1469925" y="73441"/>
                </a:lnTo>
                <a:lnTo>
                  <a:pt x="1484018" y="49471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309207" y="1741533"/>
            <a:ext cx="638175" cy="76200"/>
          </a:xfrm>
          <a:custGeom>
            <a:avLst/>
            <a:gdLst/>
            <a:ahLst/>
            <a:cxnLst/>
            <a:rect l="l" t="t" r="r" b="b"/>
            <a:pathLst>
              <a:path w="638175" h="76200">
                <a:moveTo>
                  <a:pt x="0" y="28575"/>
                </a:moveTo>
                <a:lnTo>
                  <a:pt x="0" y="47625"/>
                </a:lnTo>
                <a:lnTo>
                  <a:pt x="561633" y="47626"/>
                </a:lnTo>
                <a:lnTo>
                  <a:pt x="561633" y="76200"/>
                </a:lnTo>
                <a:lnTo>
                  <a:pt x="637833" y="38101"/>
                </a:lnTo>
                <a:lnTo>
                  <a:pt x="618784" y="28576"/>
                </a:lnTo>
                <a:lnTo>
                  <a:pt x="0" y="28575"/>
                </a:lnTo>
                <a:close/>
              </a:path>
              <a:path w="638175" h="76200">
                <a:moveTo>
                  <a:pt x="561633" y="0"/>
                </a:moveTo>
                <a:lnTo>
                  <a:pt x="561633" y="28576"/>
                </a:lnTo>
                <a:lnTo>
                  <a:pt x="618784" y="28576"/>
                </a:lnTo>
                <a:lnTo>
                  <a:pt x="561633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549574" y="875468"/>
            <a:ext cx="76200" cy="557530"/>
          </a:xfrm>
          <a:custGeom>
            <a:avLst/>
            <a:gdLst/>
            <a:ahLst/>
            <a:cxnLst/>
            <a:rect l="l" t="t" r="r" b="b"/>
            <a:pathLst>
              <a:path w="76200" h="557530">
                <a:moveTo>
                  <a:pt x="76200" y="481255"/>
                </a:moveTo>
                <a:lnTo>
                  <a:pt x="0" y="481255"/>
                </a:lnTo>
                <a:lnTo>
                  <a:pt x="38101" y="557455"/>
                </a:lnTo>
                <a:lnTo>
                  <a:pt x="76200" y="481255"/>
                </a:lnTo>
                <a:close/>
              </a:path>
              <a:path w="76200" h="557530">
                <a:moveTo>
                  <a:pt x="47625" y="0"/>
                </a:moveTo>
                <a:lnTo>
                  <a:pt x="28575" y="0"/>
                </a:lnTo>
                <a:lnTo>
                  <a:pt x="28575" y="481255"/>
                </a:lnTo>
                <a:lnTo>
                  <a:pt x="47625" y="481255"/>
                </a:lnTo>
                <a:lnTo>
                  <a:pt x="47625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6612715" y="507100"/>
            <a:ext cx="1996439" cy="26384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600" spc="20" dirty="0">
                <a:solidFill>
                  <a:srgbClr val="4472C4"/>
                </a:solidFill>
                <a:latin typeface="Calibri"/>
                <a:cs typeface="Calibri"/>
              </a:rPr>
              <a:t>“</a:t>
            </a:r>
            <a:r>
              <a:rPr sz="3600" spc="-5" dirty="0">
                <a:solidFill>
                  <a:srgbClr val="4472C4"/>
                </a:solidFill>
                <a:latin typeface="Calibri"/>
                <a:cs typeface="Calibri"/>
              </a:rPr>
              <a:t>Wh</a:t>
            </a:r>
            <a:r>
              <a:rPr sz="3600" spc="-35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3600" spc="100" dirty="0">
                <a:solidFill>
                  <a:srgbClr val="4472C4"/>
                </a:solidFill>
                <a:latin typeface="Calibri"/>
                <a:cs typeface="Calibri"/>
              </a:rPr>
              <a:t>t</a:t>
            </a:r>
            <a:r>
              <a:rPr sz="3600" dirty="0">
                <a:solidFill>
                  <a:srgbClr val="4472C4"/>
                </a:solidFill>
                <a:latin typeface="Calibri"/>
                <a:cs typeface="Calibri"/>
              </a:rPr>
              <a:t>”</a:t>
            </a:r>
            <a:endParaRPr sz="3600">
              <a:latin typeface="Calibri"/>
              <a:cs typeface="Calibri"/>
            </a:endParaRPr>
          </a:p>
          <a:p>
            <a:pPr marL="416559" marR="5080">
              <a:lnSpc>
                <a:spcPct val="99300"/>
              </a:lnSpc>
              <a:spcBef>
                <a:spcPts val="2080"/>
              </a:spcBef>
            </a:pPr>
            <a:r>
              <a:rPr sz="2500" b="1" spc="-30" dirty="0">
                <a:latin typeface="Calibri"/>
                <a:cs typeface="Calibri"/>
              </a:rPr>
              <a:t>C</a:t>
            </a:r>
            <a:r>
              <a:rPr sz="2500" b="1" spc="-15" dirty="0">
                <a:latin typeface="Calibri"/>
                <a:cs typeface="Calibri"/>
              </a:rPr>
              <a:t>l</a:t>
            </a:r>
            <a:r>
              <a:rPr sz="2500" b="1" spc="-25" dirty="0">
                <a:latin typeface="Calibri"/>
                <a:cs typeface="Calibri"/>
              </a:rPr>
              <a:t>as</a:t>
            </a:r>
            <a:r>
              <a:rPr sz="2500" b="1" spc="-10" dirty="0">
                <a:latin typeface="Calibri"/>
                <a:cs typeface="Calibri"/>
              </a:rPr>
              <a:t>s</a:t>
            </a:r>
            <a:r>
              <a:rPr sz="2500" b="1" spc="-15" dirty="0">
                <a:latin typeface="Calibri"/>
                <a:cs typeface="Calibri"/>
              </a:rPr>
              <a:t> </a:t>
            </a:r>
            <a:r>
              <a:rPr sz="2500" b="1" spc="-25" dirty="0">
                <a:latin typeface="Calibri"/>
                <a:cs typeface="Calibri"/>
              </a:rPr>
              <a:t>S</a:t>
            </a:r>
            <a:r>
              <a:rPr sz="2500" b="1" spc="-20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30" dirty="0">
                <a:latin typeface="Calibri"/>
                <a:cs typeface="Calibri"/>
              </a:rPr>
              <a:t>r</a:t>
            </a:r>
            <a:r>
              <a:rPr sz="2500" b="1" spc="-10" dirty="0">
                <a:latin typeface="Calibri"/>
                <a:cs typeface="Calibri"/>
              </a:rPr>
              <a:t>es 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spc="-10" dirty="0">
                <a:latin typeface="Calibri"/>
                <a:cs typeface="Calibri"/>
              </a:rPr>
              <a:t>t: 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.</a:t>
            </a:r>
            <a:r>
              <a:rPr sz="2500" spc="-15" dirty="0">
                <a:latin typeface="Calibri"/>
                <a:cs typeface="Calibri"/>
              </a:rPr>
              <a:t>9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15" dirty="0">
                <a:latin typeface="Calibri"/>
                <a:cs typeface="Calibri"/>
              </a:rPr>
              <a:t>D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spc="-10" dirty="0">
                <a:latin typeface="Calibri"/>
                <a:cs typeface="Calibri"/>
              </a:rPr>
              <a:t>: 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5" dirty="0">
                <a:latin typeface="Calibri"/>
                <a:cs typeface="Calibri"/>
              </a:rPr>
              <a:t>5</a:t>
            </a:r>
            <a:r>
              <a:rPr sz="2500" spc="-10" dirty="0">
                <a:latin typeface="Calibri"/>
                <a:cs typeface="Calibri"/>
              </a:rPr>
              <a:t> Ca</a:t>
            </a:r>
            <a:r>
              <a:rPr sz="2500" spc="-2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: 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5" dirty="0">
                <a:latin typeface="Calibri"/>
                <a:cs typeface="Calibri"/>
              </a:rPr>
              <a:t>1</a:t>
            </a:r>
            <a:endParaRPr sz="2500">
              <a:latin typeface="Calibri"/>
              <a:cs typeface="Calibri"/>
            </a:endParaRPr>
          </a:p>
          <a:p>
            <a:pPr marL="416559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...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327185" y="3954036"/>
            <a:ext cx="96393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2985"/>
              </a:lnSpc>
            </a:pPr>
            <a:r>
              <a:rPr sz="2500" b="1" spc="-135" dirty="0">
                <a:latin typeface="Calibri"/>
                <a:cs typeface="Calibri"/>
              </a:rPr>
              <a:t>V</a:t>
            </a:r>
            <a:r>
              <a:rPr sz="2500" b="1" spc="-10" dirty="0">
                <a:latin typeface="Calibri"/>
                <a:cs typeface="Calibri"/>
              </a:rPr>
              <a:t>ec</a:t>
            </a:r>
            <a:r>
              <a:rPr sz="2500" b="1" spc="-40" dirty="0">
                <a:latin typeface="Calibri"/>
                <a:cs typeface="Calibri"/>
              </a:rPr>
              <a:t>t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5" dirty="0">
                <a:latin typeface="Calibri"/>
                <a:cs typeface="Calibri"/>
              </a:rPr>
              <a:t>r:</a:t>
            </a:r>
            <a:endParaRPr sz="2500">
              <a:latin typeface="Calibri"/>
              <a:cs typeface="Calibri"/>
            </a:endParaRPr>
          </a:p>
          <a:p>
            <a:pPr algn="ctr">
              <a:lnSpc>
                <a:spcPts val="2985"/>
              </a:lnSpc>
            </a:pPr>
            <a:r>
              <a:rPr sz="2500" spc="-20" dirty="0">
                <a:latin typeface="Calibri"/>
                <a:cs typeface="Calibri"/>
              </a:rPr>
              <a:t>4096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103105" y="1433870"/>
            <a:ext cx="1252220" cy="7747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99500"/>
              </a:lnSpc>
            </a:pPr>
            <a:r>
              <a:rPr sz="1800" b="1" spc="-15" dirty="0">
                <a:latin typeface="Calibri"/>
                <a:cs typeface="Calibri"/>
              </a:rPr>
              <a:t>Full</a:t>
            </a:r>
            <a:r>
              <a:rPr sz="1800" b="1" spc="-10" dirty="0">
                <a:latin typeface="Calibri"/>
                <a:cs typeface="Calibri"/>
              </a:rPr>
              <a:t>y</a:t>
            </a:r>
            <a:r>
              <a:rPr sz="1800" b="1" spc="-5" dirty="0">
                <a:latin typeface="Calibri"/>
                <a:cs typeface="Calibri"/>
              </a:rPr>
              <a:t> </a:t>
            </a:r>
            <a:r>
              <a:rPr sz="1800" b="1" spc="-15" dirty="0">
                <a:latin typeface="Calibri"/>
                <a:cs typeface="Calibri"/>
              </a:rPr>
              <a:t>Conn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5" dirty="0">
                <a:latin typeface="Calibri"/>
                <a:cs typeface="Calibri"/>
              </a:rPr>
              <a:t>c</a:t>
            </a:r>
            <a:r>
              <a:rPr sz="1800" b="1" spc="-25" dirty="0">
                <a:latin typeface="Calibri"/>
                <a:cs typeface="Calibri"/>
              </a:rPr>
              <a:t>t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15" dirty="0">
                <a:latin typeface="Calibri"/>
                <a:cs typeface="Calibri"/>
              </a:rPr>
              <a:t>d</a:t>
            </a:r>
            <a:r>
              <a:rPr sz="1800" spc="-10" dirty="0">
                <a:latin typeface="Calibri"/>
                <a:cs typeface="Calibri"/>
              </a:rPr>
              <a:t>: 4096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30" dirty="0">
                <a:latin typeface="Calibri"/>
                <a:cs typeface="Calibri"/>
              </a:rPr>
              <a:t>t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1000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071279" y="1506413"/>
            <a:ext cx="110998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6860" marR="5080" indent="-264795">
              <a:lnSpc>
                <a:spcPts val="2970"/>
              </a:lnSpc>
            </a:pPr>
            <a:r>
              <a:rPr sz="2500" b="1" spc="-25" dirty="0">
                <a:latin typeface="Calibri"/>
                <a:cs typeface="Calibri"/>
              </a:rPr>
              <a:t>So</a:t>
            </a:r>
            <a:r>
              <a:rPr sz="2500" b="1" spc="-15" dirty="0">
                <a:latin typeface="Calibri"/>
                <a:cs typeface="Calibri"/>
              </a:rPr>
              <a:t>ft</a:t>
            </a:r>
            <a:r>
              <a:rPr sz="2500" b="1" spc="-10" dirty="0">
                <a:latin typeface="Calibri"/>
                <a:cs typeface="Calibri"/>
              </a:rPr>
              <a:t>m</a:t>
            </a:r>
            <a:r>
              <a:rPr sz="2500" b="1" spc="-35" dirty="0">
                <a:latin typeface="Calibri"/>
                <a:cs typeface="Calibri"/>
              </a:rPr>
              <a:t>a</a:t>
            </a:r>
            <a:r>
              <a:rPr sz="2500" b="1" dirty="0">
                <a:latin typeface="Calibri"/>
                <a:cs typeface="Calibri"/>
              </a:rPr>
              <a:t>x </a:t>
            </a:r>
            <a:r>
              <a:rPr sz="2500" b="1" spc="-25" dirty="0">
                <a:latin typeface="Calibri"/>
                <a:cs typeface="Calibri"/>
              </a:rPr>
              <a:t>Los</a:t>
            </a:r>
            <a:r>
              <a:rPr sz="2500" b="1" spc="-1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879054" y="450891"/>
            <a:ext cx="178308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985"/>
              </a:lnSpc>
            </a:pPr>
            <a:r>
              <a:rPr sz="2500" b="1" spc="-15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5" dirty="0">
                <a:latin typeface="Calibri"/>
                <a:cs typeface="Calibri"/>
              </a:rPr>
              <a:t>r</a:t>
            </a:r>
            <a:r>
              <a:rPr sz="2500" b="1" spc="-30" dirty="0">
                <a:latin typeface="Calibri"/>
                <a:cs typeface="Calibri"/>
              </a:rPr>
              <a:t>r</a:t>
            </a:r>
            <a:r>
              <a:rPr sz="2500" b="1" spc="-10" dirty="0">
                <a:latin typeface="Calibri"/>
                <a:cs typeface="Calibri"/>
              </a:rPr>
              <a:t>ect </a:t>
            </a:r>
            <a:r>
              <a:rPr sz="2500" b="1" spc="-15" dirty="0">
                <a:latin typeface="Calibri"/>
                <a:cs typeface="Calibri"/>
              </a:rPr>
              <a:t>l</a:t>
            </a:r>
            <a:r>
              <a:rPr sz="2500" b="1" spc="-25" dirty="0">
                <a:latin typeface="Calibri"/>
                <a:cs typeface="Calibri"/>
              </a:rPr>
              <a:t>a</a:t>
            </a:r>
            <a:r>
              <a:rPr sz="2500" b="1" spc="-20" dirty="0">
                <a:latin typeface="Calibri"/>
                <a:cs typeface="Calibri"/>
              </a:rPr>
              <a:t>b</a:t>
            </a:r>
            <a:r>
              <a:rPr sz="2500" b="1" spc="-10" dirty="0">
                <a:latin typeface="Calibri"/>
                <a:cs typeface="Calibri"/>
              </a:rPr>
              <a:t>e</a:t>
            </a:r>
            <a:r>
              <a:rPr sz="2500" b="1" spc="-15" dirty="0">
                <a:latin typeface="Calibri"/>
                <a:cs typeface="Calibri"/>
              </a:rPr>
              <a:t>l</a:t>
            </a:r>
            <a:r>
              <a:rPr sz="2500" b="1" spc="-10" dirty="0">
                <a:latin typeface="Calibri"/>
                <a:cs typeface="Calibri"/>
              </a:rPr>
              <a:t>:</a:t>
            </a:r>
            <a:endParaRPr sz="2500">
              <a:latin typeface="Calibri"/>
              <a:cs typeface="Calibri"/>
            </a:endParaRPr>
          </a:p>
          <a:p>
            <a:pPr marL="12700">
              <a:lnSpc>
                <a:spcPts val="2985"/>
              </a:lnSpc>
            </a:pP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spc="-10" dirty="0">
                <a:latin typeface="Calibri"/>
                <a:cs typeface="Calibri"/>
              </a:rPr>
              <a:t>t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90986" y="4188610"/>
            <a:ext cx="1345565" cy="127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T</a:t>
            </a:r>
            <a:r>
              <a:rPr sz="800" dirty="0">
                <a:solidFill>
                  <a:srgbClr val="0563C1"/>
                </a:solidFill>
                <a:latin typeface="Calibri"/>
                <a:cs typeface="Calibri"/>
              </a:rPr>
              <a:t>his</a:t>
            </a:r>
            <a:r>
              <a:rPr sz="800" spc="-10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e 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is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 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CC</a:t>
            </a:r>
            <a:r>
              <a:rPr sz="800" dirty="0">
                <a:solidFill>
                  <a:srgbClr val="0563C1"/>
                </a:solidFill>
                <a:latin typeface="Calibri"/>
                <a:cs typeface="Calibri"/>
              </a:rPr>
              <a:t>0</a:t>
            </a:r>
            <a:r>
              <a:rPr sz="800" spc="-15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dirty="0">
                <a:solidFill>
                  <a:srgbClr val="0563C1"/>
                </a:solidFill>
                <a:latin typeface="Calibri"/>
                <a:cs typeface="Calibri"/>
              </a:rPr>
              <a:t>publi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spc="-10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dirty="0">
                <a:solidFill>
                  <a:srgbClr val="0563C1"/>
                </a:solidFill>
                <a:latin typeface="Calibri"/>
                <a:cs typeface="Calibri"/>
              </a:rPr>
              <a:t>do</a:t>
            </a:r>
            <a:r>
              <a:rPr sz="800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dirty="0">
                <a:solidFill>
                  <a:srgbClr val="0563C1"/>
                </a:solidFill>
                <a:latin typeface="Calibri"/>
                <a:cs typeface="Calibri"/>
              </a:rPr>
              <a:t>in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303686" y="4293238"/>
            <a:ext cx="440690" cy="0"/>
          </a:xfrm>
          <a:custGeom>
            <a:avLst/>
            <a:gdLst/>
            <a:ahLst/>
            <a:cxnLst/>
            <a:rect l="l" t="t" r="r" b="b"/>
            <a:pathLst>
              <a:path w="440690">
                <a:moveTo>
                  <a:pt x="0" y="0"/>
                </a:moveTo>
                <a:lnTo>
                  <a:pt x="440266" y="0"/>
                </a:lnTo>
              </a:path>
            </a:pathLst>
          </a:custGeom>
          <a:ln w="5502">
            <a:solidFill>
              <a:srgbClr val="0563C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854020" y="4293238"/>
            <a:ext cx="770890" cy="0"/>
          </a:xfrm>
          <a:custGeom>
            <a:avLst/>
            <a:gdLst/>
            <a:ahLst/>
            <a:cxnLst/>
            <a:rect l="l" t="t" r="r" b="b"/>
            <a:pathLst>
              <a:path w="770890">
                <a:moveTo>
                  <a:pt x="0" y="0"/>
                </a:moveTo>
                <a:lnTo>
                  <a:pt x="770467" y="0"/>
                </a:lnTo>
              </a:path>
            </a:pathLst>
          </a:custGeom>
          <a:ln w="5502">
            <a:solidFill>
              <a:srgbClr val="0563C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10</a:t>
            </a:fld>
            <a:endParaRPr spc="-15" dirty="0"/>
          </a:p>
        </p:txBody>
      </p:sp>
      <p:sp>
        <p:nvSpPr>
          <p:cNvPr id="19" name="object 1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43351" y="996430"/>
            <a:ext cx="6767649" cy="534519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1311" y="5925495"/>
            <a:ext cx="5870575" cy="3219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</a:t>
            </a:r>
            <a:r>
              <a:rPr sz="1050" spc="-5" dirty="0">
                <a:latin typeface="Calibri"/>
                <a:cs typeface="Calibri"/>
              </a:rPr>
              <a:t>F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t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 </a:t>
            </a:r>
            <a:r>
              <a:rPr sz="1050" spc="-5" dirty="0">
                <a:latin typeface="Calibri"/>
                <a:cs typeface="Calibri"/>
              </a:rPr>
              <a:t>R-C</a:t>
            </a:r>
            <a:r>
              <a:rPr sz="1050" dirty="0">
                <a:latin typeface="Calibri"/>
                <a:cs typeface="Calibri"/>
              </a:rPr>
              <a:t>NN: </a:t>
            </a:r>
            <a:r>
              <a:rPr sz="1050" spc="1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owards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al</a:t>
            </a:r>
            <a:r>
              <a:rPr sz="1050" spc="-5" dirty="0">
                <a:latin typeface="Calibri"/>
                <a:cs typeface="Calibri"/>
              </a:rPr>
              <a:t>-</a:t>
            </a:r>
            <a:r>
              <a:rPr sz="1050" spc="5" dirty="0">
                <a:latin typeface="Calibri"/>
                <a:cs typeface="Calibri"/>
              </a:rPr>
              <a:t>Ti</a:t>
            </a:r>
            <a:r>
              <a:rPr sz="1050" dirty="0">
                <a:latin typeface="Calibri"/>
                <a:cs typeface="Calibri"/>
              </a:rPr>
              <a:t>m</a:t>
            </a:r>
            <a:r>
              <a:rPr sz="1050" spc="5" dirty="0">
                <a:latin typeface="Calibri"/>
                <a:cs typeface="Calibri"/>
              </a:rPr>
              <a:t>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0" dirty="0">
                <a:latin typeface="Calibri"/>
                <a:cs typeface="Calibri"/>
              </a:rPr>
              <a:t>je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De</a:t>
            </a:r>
            <a:r>
              <a:rPr sz="1050" spc="5" dirty="0">
                <a:latin typeface="Calibri"/>
                <a:cs typeface="Calibri"/>
              </a:rPr>
              <a:t>t</a:t>
            </a:r>
            <a:r>
              <a:rPr sz="1050" spc="-5" dirty="0">
                <a:latin typeface="Calibri"/>
                <a:cs typeface="Calibri"/>
              </a:rPr>
              <a:t>ec</a:t>
            </a:r>
            <a:r>
              <a:rPr sz="1050" spc="5" dirty="0">
                <a:latin typeface="Calibri"/>
                <a:cs typeface="Calibri"/>
              </a:rPr>
              <a:t>ti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with</a:t>
            </a:r>
            <a:r>
              <a:rPr sz="1050" dirty="0">
                <a:latin typeface="Calibri"/>
                <a:cs typeface="Calibri"/>
              </a:rPr>
              <a:t> 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g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 Pro</a:t>
            </a:r>
            <a:r>
              <a:rPr sz="1050" spc="5" dirty="0">
                <a:latin typeface="Calibri"/>
                <a:cs typeface="Calibri"/>
              </a:rPr>
              <a:t>p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-10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al N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tw</a:t>
            </a:r>
            <a:r>
              <a:rPr sz="1050" dirty="0">
                <a:latin typeface="Calibri"/>
                <a:cs typeface="Calibri"/>
              </a:rPr>
              <a:t>ork</a:t>
            </a:r>
            <a:r>
              <a:rPr sz="1050" spc="-10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”,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N</a:t>
            </a:r>
            <a:r>
              <a:rPr sz="1050" spc="-10" dirty="0">
                <a:latin typeface="Calibri"/>
                <a:cs typeface="Calibri"/>
              </a:rPr>
              <a:t>I</a:t>
            </a:r>
            <a:r>
              <a:rPr sz="1050" dirty="0">
                <a:latin typeface="Calibri"/>
                <a:cs typeface="Calibri"/>
              </a:rPr>
              <a:t>PS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</a:t>
            </a:r>
            <a:r>
              <a:rPr sz="1050" spc="5" dirty="0">
                <a:latin typeface="Calibri"/>
                <a:cs typeface="Calibri"/>
              </a:rPr>
              <a:t>5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F</a:t>
            </a:r>
            <a:r>
              <a:rPr sz="1050" dirty="0">
                <a:latin typeface="Calibri"/>
                <a:cs typeface="Calibri"/>
              </a:rPr>
              <a:t>igure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copyright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2015,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Ross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Gir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k; 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pro</a:t>
            </a:r>
            <a:r>
              <a:rPr sz="1050" spc="5" dirty="0">
                <a:latin typeface="Calibri"/>
                <a:cs typeface="Calibri"/>
              </a:rPr>
              <a:t>du</a:t>
            </a:r>
            <a:r>
              <a:rPr sz="1050" spc="-5" dirty="0">
                <a:latin typeface="Calibri"/>
                <a:cs typeface="Calibri"/>
              </a:rPr>
              <a:t>ce</a:t>
            </a:r>
            <a:r>
              <a:rPr sz="1050" spc="5" dirty="0">
                <a:latin typeface="Calibri"/>
                <a:cs typeface="Calibri"/>
              </a:rPr>
              <a:t>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with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p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rmi</a:t>
            </a:r>
            <a:r>
              <a:rPr sz="1050" spc="-5" dirty="0">
                <a:latin typeface="Calibri"/>
                <a:cs typeface="Calibri"/>
              </a:rPr>
              <a:t>ss</a:t>
            </a:r>
            <a:r>
              <a:rPr sz="1050" dirty="0">
                <a:latin typeface="Calibri"/>
                <a:cs typeface="Calibri"/>
              </a:rPr>
              <a:t>io</a:t>
            </a:r>
            <a:r>
              <a:rPr sz="1050" spc="5" dirty="0">
                <a:latin typeface="Calibri"/>
                <a:cs typeface="Calibri"/>
              </a:rPr>
              <a:t>n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35637" y="1256812"/>
            <a:ext cx="5066665" cy="398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Joi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ain</a:t>
            </a:r>
            <a:r>
              <a:rPr sz="2400" spc="-5" dirty="0">
                <a:latin typeface="Calibri"/>
                <a:cs typeface="Calibri"/>
              </a:rPr>
              <a:t> w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4 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5" dirty="0">
                <a:latin typeface="Calibri"/>
                <a:cs typeface="Calibri"/>
              </a:rPr>
              <a:t>oss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49"/>
              </a:spcBef>
            </a:pPr>
            <a:endParaRPr sz="2450">
              <a:latin typeface="Times New Roman"/>
              <a:cs typeface="Times New Roman"/>
            </a:endParaRPr>
          </a:p>
          <a:p>
            <a:pPr marL="527050" marR="521334" indent="-514350">
              <a:lnSpc>
                <a:spcPct val="100699"/>
              </a:lnSpc>
              <a:buFont typeface="Calibri"/>
              <a:buAutoNum type="arabicPeriod"/>
              <a:tabLst>
                <a:tab pos="527050" algn="l"/>
              </a:tabLst>
            </a:pPr>
            <a:r>
              <a:rPr sz="2400" b="1" spc="-20" dirty="0">
                <a:latin typeface="Calibri"/>
                <a:cs typeface="Calibri"/>
              </a:rPr>
              <a:t>RPN</a:t>
            </a:r>
            <a:r>
              <a:rPr sz="2400" b="1" spc="-15" dirty="0">
                <a:latin typeface="Calibri"/>
                <a:cs typeface="Calibri"/>
              </a:rPr>
              <a:t> </a:t>
            </a:r>
            <a:r>
              <a:rPr sz="2400" b="1" spc="-5" dirty="0">
                <a:latin typeface="Calibri"/>
                <a:cs typeface="Calibri"/>
              </a:rPr>
              <a:t>c</a:t>
            </a:r>
            <a:r>
              <a:rPr sz="2400" b="1" spc="-15" dirty="0">
                <a:latin typeface="Calibri"/>
                <a:cs typeface="Calibri"/>
              </a:rPr>
              <a:t>la</a:t>
            </a:r>
            <a:r>
              <a:rPr sz="2400" b="1" spc="-5" dirty="0">
                <a:latin typeface="Calibri"/>
                <a:cs typeface="Calibri"/>
              </a:rPr>
              <a:t>ss</a:t>
            </a:r>
            <a:r>
              <a:rPr sz="2400" b="1" spc="-15" dirty="0">
                <a:latin typeface="Calibri"/>
                <a:cs typeface="Calibri"/>
              </a:rPr>
              <a:t>i</a:t>
            </a:r>
            <a:r>
              <a:rPr sz="2400" b="1" dirty="0">
                <a:latin typeface="Calibri"/>
                <a:cs typeface="Calibri"/>
              </a:rPr>
              <a:t>f</a:t>
            </a:r>
            <a:r>
              <a:rPr sz="2400" b="1" spc="-15" dirty="0">
                <a:latin typeface="Calibri"/>
                <a:cs typeface="Calibri"/>
              </a:rPr>
              <a:t>i</a:t>
            </a:r>
            <a:r>
              <a:rPr sz="2400" b="1" spc="-20" dirty="0">
                <a:latin typeface="Calibri"/>
                <a:cs typeface="Calibri"/>
              </a:rPr>
              <a:t>c</a:t>
            </a:r>
            <a:r>
              <a:rPr sz="2400" b="1" spc="-35" dirty="0">
                <a:latin typeface="Calibri"/>
                <a:cs typeface="Calibri"/>
              </a:rPr>
              <a:t>a</a:t>
            </a:r>
            <a:r>
              <a:rPr sz="2400" b="1" spc="-5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i</a:t>
            </a:r>
            <a:r>
              <a:rPr sz="2400" b="1" spc="-20" dirty="0">
                <a:latin typeface="Calibri"/>
                <a:cs typeface="Calibri"/>
              </a:rPr>
              <a:t>o</a:t>
            </a:r>
            <a:r>
              <a:rPr sz="2400" b="1" spc="-15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bj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/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bj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ct</a:t>
            </a:r>
            <a:endParaRPr sz="2400">
              <a:latin typeface="Calibri"/>
              <a:cs typeface="Calibri"/>
            </a:endParaRPr>
          </a:p>
          <a:p>
            <a:pPr marL="527050" marR="306705" indent="-514350">
              <a:lnSpc>
                <a:spcPts val="2870"/>
              </a:lnSpc>
              <a:spcBef>
                <a:spcPts val="90"/>
              </a:spcBef>
              <a:buFont typeface="Calibri"/>
              <a:buAutoNum type="arabicPeriod"/>
              <a:tabLst>
                <a:tab pos="527050" algn="l"/>
              </a:tabLst>
            </a:pPr>
            <a:r>
              <a:rPr sz="2400" b="1" spc="-20" dirty="0">
                <a:latin typeface="Calibri"/>
                <a:cs typeface="Calibri"/>
              </a:rPr>
              <a:t>R</a:t>
            </a:r>
            <a:r>
              <a:rPr sz="2400" b="1" spc="-5" dirty="0">
                <a:latin typeface="Calibri"/>
                <a:cs typeface="Calibri"/>
              </a:rPr>
              <a:t>P</a:t>
            </a:r>
            <a:r>
              <a:rPr sz="2400" b="1" spc="-20" dirty="0">
                <a:latin typeface="Calibri"/>
                <a:cs typeface="Calibri"/>
              </a:rPr>
              <a:t>N</a:t>
            </a:r>
            <a:r>
              <a:rPr sz="2400" b="1" spc="-15" dirty="0">
                <a:latin typeface="Calibri"/>
                <a:cs typeface="Calibri"/>
              </a:rPr>
              <a:t> </a:t>
            </a:r>
            <a:r>
              <a:rPr sz="2400" b="1" spc="-30" dirty="0">
                <a:latin typeface="Calibri"/>
                <a:cs typeface="Calibri"/>
              </a:rPr>
              <a:t>r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g</a:t>
            </a:r>
            <a:r>
              <a:rPr sz="2400" b="1" spc="-30" dirty="0">
                <a:latin typeface="Calibri"/>
                <a:cs typeface="Calibri"/>
              </a:rPr>
              <a:t>r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ss</a:t>
            </a:r>
            <a:r>
              <a:rPr sz="2400" b="1" spc="-15" dirty="0">
                <a:latin typeface="Calibri"/>
                <a:cs typeface="Calibri"/>
              </a:rPr>
              <a:t>i</a:t>
            </a:r>
            <a:r>
              <a:rPr sz="2400" b="1" spc="-20" dirty="0">
                <a:latin typeface="Calibri"/>
                <a:cs typeface="Calibri"/>
              </a:rPr>
              <a:t>on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5" dirty="0">
                <a:latin typeface="Calibri"/>
                <a:cs typeface="Calibri"/>
              </a:rPr>
              <a:t>s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rm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5" dirty="0">
                <a:latin typeface="Calibri"/>
                <a:cs typeface="Calibri"/>
              </a:rPr>
              <a:t>f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x</a:t>
            </a:r>
            <a:endParaRPr sz="2400">
              <a:latin typeface="Calibri"/>
              <a:cs typeface="Calibri"/>
            </a:endParaRPr>
          </a:p>
          <a:p>
            <a:pPr marL="527050" marR="443230" indent="-514350">
              <a:lnSpc>
                <a:spcPts val="2870"/>
              </a:lnSpc>
              <a:spcBef>
                <a:spcPts val="30"/>
              </a:spcBef>
              <a:buFont typeface="Calibri"/>
              <a:buAutoNum type="arabicPeriod"/>
              <a:tabLst>
                <a:tab pos="527050" algn="l"/>
              </a:tabLst>
            </a:pPr>
            <a:r>
              <a:rPr sz="2400" b="1" spc="-20" dirty="0">
                <a:latin typeface="Calibri"/>
                <a:cs typeface="Calibri"/>
              </a:rPr>
              <a:t>Ob</a:t>
            </a:r>
            <a:r>
              <a:rPr sz="2400" b="1" spc="-5" dirty="0">
                <a:latin typeface="Calibri"/>
                <a:cs typeface="Calibri"/>
              </a:rPr>
              <a:t>j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c</a:t>
            </a:r>
            <a:r>
              <a:rPr sz="2400" b="1" spc="-10" dirty="0">
                <a:latin typeface="Calibri"/>
                <a:cs typeface="Calibri"/>
              </a:rPr>
              <a:t>t</a:t>
            </a:r>
            <a:r>
              <a:rPr sz="2400" b="1" dirty="0">
                <a:latin typeface="Calibri"/>
                <a:cs typeface="Calibri"/>
              </a:rPr>
              <a:t> </a:t>
            </a:r>
            <a:r>
              <a:rPr sz="2400" b="1" spc="-5" dirty="0">
                <a:latin typeface="Calibri"/>
                <a:cs typeface="Calibri"/>
              </a:rPr>
              <a:t>c</a:t>
            </a:r>
            <a:r>
              <a:rPr sz="2400" b="1" spc="-15" dirty="0">
                <a:latin typeface="Calibri"/>
                <a:cs typeface="Calibri"/>
              </a:rPr>
              <a:t>la</a:t>
            </a:r>
            <a:r>
              <a:rPr sz="2400" b="1" spc="-5" dirty="0">
                <a:latin typeface="Calibri"/>
                <a:cs typeface="Calibri"/>
              </a:rPr>
              <a:t>ss</a:t>
            </a:r>
            <a:r>
              <a:rPr sz="2400" b="1" spc="-15" dirty="0">
                <a:latin typeface="Calibri"/>
                <a:cs typeface="Calibri"/>
              </a:rPr>
              <a:t>i</a:t>
            </a:r>
            <a:r>
              <a:rPr sz="2400" b="1" dirty="0">
                <a:latin typeface="Calibri"/>
                <a:cs typeface="Calibri"/>
              </a:rPr>
              <a:t>f</a:t>
            </a:r>
            <a:r>
              <a:rPr sz="2400" b="1" spc="-15" dirty="0">
                <a:latin typeface="Calibri"/>
                <a:cs typeface="Calibri"/>
              </a:rPr>
              <a:t>i</a:t>
            </a:r>
            <a:r>
              <a:rPr sz="2400" b="1" spc="-20" dirty="0">
                <a:latin typeface="Calibri"/>
                <a:cs typeface="Calibri"/>
              </a:rPr>
              <a:t>c</a:t>
            </a:r>
            <a:r>
              <a:rPr sz="2400" b="1" spc="-35" dirty="0">
                <a:latin typeface="Calibri"/>
                <a:cs typeface="Calibri"/>
              </a:rPr>
              <a:t>a</a:t>
            </a:r>
            <a:r>
              <a:rPr sz="2400" b="1" spc="-5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i</a:t>
            </a:r>
            <a:r>
              <a:rPr sz="2400" b="1" spc="-20" dirty="0">
                <a:latin typeface="Calibri"/>
                <a:cs typeface="Calibri"/>
              </a:rPr>
              <a:t>o</a:t>
            </a:r>
            <a:r>
              <a:rPr sz="2400" b="1" spc="-25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la</a:t>
            </a:r>
            <a:r>
              <a:rPr sz="2400" spc="-5" dirty="0">
                <a:latin typeface="Calibri"/>
                <a:cs typeface="Calibri"/>
              </a:rPr>
              <a:t>ss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15" dirty="0">
                <a:latin typeface="Calibri"/>
                <a:cs typeface="Calibri"/>
              </a:rPr>
              <a:t>f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as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ba</a:t>
            </a:r>
            <a:r>
              <a:rPr sz="2400" spc="-20" dirty="0">
                <a:latin typeface="Calibri"/>
                <a:cs typeface="Calibri"/>
              </a:rPr>
              <a:t>ckg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und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/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bj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  <a:p>
            <a:pPr marL="527050">
              <a:lnSpc>
                <a:spcPts val="2800"/>
              </a:lnSpc>
            </a:pPr>
            <a:r>
              <a:rPr sz="2400" spc="-5" dirty="0">
                <a:latin typeface="Calibri"/>
                <a:cs typeface="Calibri"/>
              </a:rPr>
              <a:t>clas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  <a:p>
            <a:pPr marL="527050" marR="5080" indent="-514350">
              <a:lnSpc>
                <a:spcPts val="2870"/>
              </a:lnSpc>
              <a:spcBef>
                <a:spcPts val="95"/>
              </a:spcBef>
              <a:buFont typeface="Calibri"/>
              <a:buAutoNum type="arabicPeriod" startAt="4"/>
              <a:tabLst>
                <a:tab pos="527050" algn="l"/>
              </a:tabLst>
            </a:pPr>
            <a:r>
              <a:rPr sz="2400" b="1" dirty="0">
                <a:latin typeface="Calibri"/>
                <a:cs typeface="Calibri"/>
              </a:rPr>
              <a:t>O</a:t>
            </a:r>
            <a:r>
              <a:rPr sz="2400" b="1" spc="-20" dirty="0">
                <a:latin typeface="Calibri"/>
                <a:cs typeface="Calibri"/>
              </a:rPr>
              <a:t>b</a:t>
            </a:r>
            <a:r>
              <a:rPr sz="2400" b="1" spc="-5" dirty="0">
                <a:latin typeface="Calibri"/>
                <a:cs typeface="Calibri"/>
              </a:rPr>
              <a:t>j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c</a:t>
            </a:r>
            <a:r>
              <a:rPr sz="2400" b="1" spc="-10" dirty="0">
                <a:latin typeface="Calibri"/>
                <a:cs typeface="Calibri"/>
              </a:rPr>
              <a:t>t</a:t>
            </a:r>
            <a:r>
              <a:rPr sz="2400" b="1" dirty="0">
                <a:latin typeface="Calibri"/>
                <a:cs typeface="Calibri"/>
              </a:rPr>
              <a:t> </a:t>
            </a:r>
            <a:r>
              <a:rPr sz="2400" b="1" spc="-30" dirty="0">
                <a:latin typeface="Calibri"/>
                <a:cs typeface="Calibri"/>
              </a:rPr>
              <a:t>r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g</a:t>
            </a:r>
            <a:r>
              <a:rPr sz="2400" b="1" spc="-30" dirty="0">
                <a:latin typeface="Calibri"/>
                <a:cs typeface="Calibri"/>
              </a:rPr>
              <a:t>r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ss</a:t>
            </a:r>
            <a:r>
              <a:rPr sz="2400" b="1" spc="-15" dirty="0">
                <a:latin typeface="Calibri"/>
                <a:cs typeface="Calibri"/>
              </a:rPr>
              <a:t>i</a:t>
            </a:r>
            <a:r>
              <a:rPr sz="2400" b="1" spc="-20" dirty="0">
                <a:latin typeface="Calibri"/>
                <a:cs typeface="Calibri"/>
              </a:rPr>
              <a:t>on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5" dirty="0">
                <a:latin typeface="Calibri"/>
                <a:cs typeface="Calibri"/>
              </a:rPr>
              <a:t>s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rm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f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bj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x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533963" y="951073"/>
            <a:ext cx="2933700" cy="757555"/>
          </a:xfrm>
          <a:custGeom>
            <a:avLst/>
            <a:gdLst/>
            <a:ahLst/>
            <a:cxnLst/>
            <a:rect l="l" t="t" r="r" b="b"/>
            <a:pathLst>
              <a:path w="2933700" h="757555">
                <a:moveTo>
                  <a:pt x="0" y="0"/>
                </a:moveTo>
                <a:lnTo>
                  <a:pt x="2933636" y="0"/>
                </a:lnTo>
                <a:lnTo>
                  <a:pt x="2933636" y="757002"/>
                </a:lnTo>
                <a:lnTo>
                  <a:pt x="0" y="75700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130" dirty="0"/>
              <a:t>F</a:t>
            </a:r>
            <a:r>
              <a:rPr spc="-15" dirty="0"/>
              <a:t>a</a:t>
            </a:r>
            <a:r>
              <a:rPr spc="-70" dirty="0"/>
              <a:t>s</a:t>
            </a:r>
            <a:r>
              <a:rPr spc="-20" dirty="0"/>
              <a:t>t</a:t>
            </a:r>
            <a:r>
              <a:rPr sz="3900" u="heavy" spc="30" dirty="0">
                <a:latin typeface="Calibri Light"/>
                <a:cs typeface="Calibri Light"/>
              </a:rPr>
              <a:t>e</a:t>
            </a:r>
            <a:r>
              <a:rPr sz="3900" u="heavy" spc="25" dirty="0">
                <a:latin typeface="Calibri Light"/>
                <a:cs typeface="Calibri Light"/>
              </a:rPr>
              <a:t>r</a:t>
            </a:r>
            <a:r>
              <a:rPr sz="3900" spc="15" dirty="0">
                <a:latin typeface="Calibri Light"/>
                <a:cs typeface="Calibri Light"/>
              </a:rPr>
              <a:t> </a:t>
            </a:r>
            <a:r>
              <a:rPr sz="4000" spc="-5" dirty="0"/>
              <a:t>R</a:t>
            </a:r>
            <a:r>
              <a:rPr sz="4000" dirty="0"/>
              <a:t>-</a:t>
            </a:r>
            <a:r>
              <a:rPr sz="4000" spc="-5" dirty="0"/>
              <a:t>CNN</a:t>
            </a:r>
            <a:r>
              <a:rPr sz="4000" dirty="0"/>
              <a:t>:</a:t>
            </a:r>
            <a:r>
              <a:rPr sz="4000" spc="-5" dirty="0"/>
              <a:t> </a:t>
            </a:r>
            <a:r>
              <a:rPr sz="4000" spc="-25" dirty="0"/>
              <a:t>Le</a:t>
            </a:r>
            <a:r>
              <a:rPr sz="4000" spc="-15" dirty="0"/>
              <a:t>a</a:t>
            </a:r>
            <a:r>
              <a:rPr sz="4000" spc="-25" dirty="0"/>
              <a:t>r</a:t>
            </a:r>
            <a:r>
              <a:rPr sz="4000" spc="-30" dirty="0"/>
              <a:t>n</a:t>
            </a:r>
            <a:r>
              <a:rPr sz="4000" spc="-15" dirty="0"/>
              <a:t>a</a:t>
            </a:r>
            <a:r>
              <a:rPr sz="4000" spc="-30" dirty="0"/>
              <a:t>b</a:t>
            </a:r>
            <a:r>
              <a:rPr sz="4000" spc="-5" dirty="0"/>
              <a:t>l</a:t>
            </a:r>
            <a:r>
              <a:rPr sz="4000" dirty="0"/>
              <a:t>e</a:t>
            </a:r>
            <a:r>
              <a:rPr sz="4000" spc="-10" dirty="0"/>
              <a:t> </a:t>
            </a:r>
            <a:r>
              <a:rPr sz="4000" spc="-80" dirty="0"/>
              <a:t>R</a:t>
            </a:r>
            <a:r>
              <a:rPr sz="4000" spc="-25" dirty="0"/>
              <a:t>eg</a:t>
            </a:r>
            <a:r>
              <a:rPr sz="4000" spc="-5" dirty="0"/>
              <a:t>i</a:t>
            </a:r>
            <a:r>
              <a:rPr sz="4000" dirty="0"/>
              <a:t>o</a:t>
            </a:r>
            <a:r>
              <a:rPr sz="4000" spc="-25" dirty="0"/>
              <a:t>n</a:t>
            </a:r>
            <a:r>
              <a:rPr sz="4000" spc="-10" dirty="0"/>
              <a:t> </a:t>
            </a:r>
            <a:r>
              <a:rPr sz="4000" spc="-55" dirty="0"/>
              <a:t>P</a:t>
            </a:r>
            <a:r>
              <a:rPr sz="4000" spc="-100" dirty="0"/>
              <a:t>r</a:t>
            </a:r>
            <a:r>
              <a:rPr sz="4000" dirty="0"/>
              <a:t>o</a:t>
            </a:r>
            <a:r>
              <a:rPr sz="4000" spc="-30" dirty="0"/>
              <a:t>p</a:t>
            </a:r>
            <a:r>
              <a:rPr sz="4000" dirty="0"/>
              <a:t>o</a:t>
            </a:r>
            <a:r>
              <a:rPr sz="4000" spc="-20" dirty="0"/>
              <a:t>s</a:t>
            </a:r>
            <a:r>
              <a:rPr sz="4000" spc="-10" dirty="0"/>
              <a:t>al</a:t>
            </a:r>
            <a:r>
              <a:rPr sz="4000" spc="-20" dirty="0"/>
              <a:t>s</a:t>
            </a:r>
            <a:endParaRPr sz="4000">
              <a:latin typeface="Calibri Light"/>
              <a:cs typeface="Calibri Light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100</a:t>
            </a:fld>
            <a:endParaRPr spc="-15" dirty="0"/>
          </a:p>
        </p:txBody>
      </p:sp>
      <p:sp>
        <p:nvSpPr>
          <p:cNvPr id="9" name="object 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130" dirty="0"/>
              <a:t>F</a:t>
            </a:r>
            <a:r>
              <a:rPr spc="-15" dirty="0"/>
              <a:t>a</a:t>
            </a:r>
            <a:r>
              <a:rPr spc="-70" dirty="0"/>
              <a:t>s</a:t>
            </a:r>
            <a:r>
              <a:rPr spc="-20" dirty="0"/>
              <a:t>t</a:t>
            </a:r>
            <a:r>
              <a:rPr sz="3900" u="heavy" spc="30" dirty="0">
                <a:latin typeface="Calibri Light"/>
                <a:cs typeface="Calibri Light"/>
              </a:rPr>
              <a:t>e</a:t>
            </a:r>
            <a:r>
              <a:rPr sz="3900" u="heavy" spc="25" dirty="0">
                <a:latin typeface="Calibri Light"/>
                <a:cs typeface="Calibri Light"/>
              </a:rPr>
              <a:t>r</a:t>
            </a:r>
            <a:r>
              <a:rPr sz="3900" spc="15" dirty="0">
                <a:latin typeface="Calibri Light"/>
                <a:cs typeface="Calibri Light"/>
              </a:rPr>
              <a:t> </a:t>
            </a:r>
            <a:r>
              <a:rPr sz="4000" spc="-5" dirty="0"/>
              <a:t>R</a:t>
            </a:r>
            <a:r>
              <a:rPr sz="4000" dirty="0"/>
              <a:t>-</a:t>
            </a:r>
            <a:r>
              <a:rPr sz="4000" spc="-5" dirty="0"/>
              <a:t>CNN</a:t>
            </a:r>
            <a:r>
              <a:rPr sz="4000" dirty="0"/>
              <a:t>:</a:t>
            </a:r>
            <a:r>
              <a:rPr sz="4000" spc="-5" dirty="0"/>
              <a:t> </a:t>
            </a:r>
            <a:r>
              <a:rPr sz="4000" spc="-25" dirty="0"/>
              <a:t>Le</a:t>
            </a:r>
            <a:r>
              <a:rPr sz="4000" spc="-15" dirty="0"/>
              <a:t>a</a:t>
            </a:r>
            <a:r>
              <a:rPr sz="4000" spc="-25" dirty="0"/>
              <a:t>r</a:t>
            </a:r>
            <a:r>
              <a:rPr sz="4000" spc="-30" dirty="0"/>
              <a:t>n</a:t>
            </a:r>
            <a:r>
              <a:rPr sz="4000" spc="-15" dirty="0"/>
              <a:t>a</a:t>
            </a:r>
            <a:r>
              <a:rPr sz="4000" spc="-30" dirty="0"/>
              <a:t>b</a:t>
            </a:r>
            <a:r>
              <a:rPr sz="4000" spc="-5" dirty="0"/>
              <a:t>l</a:t>
            </a:r>
            <a:r>
              <a:rPr sz="4000" dirty="0"/>
              <a:t>e</a:t>
            </a:r>
            <a:r>
              <a:rPr sz="4000" spc="-10" dirty="0"/>
              <a:t> </a:t>
            </a:r>
            <a:r>
              <a:rPr sz="4000" spc="-80" dirty="0"/>
              <a:t>R</a:t>
            </a:r>
            <a:r>
              <a:rPr sz="4000" spc="-25" dirty="0"/>
              <a:t>eg</a:t>
            </a:r>
            <a:r>
              <a:rPr sz="4000" spc="-5" dirty="0"/>
              <a:t>i</a:t>
            </a:r>
            <a:r>
              <a:rPr sz="4000" dirty="0"/>
              <a:t>o</a:t>
            </a:r>
            <a:r>
              <a:rPr sz="4000" spc="-25" dirty="0"/>
              <a:t>n</a:t>
            </a:r>
            <a:r>
              <a:rPr sz="4000" spc="-10" dirty="0"/>
              <a:t> </a:t>
            </a:r>
            <a:r>
              <a:rPr sz="4000" spc="-55" dirty="0"/>
              <a:t>P</a:t>
            </a:r>
            <a:r>
              <a:rPr sz="4000" spc="-100" dirty="0"/>
              <a:t>r</a:t>
            </a:r>
            <a:r>
              <a:rPr sz="4000" dirty="0"/>
              <a:t>o</a:t>
            </a:r>
            <a:r>
              <a:rPr sz="4000" spc="-30" dirty="0"/>
              <a:t>p</a:t>
            </a:r>
            <a:r>
              <a:rPr sz="4000" dirty="0"/>
              <a:t>o</a:t>
            </a:r>
            <a:r>
              <a:rPr sz="4000" spc="-20" dirty="0"/>
              <a:t>s</a:t>
            </a:r>
            <a:r>
              <a:rPr sz="4000" spc="-10" dirty="0"/>
              <a:t>al</a:t>
            </a:r>
            <a:r>
              <a:rPr sz="4000" spc="-20" dirty="0"/>
              <a:t>s</a:t>
            </a:r>
            <a:endParaRPr sz="4000">
              <a:latin typeface="Calibri Light"/>
              <a:cs typeface="Calibri Ligh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761215" y="1282646"/>
            <a:ext cx="8479130" cy="493406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101</a:t>
            </a:fld>
            <a:endParaRPr spc="-15" dirty="0"/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130" dirty="0"/>
              <a:t>F</a:t>
            </a:r>
            <a:r>
              <a:rPr spc="-15" dirty="0"/>
              <a:t>a</a:t>
            </a:r>
            <a:r>
              <a:rPr spc="-70" dirty="0"/>
              <a:t>s</a:t>
            </a:r>
            <a:r>
              <a:rPr spc="-20" dirty="0"/>
              <a:t>t</a:t>
            </a:r>
            <a:r>
              <a:rPr sz="3900" u="heavy" spc="30" dirty="0">
                <a:latin typeface="Calibri Light"/>
                <a:cs typeface="Calibri Light"/>
              </a:rPr>
              <a:t>e</a:t>
            </a:r>
            <a:r>
              <a:rPr sz="3900" u="heavy" spc="25" dirty="0">
                <a:latin typeface="Calibri Light"/>
                <a:cs typeface="Calibri Light"/>
              </a:rPr>
              <a:t>r</a:t>
            </a:r>
            <a:r>
              <a:rPr sz="3900" spc="15" dirty="0">
                <a:latin typeface="Calibri Light"/>
                <a:cs typeface="Calibri Light"/>
              </a:rPr>
              <a:t> </a:t>
            </a:r>
            <a:r>
              <a:rPr sz="4000" spc="-5" dirty="0"/>
              <a:t>R</a:t>
            </a:r>
            <a:r>
              <a:rPr sz="4000" dirty="0"/>
              <a:t>-</a:t>
            </a:r>
            <a:r>
              <a:rPr sz="4000" spc="-5" dirty="0"/>
              <a:t>CNN</a:t>
            </a:r>
            <a:r>
              <a:rPr sz="4000" dirty="0"/>
              <a:t>:</a:t>
            </a:r>
            <a:r>
              <a:rPr sz="4000" spc="-5" dirty="0"/>
              <a:t> </a:t>
            </a:r>
            <a:r>
              <a:rPr sz="4000" spc="-25" dirty="0"/>
              <a:t>Le</a:t>
            </a:r>
            <a:r>
              <a:rPr sz="4000" spc="-15" dirty="0"/>
              <a:t>a</a:t>
            </a:r>
            <a:r>
              <a:rPr sz="4000" spc="-25" dirty="0"/>
              <a:t>r</a:t>
            </a:r>
            <a:r>
              <a:rPr sz="4000" spc="-30" dirty="0"/>
              <a:t>n</a:t>
            </a:r>
            <a:r>
              <a:rPr sz="4000" spc="-15" dirty="0"/>
              <a:t>a</a:t>
            </a:r>
            <a:r>
              <a:rPr sz="4000" spc="-30" dirty="0"/>
              <a:t>b</a:t>
            </a:r>
            <a:r>
              <a:rPr sz="4000" spc="-5" dirty="0"/>
              <a:t>l</a:t>
            </a:r>
            <a:r>
              <a:rPr sz="4000" dirty="0"/>
              <a:t>e</a:t>
            </a:r>
            <a:r>
              <a:rPr sz="4000" spc="-10" dirty="0"/>
              <a:t> </a:t>
            </a:r>
            <a:r>
              <a:rPr sz="4000" spc="-80" dirty="0"/>
              <a:t>R</a:t>
            </a:r>
            <a:r>
              <a:rPr sz="4000" spc="-25" dirty="0"/>
              <a:t>eg</a:t>
            </a:r>
            <a:r>
              <a:rPr sz="4000" spc="-5" dirty="0"/>
              <a:t>i</a:t>
            </a:r>
            <a:r>
              <a:rPr sz="4000" dirty="0"/>
              <a:t>o</a:t>
            </a:r>
            <a:r>
              <a:rPr sz="4000" spc="-25" dirty="0"/>
              <a:t>n</a:t>
            </a:r>
            <a:r>
              <a:rPr sz="4000" spc="-10" dirty="0"/>
              <a:t> </a:t>
            </a:r>
            <a:r>
              <a:rPr sz="4000" spc="-55" dirty="0"/>
              <a:t>P</a:t>
            </a:r>
            <a:r>
              <a:rPr sz="4000" spc="-100" dirty="0"/>
              <a:t>r</a:t>
            </a:r>
            <a:r>
              <a:rPr sz="4000" dirty="0"/>
              <a:t>o</a:t>
            </a:r>
            <a:r>
              <a:rPr sz="4000" spc="-30" dirty="0"/>
              <a:t>p</a:t>
            </a:r>
            <a:r>
              <a:rPr sz="4000" dirty="0"/>
              <a:t>o</a:t>
            </a:r>
            <a:r>
              <a:rPr sz="4000" spc="-20" dirty="0"/>
              <a:t>s</a:t>
            </a:r>
            <a:r>
              <a:rPr sz="4000" spc="-10" dirty="0"/>
              <a:t>al</a:t>
            </a:r>
            <a:r>
              <a:rPr sz="4000" spc="-20" dirty="0"/>
              <a:t>s</a:t>
            </a:r>
            <a:endParaRPr sz="4000">
              <a:latin typeface="Calibri Light"/>
              <a:cs typeface="Calibri Ligh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5043351" y="996430"/>
            <a:ext cx="6767649" cy="534519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533963" y="951073"/>
            <a:ext cx="2933700" cy="757555"/>
          </a:xfrm>
          <a:custGeom>
            <a:avLst/>
            <a:gdLst/>
            <a:ahLst/>
            <a:cxnLst/>
            <a:rect l="l" t="t" r="r" b="b"/>
            <a:pathLst>
              <a:path w="2933700" h="757555">
                <a:moveTo>
                  <a:pt x="0" y="0"/>
                </a:moveTo>
                <a:lnTo>
                  <a:pt x="2933636" y="0"/>
                </a:lnTo>
                <a:lnTo>
                  <a:pt x="2933636" y="757002"/>
                </a:lnTo>
                <a:lnTo>
                  <a:pt x="0" y="75700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70059" y="1738642"/>
            <a:ext cx="3322320" cy="6946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875"/>
              </a:lnSpc>
            </a:pPr>
            <a:r>
              <a:rPr sz="2400" spc="-70" dirty="0">
                <a:latin typeface="Calibri"/>
                <a:cs typeface="Calibri"/>
              </a:rPr>
              <a:t>F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20" dirty="0">
                <a:latin typeface="Calibri"/>
                <a:cs typeface="Calibri"/>
              </a:rPr>
              <a:t>CNN</a:t>
            </a:r>
            <a:r>
              <a:rPr sz="2400" spc="-5" dirty="0">
                <a:latin typeface="Calibri"/>
                <a:cs typeface="Calibri"/>
              </a:rPr>
              <a:t> i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ts val="2875"/>
              </a:lnSpc>
            </a:pPr>
            <a:r>
              <a:rPr sz="2400" b="1" spc="-75" dirty="0">
                <a:latin typeface="Calibri"/>
                <a:cs typeface="Calibri"/>
              </a:rPr>
              <a:t>T</a:t>
            </a:r>
            <a:r>
              <a:rPr sz="2400" b="1" spc="-20" dirty="0">
                <a:latin typeface="Calibri"/>
                <a:cs typeface="Calibri"/>
              </a:rPr>
              <a:t>wo</a:t>
            </a:r>
            <a:r>
              <a:rPr sz="2400" b="1" dirty="0">
                <a:latin typeface="Calibri"/>
                <a:cs typeface="Calibri"/>
              </a:rPr>
              <a:t>-</a:t>
            </a:r>
            <a:r>
              <a:rPr sz="2400" b="1" spc="-35" dirty="0">
                <a:latin typeface="Calibri"/>
                <a:cs typeface="Calibri"/>
              </a:rPr>
              <a:t>s</a:t>
            </a:r>
            <a:r>
              <a:rPr sz="2400" b="1" spc="-30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a</a:t>
            </a:r>
            <a:r>
              <a:rPr sz="2400" b="1" spc="-25" dirty="0">
                <a:latin typeface="Calibri"/>
                <a:cs typeface="Calibri"/>
              </a:rPr>
              <a:t>g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 </a:t>
            </a:r>
            <a:r>
              <a:rPr sz="2400" b="1" spc="-20" dirty="0">
                <a:latin typeface="Calibri"/>
                <a:cs typeface="Calibri"/>
              </a:rPr>
              <a:t>o</a:t>
            </a:r>
            <a:r>
              <a:rPr sz="2400" b="1" spc="-15" dirty="0">
                <a:latin typeface="Calibri"/>
                <a:cs typeface="Calibri"/>
              </a:rPr>
              <a:t>b</a:t>
            </a:r>
            <a:r>
              <a:rPr sz="2400" b="1" spc="-5" dirty="0">
                <a:latin typeface="Calibri"/>
                <a:cs typeface="Calibri"/>
              </a:rPr>
              <a:t>j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c</a:t>
            </a:r>
            <a:r>
              <a:rPr sz="2400" b="1" spc="-10" dirty="0">
                <a:latin typeface="Calibri"/>
                <a:cs typeface="Calibri"/>
              </a:rPr>
              <a:t>t</a:t>
            </a:r>
            <a:r>
              <a:rPr sz="2400" b="1" dirty="0">
                <a:latin typeface="Calibri"/>
                <a:cs typeface="Calibri"/>
              </a:rPr>
              <a:t> </a:t>
            </a:r>
            <a:r>
              <a:rPr sz="2400" b="1" spc="-15" dirty="0">
                <a:latin typeface="Calibri"/>
                <a:cs typeface="Calibri"/>
              </a:rPr>
              <a:t>de</a:t>
            </a:r>
            <a:r>
              <a:rPr sz="2400" b="1" spc="-35" dirty="0">
                <a:latin typeface="Calibri"/>
                <a:cs typeface="Calibri"/>
              </a:rPr>
              <a:t>t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c</a:t>
            </a:r>
            <a:r>
              <a:rPr sz="2400" b="1" spc="-30" dirty="0">
                <a:latin typeface="Calibri"/>
                <a:cs typeface="Calibri"/>
              </a:rPr>
              <a:t>t</a:t>
            </a:r>
            <a:r>
              <a:rPr sz="2400" b="1" spc="-20" dirty="0">
                <a:latin typeface="Calibri"/>
                <a:cs typeface="Calibri"/>
              </a:rPr>
              <a:t>o</a:t>
            </a:r>
            <a:r>
              <a:rPr sz="2400" b="1" dirty="0">
                <a:latin typeface="Calibri"/>
                <a:cs typeface="Calibri"/>
              </a:rPr>
              <a:t>r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0109" y="2728448"/>
            <a:ext cx="5058410" cy="1308100"/>
          </a:xfrm>
          <a:prstGeom prst="rect">
            <a:avLst/>
          </a:prstGeom>
          <a:ln w="38100">
            <a:solidFill>
              <a:srgbClr val="5B9BD5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R="808990" algn="ctr">
              <a:lnSpc>
                <a:spcPts val="2875"/>
              </a:lnSpc>
            </a:pPr>
            <a:r>
              <a:rPr sz="2400" spc="-5" dirty="0">
                <a:latin typeface="Calibri"/>
                <a:cs typeface="Calibri"/>
              </a:rPr>
              <a:t>Fi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2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un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  <a:p>
            <a:pPr marL="782955" indent="-457200">
              <a:lnSpc>
                <a:spcPts val="2875"/>
              </a:lnSpc>
              <a:buSzPct val="75000"/>
              <a:buFont typeface="Calibri"/>
              <a:buChar char="-"/>
              <a:tabLst>
                <a:tab pos="783590" algn="l"/>
              </a:tabLst>
            </a:pPr>
            <a:r>
              <a:rPr sz="2400" spc="-25" dirty="0">
                <a:latin typeface="Calibri"/>
                <a:cs typeface="Calibri"/>
              </a:rPr>
              <a:t>B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e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rk</a:t>
            </a:r>
            <a:endParaRPr sz="2400">
              <a:latin typeface="Calibri"/>
              <a:cs typeface="Calibri"/>
            </a:endParaRPr>
          </a:p>
          <a:p>
            <a:pPr marL="782955" indent="-457200">
              <a:lnSpc>
                <a:spcPct val="100000"/>
              </a:lnSpc>
              <a:spcBef>
                <a:spcPts val="20"/>
              </a:spcBef>
              <a:buSzPct val="75000"/>
              <a:buFont typeface="Calibri"/>
              <a:buChar char="-"/>
              <a:tabLst>
                <a:tab pos="783590" algn="l"/>
              </a:tabLst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rk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0109" y="4241655"/>
            <a:ext cx="5058410" cy="1593215"/>
          </a:xfrm>
          <a:prstGeom prst="rect">
            <a:avLst/>
          </a:prstGeom>
          <a:ln w="38100">
            <a:solidFill>
              <a:srgbClr val="70AD47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73355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2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un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endParaRPr sz="2400">
              <a:latin typeface="Calibri"/>
              <a:cs typeface="Calibri"/>
            </a:endParaRPr>
          </a:p>
          <a:p>
            <a:pPr marL="782955" indent="-457200">
              <a:lnSpc>
                <a:spcPts val="2875"/>
              </a:lnSpc>
              <a:spcBef>
                <a:spcPts val="20"/>
              </a:spcBef>
              <a:buSzPct val="75000"/>
              <a:buFont typeface="Calibri"/>
              <a:buChar char="-"/>
              <a:tabLst>
                <a:tab pos="783590" algn="l"/>
              </a:tabLst>
            </a:pP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25" dirty="0">
                <a:latin typeface="Calibri"/>
                <a:cs typeface="Calibri"/>
              </a:rPr>
              <a:t>ea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I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oo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/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n</a:t>
            </a:r>
            <a:endParaRPr sz="2400">
              <a:latin typeface="Calibri"/>
              <a:cs typeface="Calibri"/>
            </a:endParaRPr>
          </a:p>
          <a:p>
            <a:pPr marL="782955" indent="-457200">
              <a:lnSpc>
                <a:spcPts val="2865"/>
              </a:lnSpc>
              <a:buSzPct val="75000"/>
              <a:buFont typeface="Calibri"/>
              <a:buChar char="-"/>
              <a:tabLst>
                <a:tab pos="783590" algn="l"/>
              </a:tabLst>
            </a:pPr>
            <a:r>
              <a:rPr sz="2400" spc="-20" dirty="0">
                <a:latin typeface="Calibri"/>
                <a:cs typeface="Calibri"/>
              </a:rPr>
              <a:t>P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di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bj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la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  <a:p>
            <a:pPr marL="782955" indent="-457200">
              <a:lnSpc>
                <a:spcPts val="2875"/>
              </a:lnSpc>
              <a:buSzPct val="75000"/>
              <a:buFont typeface="Calibri"/>
              <a:buChar char="-"/>
              <a:tabLst>
                <a:tab pos="783590" algn="l"/>
              </a:tabLst>
            </a:pPr>
            <a:r>
              <a:rPr sz="2400" spc="-20" dirty="0">
                <a:latin typeface="Calibri"/>
                <a:cs typeface="Calibri"/>
              </a:rPr>
              <a:t>P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di</a:t>
            </a:r>
            <a:r>
              <a:rPr sz="2400" spc="-5" dirty="0">
                <a:latin typeface="Calibri"/>
                <a:cs typeface="Calibri"/>
              </a:rPr>
              <a:t>ct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f</a:t>
            </a:r>
            <a:r>
              <a:rPr sz="2400" spc="-30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391601" y="2259470"/>
            <a:ext cx="4279900" cy="3662679"/>
          </a:xfrm>
          <a:custGeom>
            <a:avLst/>
            <a:gdLst/>
            <a:ahLst/>
            <a:cxnLst/>
            <a:rect l="l" t="t" r="r" b="b"/>
            <a:pathLst>
              <a:path w="4279900" h="3662679">
                <a:moveTo>
                  <a:pt x="0" y="0"/>
                </a:moveTo>
                <a:lnTo>
                  <a:pt x="4279685" y="0"/>
                </a:lnTo>
                <a:lnTo>
                  <a:pt x="4279685" y="3662246"/>
                </a:lnTo>
                <a:lnTo>
                  <a:pt x="0" y="3662246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4472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725398" y="951073"/>
            <a:ext cx="4086225" cy="1200150"/>
          </a:xfrm>
          <a:custGeom>
            <a:avLst/>
            <a:gdLst/>
            <a:ahLst/>
            <a:cxnLst/>
            <a:rect l="l" t="t" r="r" b="b"/>
            <a:pathLst>
              <a:path w="4086225" h="1200150">
                <a:moveTo>
                  <a:pt x="0" y="0"/>
                </a:moveTo>
                <a:lnTo>
                  <a:pt x="4085603" y="0"/>
                </a:lnTo>
                <a:lnTo>
                  <a:pt x="4085603" y="1200144"/>
                </a:lnTo>
                <a:lnTo>
                  <a:pt x="0" y="1200144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70AD4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102</a:t>
            </a:fld>
            <a:endParaRPr spc="-15" dirty="0"/>
          </a:p>
        </p:txBody>
      </p:sp>
      <p:sp>
        <p:nvSpPr>
          <p:cNvPr id="12" name="object 12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130" dirty="0"/>
              <a:t>F</a:t>
            </a:r>
            <a:r>
              <a:rPr spc="-15" dirty="0"/>
              <a:t>a</a:t>
            </a:r>
            <a:r>
              <a:rPr spc="-70" dirty="0"/>
              <a:t>s</a:t>
            </a:r>
            <a:r>
              <a:rPr spc="-20" dirty="0"/>
              <a:t>t</a:t>
            </a:r>
            <a:r>
              <a:rPr sz="3900" u="heavy" spc="30" dirty="0">
                <a:latin typeface="Calibri Light"/>
                <a:cs typeface="Calibri Light"/>
              </a:rPr>
              <a:t>e</a:t>
            </a:r>
            <a:r>
              <a:rPr sz="3900" u="heavy" spc="25" dirty="0">
                <a:latin typeface="Calibri Light"/>
                <a:cs typeface="Calibri Light"/>
              </a:rPr>
              <a:t>r</a:t>
            </a:r>
            <a:r>
              <a:rPr sz="3900" spc="15" dirty="0">
                <a:latin typeface="Calibri Light"/>
                <a:cs typeface="Calibri Light"/>
              </a:rPr>
              <a:t> </a:t>
            </a:r>
            <a:r>
              <a:rPr sz="4000" spc="-5" dirty="0"/>
              <a:t>R</a:t>
            </a:r>
            <a:r>
              <a:rPr sz="4000" dirty="0"/>
              <a:t>-</a:t>
            </a:r>
            <a:r>
              <a:rPr sz="4000" spc="-5" dirty="0"/>
              <a:t>CNN</a:t>
            </a:r>
            <a:r>
              <a:rPr sz="4000" dirty="0"/>
              <a:t>:</a:t>
            </a:r>
            <a:r>
              <a:rPr sz="4000" spc="-5" dirty="0"/>
              <a:t> </a:t>
            </a:r>
            <a:r>
              <a:rPr sz="4000" spc="-25" dirty="0"/>
              <a:t>Le</a:t>
            </a:r>
            <a:r>
              <a:rPr sz="4000" spc="-15" dirty="0"/>
              <a:t>a</a:t>
            </a:r>
            <a:r>
              <a:rPr sz="4000" spc="-25" dirty="0"/>
              <a:t>r</a:t>
            </a:r>
            <a:r>
              <a:rPr sz="4000" spc="-30" dirty="0"/>
              <a:t>n</a:t>
            </a:r>
            <a:r>
              <a:rPr sz="4000" spc="-15" dirty="0"/>
              <a:t>a</a:t>
            </a:r>
            <a:r>
              <a:rPr sz="4000" spc="-30" dirty="0"/>
              <a:t>b</a:t>
            </a:r>
            <a:r>
              <a:rPr sz="4000" spc="-5" dirty="0"/>
              <a:t>l</a:t>
            </a:r>
            <a:r>
              <a:rPr sz="4000" dirty="0"/>
              <a:t>e</a:t>
            </a:r>
            <a:r>
              <a:rPr sz="4000" spc="-10" dirty="0"/>
              <a:t> </a:t>
            </a:r>
            <a:r>
              <a:rPr sz="4000" spc="-80" dirty="0"/>
              <a:t>R</a:t>
            </a:r>
            <a:r>
              <a:rPr sz="4000" spc="-25" dirty="0"/>
              <a:t>eg</a:t>
            </a:r>
            <a:r>
              <a:rPr sz="4000" spc="-5" dirty="0"/>
              <a:t>i</a:t>
            </a:r>
            <a:r>
              <a:rPr sz="4000" dirty="0"/>
              <a:t>o</a:t>
            </a:r>
            <a:r>
              <a:rPr sz="4000" spc="-25" dirty="0"/>
              <a:t>n</a:t>
            </a:r>
            <a:r>
              <a:rPr sz="4000" spc="-10" dirty="0"/>
              <a:t> </a:t>
            </a:r>
            <a:r>
              <a:rPr sz="4000" spc="-55" dirty="0"/>
              <a:t>P</a:t>
            </a:r>
            <a:r>
              <a:rPr sz="4000" spc="-100" dirty="0"/>
              <a:t>r</a:t>
            </a:r>
            <a:r>
              <a:rPr sz="4000" dirty="0"/>
              <a:t>o</a:t>
            </a:r>
            <a:r>
              <a:rPr sz="4000" spc="-30" dirty="0"/>
              <a:t>p</a:t>
            </a:r>
            <a:r>
              <a:rPr sz="4000" dirty="0"/>
              <a:t>o</a:t>
            </a:r>
            <a:r>
              <a:rPr sz="4000" spc="-20" dirty="0"/>
              <a:t>s</a:t>
            </a:r>
            <a:r>
              <a:rPr sz="4000" spc="-10" dirty="0"/>
              <a:t>al</a:t>
            </a:r>
            <a:r>
              <a:rPr sz="4000" spc="-20" dirty="0"/>
              <a:t>s</a:t>
            </a:r>
            <a:endParaRPr sz="4000">
              <a:latin typeface="Calibri Light"/>
              <a:cs typeface="Calibri Ligh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5043351" y="996430"/>
            <a:ext cx="6767649" cy="534519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533963" y="951073"/>
            <a:ext cx="2933700" cy="757555"/>
          </a:xfrm>
          <a:custGeom>
            <a:avLst/>
            <a:gdLst/>
            <a:ahLst/>
            <a:cxnLst/>
            <a:rect l="l" t="t" r="r" b="b"/>
            <a:pathLst>
              <a:path w="2933700" h="757555">
                <a:moveTo>
                  <a:pt x="0" y="0"/>
                </a:moveTo>
                <a:lnTo>
                  <a:pt x="2933636" y="0"/>
                </a:lnTo>
                <a:lnTo>
                  <a:pt x="2933636" y="757002"/>
                </a:lnTo>
                <a:lnTo>
                  <a:pt x="0" y="75700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70059" y="1738642"/>
            <a:ext cx="3322320" cy="6946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875"/>
              </a:lnSpc>
            </a:pPr>
            <a:r>
              <a:rPr sz="2400" spc="-70" dirty="0">
                <a:latin typeface="Calibri"/>
                <a:cs typeface="Calibri"/>
              </a:rPr>
              <a:t>F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20" dirty="0">
                <a:latin typeface="Calibri"/>
                <a:cs typeface="Calibri"/>
              </a:rPr>
              <a:t>CNN</a:t>
            </a:r>
            <a:r>
              <a:rPr sz="2400" spc="-5" dirty="0">
                <a:latin typeface="Calibri"/>
                <a:cs typeface="Calibri"/>
              </a:rPr>
              <a:t> i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ts val="2875"/>
              </a:lnSpc>
            </a:pPr>
            <a:r>
              <a:rPr sz="2400" b="1" spc="-75" dirty="0">
                <a:latin typeface="Calibri"/>
                <a:cs typeface="Calibri"/>
              </a:rPr>
              <a:t>T</a:t>
            </a:r>
            <a:r>
              <a:rPr sz="2400" b="1" spc="-20" dirty="0">
                <a:latin typeface="Calibri"/>
                <a:cs typeface="Calibri"/>
              </a:rPr>
              <a:t>wo</a:t>
            </a:r>
            <a:r>
              <a:rPr sz="2400" b="1" dirty="0">
                <a:latin typeface="Calibri"/>
                <a:cs typeface="Calibri"/>
              </a:rPr>
              <a:t>-</a:t>
            </a:r>
            <a:r>
              <a:rPr sz="2400" b="1" spc="-35" dirty="0">
                <a:latin typeface="Calibri"/>
                <a:cs typeface="Calibri"/>
              </a:rPr>
              <a:t>s</a:t>
            </a:r>
            <a:r>
              <a:rPr sz="2400" b="1" spc="-30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a</a:t>
            </a:r>
            <a:r>
              <a:rPr sz="2400" b="1" spc="-25" dirty="0">
                <a:latin typeface="Calibri"/>
                <a:cs typeface="Calibri"/>
              </a:rPr>
              <a:t>g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 </a:t>
            </a:r>
            <a:r>
              <a:rPr sz="2400" b="1" spc="-20" dirty="0">
                <a:latin typeface="Calibri"/>
                <a:cs typeface="Calibri"/>
              </a:rPr>
              <a:t>o</a:t>
            </a:r>
            <a:r>
              <a:rPr sz="2400" b="1" spc="-15" dirty="0">
                <a:latin typeface="Calibri"/>
                <a:cs typeface="Calibri"/>
              </a:rPr>
              <a:t>b</a:t>
            </a:r>
            <a:r>
              <a:rPr sz="2400" b="1" spc="-5" dirty="0">
                <a:latin typeface="Calibri"/>
                <a:cs typeface="Calibri"/>
              </a:rPr>
              <a:t>j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c</a:t>
            </a:r>
            <a:r>
              <a:rPr sz="2400" b="1" spc="-10" dirty="0">
                <a:latin typeface="Calibri"/>
                <a:cs typeface="Calibri"/>
              </a:rPr>
              <a:t>t</a:t>
            </a:r>
            <a:r>
              <a:rPr sz="2400" b="1" dirty="0">
                <a:latin typeface="Calibri"/>
                <a:cs typeface="Calibri"/>
              </a:rPr>
              <a:t> </a:t>
            </a:r>
            <a:r>
              <a:rPr sz="2400" b="1" spc="-15" dirty="0">
                <a:latin typeface="Calibri"/>
                <a:cs typeface="Calibri"/>
              </a:rPr>
              <a:t>de</a:t>
            </a:r>
            <a:r>
              <a:rPr sz="2400" b="1" spc="-35" dirty="0">
                <a:latin typeface="Calibri"/>
                <a:cs typeface="Calibri"/>
              </a:rPr>
              <a:t>t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c</a:t>
            </a:r>
            <a:r>
              <a:rPr sz="2400" b="1" spc="-30" dirty="0">
                <a:latin typeface="Calibri"/>
                <a:cs typeface="Calibri"/>
              </a:rPr>
              <a:t>t</a:t>
            </a:r>
            <a:r>
              <a:rPr sz="2400" b="1" spc="-20" dirty="0">
                <a:latin typeface="Calibri"/>
                <a:cs typeface="Calibri"/>
              </a:rPr>
              <a:t>o</a:t>
            </a:r>
            <a:r>
              <a:rPr sz="2400" b="1" dirty="0">
                <a:latin typeface="Calibri"/>
                <a:cs typeface="Calibri"/>
              </a:rPr>
              <a:t>r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0109" y="2728448"/>
            <a:ext cx="5058410" cy="1308100"/>
          </a:xfrm>
          <a:prstGeom prst="rect">
            <a:avLst/>
          </a:prstGeom>
          <a:ln w="38100">
            <a:solidFill>
              <a:srgbClr val="5B9BD5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R="808990" algn="ctr">
              <a:lnSpc>
                <a:spcPts val="2875"/>
              </a:lnSpc>
            </a:pPr>
            <a:r>
              <a:rPr sz="2400" spc="-5" dirty="0">
                <a:latin typeface="Calibri"/>
                <a:cs typeface="Calibri"/>
              </a:rPr>
              <a:t>Fi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2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un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  <a:p>
            <a:pPr marL="782955" indent="-457200">
              <a:lnSpc>
                <a:spcPts val="2875"/>
              </a:lnSpc>
              <a:buSzPct val="75000"/>
              <a:buFont typeface="Calibri"/>
              <a:buChar char="-"/>
              <a:tabLst>
                <a:tab pos="783590" algn="l"/>
              </a:tabLst>
            </a:pPr>
            <a:r>
              <a:rPr sz="2400" spc="-25" dirty="0">
                <a:latin typeface="Calibri"/>
                <a:cs typeface="Calibri"/>
              </a:rPr>
              <a:t>B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e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rk</a:t>
            </a:r>
            <a:endParaRPr sz="2400">
              <a:latin typeface="Calibri"/>
              <a:cs typeface="Calibri"/>
            </a:endParaRPr>
          </a:p>
          <a:p>
            <a:pPr marL="782955" indent="-457200">
              <a:lnSpc>
                <a:spcPct val="100000"/>
              </a:lnSpc>
              <a:spcBef>
                <a:spcPts val="20"/>
              </a:spcBef>
              <a:buSzPct val="75000"/>
              <a:buFont typeface="Calibri"/>
              <a:buChar char="-"/>
              <a:tabLst>
                <a:tab pos="783590" algn="l"/>
              </a:tabLst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rk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0109" y="4241655"/>
            <a:ext cx="5058410" cy="1593215"/>
          </a:xfrm>
          <a:prstGeom prst="rect">
            <a:avLst/>
          </a:prstGeom>
          <a:ln w="38100">
            <a:solidFill>
              <a:srgbClr val="70AD47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73355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2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un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endParaRPr sz="2400">
              <a:latin typeface="Calibri"/>
              <a:cs typeface="Calibri"/>
            </a:endParaRPr>
          </a:p>
          <a:p>
            <a:pPr marL="782955" indent="-457200">
              <a:lnSpc>
                <a:spcPts val="2875"/>
              </a:lnSpc>
              <a:spcBef>
                <a:spcPts val="20"/>
              </a:spcBef>
              <a:buSzPct val="75000"/>
              <a:buFont typeface="Calibri"/>
              <a:buChar char="-"/>
              <a:tabLst>
                <a:tab pos="783590" algn="l"/>
              </a:tabLst>
            </a:pP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25" dirty="0">
                <a:latin typeface="Calibri"/>
                <a:cs typeface="Calibri"/>
              </a:rPr>
              <a:t>ea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I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oo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/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n</a:t>
            </a:r>
            <a:endParaRPr sz="2400">
              <a:latin typeface="Calibri"/>
              <a:cs typeface="Calibri"/>
            </a:endParaRPr>
          </a:p>
          <a:p>
            <a:pPr marL="782955" indent="-457200">
              <a:lnSpc>
                <a:spcPts val="2865"/>
              </a:lnSpc>
              <a:buSzPct val="75000"/>
              <a:buFont typeface="Calibri"/>
              <a:buChar char="-"/>
              <a:tabLst>
                <a:tab pos="783590" algn="l"/>
              </a:tabLst>
            </a:pPr>
            <a:r>
              <a:rPr sz="2400" spc="-20" dirty="0">
                <a:latin typeface="Calibri"/>
                <a:cs typeface="Calibri"/>
              </a:rPr>
              <a:t>P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di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bj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la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  <a:p>
            <a:pPr marL="782955" indent="-457200">
              <a:lnSpc>
                <a:spcPts val="2875"/>
              </a:lnSpc>
              <a:buSzPct val="75000"/>
              <a:buFont typeface="Calibri"/>
              <a:buChar char="-"/>
              <a:tabLst>
                <a:tab pos="783590" algn="l"/>
              </a:tabLst>
            </a:pPr>
            <a:r>
              <a:rPr sz="2400" spc="-20" dirty="0">
                <a:latin typeface="Calibri"/>
                <a:cs typeface="Calibri"/>
              </a:rPr>
              <a:t>P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di</a:t>
            </a:r>
            <a:r>
              <a:rPr sz="2400" spc="-5" dirty="0">
                <a:latin typeface="Calibri"/>
                <a:cs typeface="Calibri"/>
              </a:rPr>
              <a:t>ct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f</a:t>
            </a:r>
            <a:r>
              <a:rPr sz="2400" spc="-30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391601" y="2259470"/>
            <a:ext cx="4279900" cy="3662679"/>
          </a:xfrm>
          <a:custGeom>
            <a:avLst/>
            <a:gdLst/>
            <a:ahLst/>
            <a:cxnLst/>
            <a:rect l="l" t="t" r="r" b="b"/>
            <a:pathLst>
              <a:path w="4279900" h="3662679">
                <a:moveTo>
                  <a:pt x="0" y="0"/>
                </a:moveTo>
                <a:lnTo>
                  <a:pt x="4279685" y="0"/>
                </a:lnTo>
                <a:lnTo>
                  <a:pt x="4279685" y="3662246"/>
                </a:lnTo>
                <a:lnTo>
                  <a:pt x="0" y="3662246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4472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725398" y="951073"/>
            <a:ext cx="4086225" cy="1200150"/>
          </a:xfrm>
          <a:custGeom>
            <a:avLst/>
            <a:gdLst/>
            <a:ahLst/>
            <a:cxnLst/>
            <a:rect l="l" t="t" r="r" b="b"/>
            <a:pathLst>
              <a:path w="4086225" h="1200150">
                <a:moveTo>
                  <a:pt x="0" y="0"/>
                </a:moveTo>
                <a:lnTo>
                  <a:pt x="4085603" y="0"/>
                </a:lnTo>
                <a:lnTo>
                  <a:pt x="4085603" y="1200144"/>
                </a:lnTo>
                <a:lnTo>
                  <a:pt x="0" y="1200144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70AD4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3925610" y="1131389"/>
            <a:ext cx="3429635" cy="8045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3329"/>
              </a:lnSpc>
            </a:pPr>
            <a:r>
              <a:rPr sz="2800" dirty="0">
                <a:latin typeface="Calibri"/>
                <a:cs typeface="Calibri"/>
              </a:rPr>
              <a:t>Qu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spc="-30" dirty="0">
                <a:latin typeface="Calibri"/>
                <a:cs typeface="Calibri"/>
              </a:rPr>
              <a:t>s</a:t>
            </a:r>
            <a:r>
              <a:rPr sz="2800" spc="-10" dirty="0">
                <a:latin typeface="Calibri"/>
                <a:cs typeface="Calibri"/>
              </a:rPr>
              <a:t>t</a:t>
            </a:r>
            <a:r>
              <a:rPr sz="2800" spc="-5" dirty="0">
                <a:latin typeface="Calibri"/>
                <a:cs typeface="Calibri"/>
              </a:rPr>
              <a:t>io</a:t>
            </a:r>
            <a:r>
              <a:rPr sz="2800" dirty="0">
                <a:latin typeface="Calibri"/>
                <a:cs typeface="Calibri"/>
              </a:rPr>
              <a:t>n</a:t>
            </a:r>
            <a:r>
              <a:rPr sz="2800" spc="-10" dirty="0">
                <a:latin typeface="Calibri"/>
                <a:cs typeface="Calibri"/>
              </a:rPr>
              <a:t>: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Do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45" dirty="0">
                <a:latin typeface="Calibri"/>
                <a:cs typeface="Calibri"/>
              </a:rPr>
              <a:t>w</a:t>
            </a:r>
            <a:r>
              <a:rPr sz="2800" spc="-15" dirty="0">
                <a:latin typeface="Calibri"/>
                <a:cs typeface="Calibri"/>
              </a:rPr>
              <a:t>e</a:t>
            </a:r>
            <a:r>
              <a:rPr sz="2800" spc="-5" dirty="0">
                <a:latin typeface="Calibri"/>
                <a:cs typeface="Calibri"/>
              </a:rPr>
              <a:t> </a:t>
            </a:r>
            <a:r>
              <a:rPr sz="2800" spc="-50" dirty="0">
                <a:latin typeface="Calibri"/>
                <a:cs typeface="Calibri"/>
              </a:rPr>
              <a:t>r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spc="-5" dirty="0">
                <a:latin typeface="Calibri"/>
                <a:cs typeface="Calibri"/>
              </a:rPr>
              <a:t>all</a:t>
            </a:r>
            <a:r>
              <a:rPr sz="2800" spc="-15" dirty="0">
                <a:latin typeface="Calibri"/>
                <a:cs typeface="Calibri"/>
              </a:rPr>
              <a:t>y n</a:t>
            </a:r>
            <a:r>
              <a:rPr sz="2800" spc="-20" dirty="0">
                <a:latin typeface="Calibri"/>
                <a:cs typeface="Calibri"/>
              </a:rPr>
              <a:t>ee</a:t>
            </a:r>
            <a:r>
              <a:rPr sz="2800" dirty="0">
                <a:latin typeface="Calibri"/>
                <a:cs typeface="Calibri"/>
              </a:rPr>
              <a:t>d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15" dirty="0">
                <a:latin typeface="Calibri"/>
                <a:cs typeface="Calibri"/>
              </a:rPr>
              <a:t>the</a:t>
            </a:r>
            <a:r>
              <a:rPr sz="2800" dirty="0">
                <a:latin typeface="Calibri"/>
                <a:cs typeface="Calibri"/>
              </a:rPr>
              <a:t> </a:t>
            </a:r>
            <a:r>
              <a:rPr sz="2800" spc="-15" dirty="0">
                <a:latin typeface="Calibri"/>
                <a:cs typeface="Calibri"/>
              </a:rPr>
              <a:t>s</a:t>
            </a:r>
            <a:r>
              <a:rPr sz="2800" spc="-20" dirty="0">
                <a:latin typeface="Calibri"/>
                <a:cs typeface="Calibri"/>
              </a:rPr>
              <a:t>e</a:t>
            </a:r>
            <a:r>
              <a:rPr sz="2800" spc="-35" dirty="0">
                <a:latin typeface="Calibri"/>
                <a:cs typeface="Calibri"/>
              </a:rPr>
              <a:t>c</a:t>
            </a:r>
            <a:r>
              <a:rPr sz="2800" spc="-5" dirty="0">
                <a:latin typeface="Calibri"/>
                <a:cs typeface="Calibri"/>
              </a:rPr>
              <a:t>o</a:t>
            </a:r>
            <a:r>
              <a:rPr sz="2800" dirty="0">
                <a:latin typeface="Calibri"/>
                <a:cs typeface="Calibri"/>
              </a:rPr>
              <a:t>nd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-30" dirty="0">
                <a:latin typeface="Calibri"/>
                <a:cs typeface="Calibri"/>
              </a:rPr>
              <a:t>s</a:t>
            </a:r>
            <a:r>
              <a:rPr sz="2800" spc="-45" dirty="0">
                <a:latin typeface="Calibri"/>
                <a:cs typeface="Calibri"/>
              </a:rPr>
              <a:t>t</a:t>
            </a:r>
            <a:r>
              <a:rPr sz="2800" spc="-5" dirty="0">
                <a:latin typeface="Calibri"/>
                <a:cs typeface="Calibri"/>
              </a:rPr>
              <a:t>a</a:t>
            </a:r>
            <a:r>
              <a:rPr sz="2800" spc="-45" dirty="0">
                <a:latin typeface="Calibri"/>
                <a:cs typeface="Calibri"/>
              </a:rPr>
              <a:t>g</a:t>
            </a:r>
            <a:r>
              <a:rPr sz="2800" spc="-20" dirty="0">
                <a:latin typeface="Calibri"/>
                <a:cs typeface="Calibri"/>
              </a:rPr>
              <a:t>e</a:t>
            </a:r>
            <a:r>
              <a:rPr sz="2800" dirty="0">
                <a:latin typeface="Calibri"/>
                <a:cs typeface="Calibri"/>
              </a:rPr>
              <a:t>?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103</a:t>
            </a:fld>
            <a:endParaRPr spc="-15" dirty="0"/>
          </a:p>
        </p:txBody>
      </p:sp>
      <p:sp>
        <p:nvSpPr>
          <p:cNvPr id="13" name="object 13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02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20" dirty="0"/>
              <a:t>S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l</a:t>
            </a:r>
            <a:r>
              <a:rPr spc="-10" dirty="0"/>
              <a:t>e</a:t>
            </a:r>
            <a:r>
              <a:rPr dirty="0"/>
              <a:t>-</a:t>
            </a:r>
            <a:r>
              <a:rPr spc="-20" dirty="0"/>
              <a:t>S</a:t>
            </a:r>
            <a:r>
              <a:rPr spc="-75" dirty="0"/>
              <a:t>t</a:t>
            </a:r>
            <a:r>
              <a:rPr spc="-20" dirty="0"/>
              <a:t>a</a:t>
            </a:r>
            <a:r>
              <a:rPr spc="-50" dirty="0"/>
              <a:t>g</a:t>
            </a:r>
            <a:r>
              <a:rPr dirty="0"/>
              <a:t>e</a:t>
            </a:r>
            <a:r>
              <a:rPr spc="-10" dirty="0"/>
              <a:t> </a:t>
            </a: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5" dirty="0"/>
              <a:t>c</a:t>
            </a:r>
            <a:r>
              <a:rPr spc="-15" dirty="0"/>
              <a:t>t</a:t>
            </a:r>
            <a:r>
              <a:rPr spc="-10" dirty="0"/>
              <a:t> </a:t>
            </a: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25" dirty="0"/>
              <a:t>n</a:t>
            </a:r>
          </a:p>
        </p:txBody>
      </p:sp>
      <p:sp>
        <p:nvSpPr>
          <p:cNvPr id="3" name="object 3"/>
          <p:cNvSpPr/>
          <p:nvPr/>
        </p:nvSpPr>
        <p:spPr>
          <a:xfrm>
            <a:off x="4631409" y="1961147"/>
            <a:ext cx="3314700" cy="2841625"/>
          </a:xfrm>
          <a:custGeom>
            <a:avLst/>
            <a:gdLst/>
            <a:ahLst/>
            <a:cxnLst/>
            <a:rect l="l" t="t" r="r" b="b"/>
            <a:pathLst>
              <a:path w="3314700" h="2841625">
                <a:moveTo>
                  <a:pt x="0" y="0"/>
                </a:moveTo>
                <a:lnTo>
                  <a:pt x="3314405" y="0"/>
                </a:lnTo>
                <a:lnTo>
                  <a:pt x="3314405" y="2841327"/>
                </a:lnTo>
                <a:lnTo>
                  <a:pt x="0" y="2841327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945814" y="1961148"/>
            <a:ext cx="0" cy="2841625"/>
          </a:xfrm>
          <a:custGeom>
            <a:avLst/>
            <a:gdLst/>
            <a:ahLst/>
            <a:cxnLst/>
            <a:rect l="l" t="t" r="r" b="b"/>
            <a:pathLst>
              <a:path h="2841625">
                <a:moveTo>
                  <a:pt x="0" y="0"/>
                </a:moveTo>
                <a:lnTo>
                  <a:pt x="0" y="2841327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648255" y="1946253"/>
            <a:ext cx="3284272" cy="284285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708000" y="2488232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60" h="1801495">
                <a:moveTo>
                  <a:pt x="0" y="0"/>
                </a:moveTo>
                <a:lnTo>
                  <a:pt x="0" y="1801131"/>
                </a:lnTo>
                <a:lnTo>
                  <a:pt x="708615" y="1623979"/>
                </a:lnTo>
                <a:lnTo>
                  <a:pt x="708615" y="177154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708000" y="2488232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60" h="1801495">
                <a:moveTo>
                  <a:pt x="0" y="0"/>
                </a:moveTo>
                <a:lnTo>
                  <a:pt x="708615" y="177154"/>
                </a:lnTo>
                <a:lnTo>
                  <a:pt x="708615" y="1623978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3779578" y="3340320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5038553" y="1954250"/>
            <a:ext cx="0" cy="2827020"/>
          </a:xfrm>
          <a:custGeom>
            <a:avLst/>
            <a:gdLst/>
            <a:ahLst/>
            <a:cxnLst/>
            <a:rect l="l" t="t" r="r" b="b"/>
            <a:pathLst>
              <a:path h="2827020">
                <a:moveTo>
                  <a:pt x="0" y="0"/>
                </a:moveTo>
                <a:lnTo>
                  <a:pt x="1" y="2826864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631425" y="4396276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45394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5860239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266534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672828" y="1959715"/>
            <a:ext cx="0" cy="1215390"/>
          </a:xfrm>
          <a:custGeom>
            <a:avLst/>
            <a:gdLst/>
            <a:ahLst/>
            <a:cxnLst/>
            <a:rect l="l" t="t" r="r" b="b"/>
            <a:pathLst>
              <a:path h="1215389">
                <a:moveTo>
                  <a:pt x="0" y="1215071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672828" y="3587479"/>
            <a:ext cx="0" cy="1215390"/>
          </a:xfrm>
          <a:custGeom>
            <a:avLst/>
            <a:gdLst/>
            <a:ahLst/>
            <a:cxnLst/>
            <a:rect l="l" t="t" r="r" b="b"/>
            <a:pathLst>
              <a:path h="1215389">
                <a:moveTo>
                  <a:pt x="0" y="1215094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079122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748541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631425" y="3989982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631425" y="3583688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631425" y="317739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631425" y="2771099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631425" y="236480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438471" y="4964681"/>
            <a:ext cx="243840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433705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npu</a:t>
            </a:r>
            <a:r>
              <a:rPr sz="2500" dirty="0">
                <a:latin typeface="Calibri"/>
                <a:cs typeface="Calibri"/>
              </a:rPr>
              <a:t>t </a:t>
            </a: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(e</a:t>
            </a:r>
            <a:r>
              <a:rPr sz="2500" spc="2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dirty="0">
                <a:latin typeface="Calibri"/>
                <a:cs typeface="Calibri"/>
              </a:rPr>
              <a:t>.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15" dirty="0">
                <a:latin typeface="Calibri"/>
                <a:cs typeface="Calibri"/>
              </a:rPr>
              <a:t>3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64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480</a:t>
            </a:r>
            <a:r>
              <a:rPr sz="2500" dirty="0">
                <a:latin typeface="Calibri"/>
                <a:cs typeface="Calibri"/>
              </a:rPr>
              <a:t>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5295676" y="5256870"/>
            <a:ext cx="243840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249554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60" dirty="0">
                <a:latin typeface="Calibri"/>
                <a:cs typeface="Calibri"/>
              </a:rPr>
              <a:t>f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spc="-15" dirty="0">
                <a:latin typeface="Calibri"/>
                <a:cs typeface="Calibri"/>
              </a:rPr>
              <a:t>tu</a:t>
            </a:r>
            <a:r>
              <a:rPr sz="2500" spc="-55" dirty="0">
                <a:latin typeface="Calibri"/>
                <a:cs typeface="Calibri"/>
              </a:rPr>
              <a:t>r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dirty="0">
                <a:latin typeface="Calibri"/>
                <a:cs typeface="Calibri"/>
              </a:rPr>
              <a:t>s </a:t>
            </a:r>
            <a:r>
              <a:rPr sz="2500" spc="-10" dirty="0">
                <a:latin typeface="Calibri"/>
                <a:cs typeface="Calibri"/>
              </a:rPr>
              <a:t>(e</a:t>
            </a:r>
            <a:r>
              <a:rPr sz="2500" spc="2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dirty="0">
                <a:latin typeface="Calibri"/>
                <a:cs typeface="Calibri"/>
              </a:rPr>
              <a:t>.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51</a:t>
            </a:r>
            <a:r>
              <a:rPr sz="2500" spc="-15" dirty="0">
                <a:latin typeface="Calibri"/>
                <a:cs typeface="Calibri"/>
              </a:rPr>
              <a:t>2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2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15</a:t>
            </a:r>
            <a:r>
              <a:rPr sz="2500" dirty="0">
                <a:latin typeface="Calibri"/>
                <a:cs typeface="Calibri"/>
              </a:rPr>
              <a:t>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8184439" y="155078"/>
            <a:ext cx="3808729" cy="143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43510" marR="135890" algn="ctr">
              <a:lnSpc>
                <a:spcPct val="100699"/>
              </a:lnSpc>
            </a:pPr>
            <a:r>
              <a:rPr sz="2400" b="1" spc="-20" dirty="0">
                <a:latin typeface="Calibri"/>
                <a:cs typeface="Calibri"/>
              </a:rPr>
              <a:t>RP</a:t>
            </a:r>
            <a:r>
              <a:rPr sz="2400" b="1" spc="-3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5" dirty="0">
                <a:latin typeface="Calibri"/>
                <a:cs typeface="Calibri"/>
              </a:rPr>
              <a:t>Cl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ssi</a:t>
            </a:r>
            <a:r>
              <a:rPr sz="2400" spc="10" dirty="0">
                <a:latin typeface="Calibri"/>
                <a:cs typeface="Calibri"/>
              </a:rPr>
              <a:t>f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as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bj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/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bj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ct</a:t>
            </a:r>
            <a:endParaRPr sz="2400">
              <a:latin typeface="Calibri"/>
              <a:cs typeface="Calibri"/>
            </a:endParaRPr>
          </a:p>
          <a:p>
            <a:pPr marL="12700" marR="5080" algn="ctr">
              <a:lnSpc>
                <a:spcPts val="2900"/>
              </a:lnSpc>
              <a:spcBef>
                <a:spcPts val="65"/>
              </a:spcBef>
            </a:pPr>
            <a:r>
              <a:rPr sz="2400" b="1" spc="-15" dirty="0">
                <a:latin typeface="Calibri"/>
                <a:cs typeface="Calibri"/>
              </a:rPr>
              <a:t>Singl</a:t>
            </a:r>
            <a:r>
              <a:rPr sz="2400" b="1" dirty="0">
                <a:latin typeface="Calibri"/>
                <a:cs typeface="Calibri"/>
              </a:rPr>
              <a:t>e-</a:t>
            </a:r>
            <a:r>
              <a:rPr sz="2400" b="1" spc="-15" dirty="0">
                <a:latin typeface="Calibri"/>
                <a:cs typeface="Calibri"/>
              </a:rPr>
              <a:t>S</a:t>
            </a:r>
            <a:r>
              <a:rPr sz="2400" b="1" spc="-30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a</a:t>
            </a:r>
            <a:r>
              <a:rPr sz="2400" b="1" spc="-40" dirty="0">
                <a:latin typeface="Calibri"/>
                <a:cs typeface="Calibri"/>
              </a:rPr>
              <a:t>g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 D</a:t>
            </a:r>
            <a:r>
              <a:rPr sz="2400" b="1" spc="-15" dirty="0">
                <a:latin typeface="Calibri"/>
                <a:cs typeface="Calibri"/>
              </a:rPr>
              <a:t>e</a:t>
            </a:r>
            <a:r>
              <a:rPr sz="2400" b="1" spc="-35" dirty="0">
                <a:latin typeface="Calibri"/>
                <a:cs typeface="Calibri"/>
              </a:rPr>
              <a:t>t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c</a:t>
            </a:r>
            <a:r>
              <a:rPr sz="2400" b="1" spc="-30" dirty="0">
                <a:latin typeface="Calibri"/>
                <a:cs typeface="Calibri"/>
              </a:rPr>
              <a:t>t</a:t>
            </a:r>
            <a:r>
              <a:rPr sz="2400" b="1" spc="-20" dirty="0">
                <a:latin typeface="Calibri"/>
                <a:cs typeface="Calibri"/>
              </a:rPr>
              <a:t>o</a:t>
            </a:r>
            <a:r>
              <a:rPr sz="2400" b="1" spc="-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la</a:t>
            </a:r>
            <a:r>
              <a:rPr sz="2400" spc="-5" dirty="0">
                <a:latin typeface="Calibri"/>
                <a:cs typeface="Calibri"/>
              </a:rPr>
              <a:t>ss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15" dirty="0">
                <a:latin typeface="Calibri"/>
                <a:cs typeface="Calibri"/>
              </a:rPr>
              <a:t>f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 e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bj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as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C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8418055" y="1619747"/>
            <a:ext cx="334137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3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(o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ba</a:t>
            </a:r>
            <a:r>
              <a:rPr sz="2400" spc="-20" dirty="0">
                <a:latin typeface="Calibri"/>
                <a:cs typeface="Calibri"/>
              </a:rPr>
              <a:t>ckg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und)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582801" y="1193523"/>
            <a:ext cx="3199130" cy="304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un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ne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C</a:t>
            </a:r>
            <a:r>
              <a:rPr sz="2400" spc="-20" dirty="0">
                <a:latin typeface="Calibri"/>
                <a:cs typeface="Calibri"/>
              </a:rPr>
              <a:t>NN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582801" y="1549144"/>
            <a:ext cx="388239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6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9636252" y="2295974"/>
            <a:ext cx="234569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07314">
              <a:lnSpc>
                <a:spcPts val="2970"/>
              </a:lnSpc>
            </a:pPr>
            <a:r>
              <a:rPr sz="2500" spc="-25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n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5" dirty="0">
                <a:latin typeface="Calibri"/>
                <a:cs typeface="Calibri"/>
              </a:rPr>
              <a:t>h</a:t>
            </a:r>
            <a:r>
              <a:rPr sz="2500" spc="-10" dirty="0">
                <a:latin typeface="Calibri"/>
                <a:cs typeface="Calibri"/>
              </a:rPr>
              <a:t>or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4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at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35" dirty="0">
                <a:latin typeface="Calibri"/>
                <a:cs typeface="Calibri"/>
              </a:rPr>
              <a:t>g</a:t>
            </a:r>
            <a:r>
              <a:rPr sz="2500" spc="-10" dirty="0">
                <a:latin typeface="Calibri"/>
                <a:cs typeface="Calibri"/>
              </a:rPr>
              <a:t>ory (C+</a:t>
            </a:r>
            <a:r>
              <a:rPr sz="2500" spc="-5" dirty="0">
                <a:latin typeface="Calibri"/>
                <a:cs typeface="Calibri"/>
              </a:rPr>
              <a:t>1</a:t>
            </a:r>
            <a:r>
              <a:rPr sz="2500" dirty="0">
                <a:latin typeface="Calibri"/>
                <a:cs typeface="Calibri"/>
              </a:rPr>
              <a:t>)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K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2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1</a:t>
            </a:r>
            <a:r>
              <a:rPr sz="2500" spc="-15" dirty="0">
                <a:latin typeface="Calibri"/>
                <a:cs typeface="Calibri"/>
              </a:rPr>
              <a:t>5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9360232" y="2820107"/>
            <a:ext cx="254000" cy="76200"/>
          </a:xfrm>
          <a:custGeom>
            <a:avLst/>
            <a:gdLst/>
            <a:ahLst/>
            <a:cxnLst/>
            <a:rect l="l" t="t" r="r" b="b"/>
            <a:pathLst>
              <a:path w="254000" h="76200">
                <a:moveTo>
                  <a:pt x="177586" y="0"/>
                </a:moveTo>
                <a:lnTo>
                  <a:pt x="177586" y="28575"/>
                </a:lnTo>
                <a:lnTo>
                  <a:pt x="0" y="28575"/>
                </a:lnTo>
                <a:lnTo>
                  <a:pt x="0" y="47625"/>
                </a:lnTo>
                <a:lnTo>
                  <a:pt x="177586" y="47625"/>
                </a:lnTo>
                <a:lnTo>
                  <a:pt x="177585" y="76200"/>
                </a:lnTo>
                <a:lnTo>
                  <a:pt x="253786" y="38100"/>
                </a:lnTo>
                <a:lnTo>
                  <a:pt x="177586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8607473" y="2467117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59" h="1801495">
                <a:moveTo>
                  <a:pt x="0" y="0"/>
                </a:moveTo>
                <a:lnTo>
                  <a:pt x="0" y="1801130"/>
                </a:lnTo>
                <a:lnTo>
                  <a:pt x="708614" y="1623978"/>
                </a:lnTo>
                <a:lnTo>
                  <a:pt x="708614" y="177154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8607472" y="2467117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59" h="1801495">
                <a:moveTo>
                  <a:pt x="0" y="0"/>
                </a:moveTo>
                <a:lnTo>
                  <a:pt x="708615" y="177154"/>
                </a:lnTo>
                <a:lnTo>
                  <a:pt x="708615" y="1623978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8651816" y="3210121"/>
            <a:ext cx="64135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9983455" y="3644739"/>
            <a:ext cx="195707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15900" marR="5080" indent="-203835">
              <a:lnSpc>
                <a:spcPts val="2970"/>
              </a:lnSpc>
            </a:pPr>
            <a:r>
              <a:rPr sz="2500" spc="-25" dirty="0">
                <a:latin typeface="Calibri"/>
                <a:cs typeface="Calibri"/>
              </a:rPr>
              <a:t>B</a:t>
            </a:r>
            <a:r>
              <a:rPr sz="2500" spc="-55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t</a:t>
            </a:r>
            <a:r>
              <a:rPr sz="2500" spc="-7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n</a:t>
            </a:r>
            <a:r>
              <a:rPr sz="2500" spc="-30" dirty="0">
                <a:latin typeface="Calibri"/>
                <a:cs typeface="Calibri"/>
              </a:rPr>
              <a:t>s</a:t>
            </a:r>
            <a:r>
              <a:rPr sz="2500" spc="-50" dirty="0">
                <a:latin typeface="Calibri"/>
                <a:cs typeface="Calibri"/>
              </a:rPr>
              <a:t>f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25" dirty="0">
                <a:latin typeface="Calibri"/>
                <a:cs typeface="Calibri"/>
              </a:rPr>
              <a:t>rm</a:t>
            </a:r>
            <a:r>
              <a:rPr sz="2500" dirty="0">
                <a:latin typeface="Calibri"/>
                <a:cs typeface="Calibri"/>
              </a:rPr>
              <a:t>s </a:t>
            </a:r>
            <a:r>
              <a:rPr sz="2500" spc="-20" dirty="0">
                <a:latin typeface="Calibri"/>
                <a:cs typeface="Calibri"/>
              </a:rPr>
              <a:t>4</a:t>
            </a:r>
            <a:r>
              <a:rPr sz="2500" spc="-15" dirty="0">
                <a:latin typeface="Calibri"/>
                <a:cs typeface="Calibri"/>
              </a:rPr>
              <a:t>K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2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1</a:t>
            </a:r>
            <a:r>
              <a:rPr sz="2500" spc="-15" dirty="0">
                <a:latin typeface="Calibri"/>
                <a:cs typeface="Calibri"/>
              </a:rPr>
              <a:t>5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9334314" y="3809996"/>
            <a:ext cx="567055" cy="76200"/>
          </a:xfrm>
          <a:custGeom>
            <a:avLst/>
            <a:gdLst/>
            <a:ahLst/>
            <a:cxnLst/>
            <a:rect l="l" t="t" r="r" b="b"/>
            <a:pathLst>
              <a:path w="567054" h="76200">
                <a:moveTo>
                  <a:pt x="0" y="28573"/>
                </a:moveTo>
                <a:lnTo>
                  <a:pt x="0" y="47623"/>
                </a:lnTo>
                <a:lnTo>
                  <a:pt x="490452" y="47625"/>
                </a:lnTo>
                <a:lnTo>
                  <a:pt x="490452" y="76200"/>
                </a:lnTo>
                <a:lnTo>
                  <a:pt x="566652" y="38100"/>
                </a:lnTo>
                <a:lnTo>
                  <a:pt x="547602" y="28575"/>
                </a:lnTo>
                <a:lnTo>
                  <a:pt x="0" y="28573"/>
                </a:lnTo>
                <a:close/>
              </a:path>
              <a:path w="567054" h="76200">
                <a:moveTo>
                  <a:pt x="490452" y="0"/>
                </a:moveTo>
                <a:lnTo>
                  <a:pt x="490452" y="28575"/>
                </a:lnTo>
                <a:lnTo>
                  <a:pt x="547602" y="28575"/>
                </a:lnTo>
                <a:lnTo>
                  <a:pt x="490452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20782" y="2304023"/>
            <a:ext cx="2326640" cy="2154555"/>
          </a:xfrm>
          <a:custGeom>
            <a:avLst/>
            <a:gdLst/>
            <a:ahLst/>
            <a:cxnLst/>
            <a:rect l="l" t="t" r="r" b="b"/>
            <a:pathLst>
              <a:path w="2326640" h="2154554">
                <a:moveTo>
                  <a:pt x="0" y="0"/>
                </a:moveTo>
                <a:lnTo>
                  <a:pt x="2326194" y="0"/>
                </a:lnTo>
                <a:lnTo>
                  <a:pt x="2326194" y="2154239"/>
                </a:lnTo>
                <a:lnTo>
                  <a:pt x="0" y="2154239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6277521" y="3174786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0" y="0"/>
                </a:moveTo>
                <a:lnTo>
                  <a:pt x="412692" y="0"/>
                </a:lnTo>
                <a:lnTo>
                  <a:pt x="412692" y="412692"/>
                </a:lnTo>
                <a:lnTo>
                  <a:pt x="0" y="412692"/>
                </a:lnTo>
                <a:lnTo>
                  <a:pt x="0" y="0"/>
                </a:lnTo>
                <a:close/>
              </a:path>
            </a:pathLst>
          </a:custGeom>
          <a:solidFill>
            <a:srgbClr val="4A86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900630" y="2841088"/>
            <a:ext cx="1166495" cy="1080135"/>
          </a:xfrm>
          <a:custGeom>
            <a:avLst/>
            <a:gdLst/>
            <a:ahLst/>
            <a:cxnLst/>
            <a:rect l="l" t="t" r="r" b="b"/>
            <a:pathLst>
              <a:path w="1166495" h="1080135">
                <a:moveTo>
                  <a:pt x="0" y="0"/>
                </a:moveTo>
                <a:lnTo>
                  <a:pt x="1166496" y="0"/>
                </a:lnTo>
                <a:lnTo>
                  <a:pt x="1166496" y="1080119"/>
                </a:lnTo>
                <a:lnTo>
                  <a:pt x="0" y="1080119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5594706" y="1772960"/>
            <a:ext cx="1778635" cy="3216910"/>
          </a:xfrm>
          <a:custGeom>
            <a:avLst/>
            <a:gdLst/>
            <a:ahLst/>
            <a:cxnLst/>
            <a:rect l="l" t="t" r="r" b="b"/>
            <a:pathLst>
              <a:path w="1778634" h="3216910">
                <a:moveTo>
                  <a:pt x="0" y="0"/>
                </a:moveTo>
                <a:lnTo>
                  <a:pt x="1778337" y="0"/>
                </a:lnTo>
                <a:lnTo>
                  <a:pt x="1778337" y="3216362"/>
                </a:lnTo>
                <a:lnTo>
                  <a:pt x="0" y="321636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4605167" y="2561959"/>
            <a:ext cx="3757929" cy="1638935"/>
          </a:xfrm>
          <a:custGeom>
            <a:avLst/>
            <a:gdLst/>
            <a:ahLst/>
            <a:cxnLst/>
            <a:rect l="l" t="t" r="r" b="b"/>
            <a:pathLst>
              <a:path w="3757929" h="1638935">
                <a:moveTo>
                  <a:pt x="0" y="0"/>
                </a:moveTo>
                <a:lnTo>
                  <a:pt x="3757421" y="0"/>
                </a:lnTo>
                <a:lnTo>
                  <a:pt x="3757421" y="1638373"/>
                </a:lnTo>
                <a:lnTo>
                  <a:pt x="0" y="1638373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 txBox="1"/>
          <p:nvPr/>
        </p:nvSpPr>
        <p:spPr>
          <a:xfrm>
            <a:off x="8801865" y="4945668"/>
            <a:ext cx="2747645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10" dirty="0">
                <a:latin typeface="Calibri"/>
                <a:cs typeface="Calibri"/>
              </a:rPr>
              <a:t>er: </a:t>
            </a:r>
            <a:r>
              <a:rPr sz="2400" spc="-15" dirty="0">
                <a:latin typeface="Calibri"/>
                <a:cs typeface="Calibri"/>
              </a:rPr>
              <a:t>K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40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osi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i</a:t>
            </a:r>
            <a:r>
              <a:rPr sz="2400" dirty="0">
                <a:latin typeface="Calibri"/>
                <a:cs typeface="Calibri"/>
              </a:rPr>
              <a:t>n </a:t>
            </a:r>
            <a:r>
              <a:rPr sz="2400" spc="-5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ap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47" name="object 4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48" name="object 4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104</a:t>
            </a:fld>
            <a:endParaRPr spc="-15" dirty="0"/>
          </a:p>
        </p:txBody>
      </p:sp>
      <p:sp>
        <p:nvSpPr>
          <p:cNvPr id="49" name="object 4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02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20" dirty="0"/>
              <a:t>S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l</a:t>
            </a:r>
            <a:r>
              <a:rPr spc="-10" dirty="0"/>
              <a:t>e</a:t>
            </a:r>
            <a:r>
              <a:rPr dirty="0"/>
              <a:t>-</a:t>
            </a:r>
            <a:r>
              <a:rPr spc="-20" dirty="0"/>
              <a:t>S</a:t>
            </a:r>
            <a:r>
              <a:rPr spc="-75" dirty="0"/>
              <a:t>t</a:t>
            </a:r>
            <a:r>
              <a:rPr spc="-20" dirty="0"/>
              <a:t>a</a:t>
            </a:r>
            <a:r>
              <a:rPr spc="-50" dirty="0"/>
              <a:t>g</a:t>
            </a:r>
            <a:r>
              <a:rPr dirty="0"/>
              <a:t>e</a:t>
            </a:r>
            <a:r>
              <a:rPr spc="-10" dirty="0"/>
              <a:t> </a:t>
            </a: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5" dirty="0"/>
              <a:t>c</a:t>
            </a:r>
            <a:r>
              <a:rPr spc="-15" dirty="0"/>
              <a:t>t</a:t>
            </a:r>
            <a:r>
              <a:rPr spc="-10" dirty="0"/>
              <a:t> </a:t>
            </a: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25" dirty="0"/>
              <a:t>n</a:t>
            </a:r>
          </a:p>
        </p:txBody>
      </p:sp>
      <p:sp>
        <p:nvSpPr>
          <p:cNvPr id="3" name="object 3"/>
          <p:cNvSpPr/>
          <p:nvPr/>
        </p:nvSpPr>
        <p:spPr>
          <a:xfrm>
            <a:off x="4631409" y="1961147"/>
            <a:ext cx="3314700" cy="2841625"/>
          </a:xfrm>
          <a:custGeom>
            <a:avLst/>
            <a:gdLst/>
            <a:ahLst/>
            <a:cxnLst/>
            <a:rect l="l" t="t" r="r" b="b"/>
            <a:pathLst>
              <a:path w="3314700" h="2841625">
                <a:moveTo>
                  <a:pt x="0" y="0"/>
                </a:moveTo>
                <a:lnTo>
                  <a:pt x="3314405" y="0"/>
                </a:lnTo>
                <a:lnTo>
                  <a:pt x="3314405" y="2841327"/>
                </a:lnTo>
                <a:lnTo>
                  <a:pt x="0" y="2841327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945814" y="1961148"/>
            <a:ext cx="0" cy="2841625"/>
          </a:xfrm>
          <a:custGeom>
            <a:avLst/>
            <a:gdLst/>
            <a:ahLst/>
            <a:cxnLst/>
            <a:rect l="l" t="t" r="r" b="b"/>
            <a:pathLst>
              <a:path h="2841625">
                <a:moveTo>
                  <a:pt x="0" y="0"/>
                </a:moveTo>
                <a:lnTo>
                  <a:pt x="0" y="2841327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648255" y="1946253"/>
            <a:ext cx="3284272" cy="284285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708000" y="2488232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60" h="1801495">
                <a:moveTo>
                  <a:pt x="0" y="0"/>
                </a:moveTo>
                <a:lnTo>
                  <a:pt x="0" y="1801131"/>
                </a:lnTo>
                <a:lnTo>
                  <a:pt x="708615" y="1623979"/>
                </a:lnTo>
                <a:lnTo>
                  <a:pt x="708615" y="177154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708000" y="2488232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60" h="1801495">
                <a:moveTo>
                  <a:pt x="0" y="0"/>
                </a:moveTo>
                <a:lnTo>
                  <a:pt x="708615" y="177154"/>
                </a:lnTo>
                <a:lnTo>
                  <a:pt x="708615" y="1623978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3779578" y="3340320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5038553" y="1954250"/>
            <a:ext cx="0" cy="2827020"/>
          </a:xfrm>
          <a:custGeom>
            <a:avLst/>
            <a:gdLst/>
            <a:ahLst/>
            <a:cxnLst/>
            <a:rect l="l" t="t" r="r" b="b"/>
            <a:pathLst>
              <a:path h="2827020">
                <a:moveTo>
                  <a:pt x="0" y="0"/>
                </a:moveTo>
                <a:lnTo>
                  <a:pt x="1" y="2826864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631425" y="4396276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45394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5860239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266534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672828" y="1959715"/>
            <a:ext cx="0" cy="1215390"/>
          </a:xfrm>
          <a:custGeom>
            <a:avLst/>
            <a:gdLst/>
            <a:ahLst/>
            <a:cxnLst/>
            <a:rect l="l" t="t" r="r" b="b"/>
            <a:pathLst>
              <a:path h="1215389">
                <a:moveTo>
                  <a:pt x="0" y="1215071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672828" y="3587479"/>
            <a:ext cx="0" cy="1215390"/>
          </a:xfrm>
          <a:custGeom>
            <a:avLst/>
            <a:gdLst/>
            <a:ahLst/>
            <a:cxnLst/>
            <a:rect l="l" t="t" r="r" b="b"/>
            <a:pathLst>
              <a:path h="1215389">
                <a:moveTo>
                  <a:pt x="0" y="1215094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079122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748541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631425" y="3989982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631425" y="3583688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631425" y="317739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631425" y="2771099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631425" y="236480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438471" y="4964681"/>
            <a:ext cx="243840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433705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npu</a:t>
            </a:r>
            <a:r>
              <a:rPr sz="2500" dirty="0">
                <a:latin typeface="Calibri"/>
                <a:cs typeface="Calibri"/>
              </a:rPr>
              <a:t>t </a:t>
            </a: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(e</a:t>
            </a:r>
            <a:r>
              <a:rPr sz="2500" spc="2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dirty="0">
                <a:latin typeface="Calibri"/>
                <a:cs typeface="Calibri"/>
              </a:rPr>
              <a:t>.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15" dirty="0">
                <a:latin typeface="Calibri"/>
                <a:cs typeface="Calibri"/>
              </a:rPr>
              <a:t>3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64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480</a:t>
            </a:r>
            <a:r>
              <a:rPr sz="2500" dirty="0">
                <a:latin typeface="Calibri"/>
                <a:cs typeface="Calibri"/>
              </a:rPr>
              <a:t>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5295676" y="5256870"/>
            <a:ext cx="243840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249554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60" dirty="0">
                <a:latin typeface="Calibri"/>
                <a:cs typeface="Calibri"/>
              </a:rPr>
              <a:t>f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spc="-15" dirty="0">
                <a:latin typeface="Calibri"/>
                <a:cs typeface="Calibri"/>
              </a:rPr>
              <a:t>tu</a:t>
            </a:r>
            <a:r>
              <a:rPr sz="2500" spc="-55" dirty="0">
                <a:latin typeface="Calibri"/>
                <a:cs typeface="Calibri"/>
              </a:rPr>
              <a:t>r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dirty="0">
                <a:latin typeface="Calibri"/>
                <a:cs typeface="Calibri"/>
              </a:rPr>
              <a:t>s </a:t>
            </a:r>
            <a:r>
              <a:rPr sz="2500" spc="-10" dirty="0">
                <a:latin typeface="Calibri"/>
                <a:cs typeface="Calibri"/>
              </a:rPr>
              <a:t>(e</a:t>
            </a:r>
            <a:r>
              <a:rPr sz="2500" spc="2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dirty="0">
                <a:latin typeface="Calibri"/>
                <a:cs typeface="Calibri"/>
              </a:rPr>
              <a:t>.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51</a:t>
            </a:r>
            <a:r>
              <a:rPr sz="2500" spc="-15" dirty="0">
                <a:latin typeface="Calibri"/>
                <a:cs typeface="Calibri"/>
              </a:rPr>
              <a:t>2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2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15</a:t>
            </a:r>
            <a:r>
              <a:rPr sz="2500" dirty="0">
                <a:latin typeface="Calibri"/>
                <a:cs typeface="Calibri"/>
              </a:rPr>
              <a:t>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8184439" y="155078"/>
            <a:ext cx="3808729" cy="143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43510" marR="135890" algn="ctr">
              <a:lnSpc>
                <a:spcPct val="100699"/>
              </a:lnSpc>
            </a:pPr>
            <a:r>
              <a:rPr sz="2400" b="1" spc="-20" dirty="0">
                <a:latin typeface="Calibri"/>
                <a:cs typeface="Calibri"/>
              </a:rPr>
              <a:t>RP</a:t>
            </a:r>
            <a:r>
              <a:rPr sz="2400" b="1" spc="-3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5" dirty="0">
                <a:latin typeface="Calibri"/>
                <a:cs typeface="Calibri"/>
              </a:rPr>
              <a:t>Cl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ssi</a:t>
            </a:r>
            <a:r>
              <a:rPr sz="2400" spc="10" dirty="0">
                <a:latin typeface="Calibri"/>
                <a:cs typeface="Calibri"/>
              </a:rPr>
              <a:t>f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as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bj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/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bj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ct</a:t>
            </a:r>
            <a:endParaRPr sz="2400">
              <a:latin typeface="Calibri"/>
              <a:cs typeface="Calibri"/>
            </a:endParaRPr>
          </a:p>
          <a:p>
            <a:pPr marL="12700" marR="5080" algn="ctr">
              <a:lnSpc>
                <a:spcPts val="2900"/>
              </a:lnSpc>
              <a:spcBef>
                <a:spcPts val="65"/>
              </a:spcBef>
            </a:pPr>
            <a:r>
              <a:rPr sz="2400" b="1" spc="-15" dirty="0">
                <a:latin typeface="Calibri"/>
                <a:cs typeface="Calibri"/>
              </a:rPr>
              <a:t>Singl</a:t>
            </a:r>
            <a:r>
              <a:rPr sz="2400" b="1" dirty="0">
                <a:latin typeface="Calibri"/>
                <a:cs typeface="Calibri"/>
              </a:rPr>
              <a:t>e-</a:t>
            </a:r>
            <a:r>
              <a:rPr sz="2400" b="1" spc="-15" dirty="0">
                <a:latin typeface="Calibri"/>
                <a:cs typeface="Calibri"/>
              </a:rPr>
              <a:t>S</a:t>
            </a:r>
            <a:r>
              <a:rPr sz="2400" b="1" spc="-30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a</a:t>
            </a:r>
            <a:r>
              <a:rPr sz="2400" b="1" spc="-40" dirty="0">
                <a:latin typeface="Calibri"/>
                <a:cs typeface="Calibri"/>
              </a:rPr>
              <a:t>g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 D</a:t>
            </a:r>
            <a:r>
              <a:rPr sz="2400" b="1" spc="-15" dirty="0">
                <a:latin typeface="Calibri"/>
                <a:cs typeface="Calibri"/>
              </a:rPr>
              <a:t>e</a:t>
            </a:r>
            <a:r>
              <a:rPr sz="2400" b="1" spc="-35" dirty="0">
                <a:latin typeface="Calibri"/>
                <a:cs typeface="Calibri"/>
              </a:rPr>
              <a:t>t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c</a:t>
            </a:r>
            <a:r>
              <a:rPr sz="2400" b="1" spc="-30" dirty="0">
                <a:latin typeface="Calibri"/>
                <a:cs typeface="Calibri"/>
              </a:rPr>
              <a:t>t</a:t>
            </a:r>
            <a:r>
              <a:rPr sz="2400" b="1" spc="-20" dirty="0">
                <a:latin typeface="Calibri"/>
                <a:cs typeface="Calibri"/>
              </a:rPr>
              <a:t>o</a:t>
            </a:r>
            <a:r>
              <a:rPr sz="2400" b="1" spc="-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la</a:t>
            </a:r>
            <a:r>
              <a:rPr sz="2400" spc="-5" dirty="0">
                <a:latin typeface="Calibri"/>
                <a:cs typeface="Calibri"/>
              </a:rPr>
              <a:t>ss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15" dirty="0">
                <a:latin typeface="Calibri"/>
                <a:cs typeface="Calibri"/>
              </a:rPr>
              <a:t>f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 e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bj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as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C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8418055" y="1619747"/>
            <a:ext cx="334137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3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(o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ba</a:t>
            </a:r>
            <a:r>
              <a:rPr sz="2400" spc="-20" dirty="0">
                <a:latin typeface="Calibri"/>
                <a:cs typeface="Calibri"/>
              </a:rPr>
              <a:t>ckg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und)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582801" y="1193523"/>
            <a:ext cx="3199130" cy="304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un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ne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C</a:t>
            </a:r>
            <a:r>
              <a:rPr sz="2400" spc="-20" dirty="0">
                <a:latin typeface="Calibri"/>
                <a:cs typeface="Calibri"/>
              </a:rPr>
              <a:t>NN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582801" y="1549144"/>
            <a:ext cx="388239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6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9636252" y="2295974"/>
            <a:ext cx="234569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07314">
              <a:lnSpc>
                <a:spcPts val="2970"/>
              </a:lnSpc>
            </a:pPr>
            <a:r>
              <a:rPr sz="2500" spc="-25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n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5" dirty="0">
                <a:latin typeface="Calibri"/>
                <a:cs typeface="Calibri"/>
              </a:rPr>
              <a:t>h</a:t>
            </a:r>
            <a:r>
              <a:rPr sz="2500" spc="-10" dirty="0">
                <a:latin typeface="Calibri"/>
                <a:cs typeface="Calibri"/>
              </a:rPr>
              <a:t>or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4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at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35" dirty="0">
                <a:latin typeface="Calibri"/>
                <a:cs typeface="Calibri"/>
              </a:rPr>
              <a:t>g</a:t>
            </a:r>
            <a:r>
              <a:rPr sz="2500" spc="-10" dirty="0">
                <a:latin typeface="Calibri"/>
                <a:cs typeface="Calibri"/>
              </a:rPr>
              <a:t>ory (C+</a:t>
            </a:r>
            <a:r>
              <a:rPr sz="2500" spc="-5" dirty="0">
                <a:latin typeface="Calibri"/>
                <a:cs typeface="Calibri"/>
              </a:rPr>
              <a:t>1</a:t>
            </a:r>
            <a:r>
              <a:rPr sz="2500" dirty="0">
                <a:latin typeface="Calibri"/>
                <a:cs typeface="Calibri"/>
              </a:rPr>
              <a:t>)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K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2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1</a:t>
            </a:r>
            <a:r>
              <a:rPr sz="2500" spc="-15" dirty="0">
                <a:latin typeface="Calibri"/>
                <a:cs typeface="Calibri"/>
              </a:rPr>
              <a:t>5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9360232" y="2820107"/>
            <a:ext cx="254000" cy="76200"/>
          </a:xfrm>
          <a:custGeom>
            <a:avLst/>
            <a:gdLst/>
            <a:ahLst/>
            <a:cxnLst/>
            <a:rect l="l" t="t" r="r" b="b"/>
            <a:pathLst>
              <a:path w="254000" h="76200">
                <a:moveTo>
                  <a:pt x="177586" y="0"/>
                </a:moveTo>
                <a:lnTo>
                  <a:pt x="177586" y="28575"/>
                </a:lnTo>
                <a:lnTo>
                  <a:pt x="0" y="28575"/>
                </a:lnTo>
                <a:lnTo>
                  <a:pt x="0" y="47625"/>
                </a:lnTo>
                <a:lnTo>
                  <a:pt x="177586" y="47625"/>
                </a:lnTo>
                <a:lnTo>
                  <a:pt x="177585" y="76200"/>
                </a:lnTo>
                <a:lnTo>
                  <a:pt x="253786" y="38100"/>
                </a:lnTo>
                <a:lnTo>
                  <a:pt x="177586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8607473" y="2467117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59" h="1801495">
                <a:moveTo>
                  <a:pt x="0" y="0"/>
                </a:moveTo>
                <a:lnTo>
                  <a:pt x="0" y="1801130"/>
                </a:lnTo>
                <a:lnTo>
                  <a:pt x="708614" y="1623978"/>
                </a:lnTo>
                <a:lnTo>
                  <a:pt x="708614" y="177154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8607472" y="2467117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59" h="1801495">
                <a:moveTo>
                  <a:pt x="0" y="0"/>
                </a:moveTo>
                <a:lnTo>
                  <a:pt x="708615" y="177154"/>
                </a:lnTo>
                <a:lnTo>
                  <a:pt x="708615" y="1623978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8651816" y="3210121"/>
            <a:ext cx="64135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9963991" y="3644739"/>
            <a:ext cx="1996439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1750">
              <a:lnSpc>
                <a:spcPts val="2985"/>
              </a:lnSpc>
            </a:pPr>
            <a:r>
              <a:rPr sz="2500" spc="-25" dirty="0">
                <a:latin typeface="Calibri"/>
                <a:cs typeface="Calibri"/>
              </a:rPr>
              <a:t>B</a:t>
            </a:r>
            <a:r>
              <a:rPr sz="2500" spc="-55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t</a:t>
            </a:r>
            <a:r>
              <a:rPr sz="2500" spc="-7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n</a:t>
            </a:r>
            <a:r>
              <a:rPr sz="2500" spc="-30" dirty="0">
                <a:latin typeface="Calibri"/>
                <a:cs typeface="Calibri"/>
              </a:rPr>
              <a:t>s</a:t>
            </a:r>
            <a:r>
              <a:rPr sz="2500" spc="-50" dirty="0">
                <a:latin typeface="Calibri"/>
                <a:cs typeface="Calibri"/>
              </a:rPr>
              <a:t>f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25" dirty="0">
                <a:latin typeface="Calibri"/>
                <a:cs typeface="Calibri"/>
              </a:rPr>
              <a:t>rm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  <a:p>
            <a:pPr marL="12700">
              <a:lnSpc>
                <a:spcPts val="2985"/>
              </a:lnSpc>
            </a:pPr>
            <a:r>
              <a:rPr sz="2500" b="1" dirty="0">
                <a:latin typeface="Calibri"/>
                <a:cs typeface="Calibri"/>
              </a:rPr>
              <a:t>C</a:t>
            </a:r>
            <a:r>
              <a:rPr sz="2500" b="1" spc="-15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4</a:t>
            </a:r>
            <a:r>
              <a:rPr sz="2500" spc="-15" dirty="0">
                <a:latin typeface="Calibri"/>
                <a:cs typeface="Calibri"/>
              </a:rPr>
              <a:t>K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2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1</a:t>
            </a:r>
            <a:r>
              <a:rPr sz="2500" spc="-15" dirty="0">
                <a:latin typeface="Calibri"/>
                <a:cs typeface="Calibri"/>
              </a:rPr>
              <a:t>5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9334314" y="3809996"/>
            <a:ext cx="567055" cy="76200"/>
          </a:xfrm>
          <a:custGeom>
            <a:avLst/>
            <a:gdLst/>
            <a:ahLst/>
            <a:cxnLst/>
            <a:rect l="l" t="t" r="r" b="b"/>
            <a:pathLst>
              <a:path w="567054" h="76200">
                <a:moveTo>
                  <a:pt x="0" y="28573"/>
                </a:moveTo>
                <a:lnTo>
                  <a:pt x="0" y="47623"/>
                </a:lnTo>
                <a:lnTo>
                  <a:pt x="490452" y="47625"/>
                </a:lnTo>
                <a:lnTo>
                  <a:pt x="490452" y="76200"/>
                </a:lnTo>
                <a:lnTo>
                  <a:pt x="566652" y="38100"/>
                </a:lnTo>
                <a:lnTo>
                  <a:pt x="547602" y="28575"/>
                </a:lnTo>
                <a:lnTo>
                  <a:pt x="0" y="28573"/>
                </a:lnTo>
                <a:close/>
              </a:path>
              <a:path w="567054" h="76200">
                <a:moveTo>
                  <a:pt x="490452" y="0"/>
                </a:moveTo>
                <a:lnTo>
                  <a:pt x="490452" y="28575"/>
                </a:lnTo>
                <a:lnTo>
                  <a:pt x="547602" y="28575"/>
                </a:lnTo>
                <a:lnTo>
                  <a:pt x="490452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20782" y="2304023"/>
            <a:ext cx="2326640" cy="2154555"/>
          </a:xfrm>
          <a:custGeom>
            <a:avLst/>
            <a:gdLst/>
            <a:ahLst/>
            <a:cxnLst/>
            <a:rect l="l" t="t" r="r" b="b"/>
            <a:pathLst>
              <a:path w="2326640" h="2154554">
                <a:moveTo>
                  <a:pt x="0" y="0"/>
                </a:moveTo>
                <a:lnTo>
                  <a:pt x="2326194" y="0"/>
                </a:lnTo>
                <a:lnTo>
                  <a:pt x="2326194" y="2154239"/>
                </a:lnTo>
                <a:lnTo>
                  <a:pt x="0" y="2154239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6277521" y="3174786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0" y="0"/>
                </a:moveTo>
                <a:lnTo>
                  <a:pt x="412692" y="0"/>
                </a:lnTo>
                <a:lnTo>
                  <a:pt x="412692" y="412692"/>
                </a:lnTo>
                <a:lnTo>
                  <a:pt x="0" y="412692"/>
                </a:lnTo>
                <a:lnTo>
                  <a:pt x="0" y="0"/>
                </a:lnTo>
                <a:close/>
              </a:path>
            </a:pathLst>
          </a:custGeom>
          <a:solidFill>
            <a:srgbClr val="4A86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900630" y="2841088"/>
            <a:ext cx="1166495" cy="1080135"/>
          </a:xfrm>
          <a:custGeom>
            <a:avLst/>
            <a:gdLst/>
            <a:ahLst/>
            <a:cxnLst/>
            <a:rect l="l" t="t" r="r" b="b"/>
            <a:pathLst>
              <a:path w="1166495" h="1080135">
                <a:moveTo>
                  <a:pt x="0" y="0"/>
                </a:moveTo>
                <a:lnTo>
                  <a:pt x="1166496" y="0"/>
                </a:lnTo>
                <a:lnTo>
                  <a:pt x="1166496" y="1080119"/>
                </a:lnTo>
                <a:lnTo>
                  <a:pt x="0" y="1080119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5594706" y="1772960"/>
            <a:ext cx="1778635" cy="3216910"/>
          </a:xfrm>
          <a:custGeom>
            <a:avLst/>
            <a:gdLst/>
            <a:ahLst/>
            <a:cxnLst/>
            <a:rect l="l" t="t" r="r" b="b"/>
            <a:pathLst>
              <a:path w="1778634" h="3216910">
                <a:moveTo>
                  <a:pt x="0" y="0"/>
                </a:moveTo>
                <a:lnTo>
                  <a:pt x="1778337" y="0"/>
                </a:lnTo>
                <a:lnTo>
                  <a:pt x="1778337" y="3216362"/>
                </a:lnTo>
                <a:lnTo>
                  <a:pt x="0" y="321636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4605167" y="2561959"/>
            <a:ext cx="3757929" cy="1638935"/>
          </a:xfrm>
          <a:custGeom>
            <a:avLst/>
            <a:gdLst/>
            <a:ahLst/>
            <a:cxnLst/>
            <a:rect l="l" t="t" r="r" b="b"/>
            <a:pathLst>
              <a:path w="3757929" h="1638935">
                <a:moveTo>
                  <a:pt x="0" y="0"/>
                </a:moveTo>
                <a:lnTo>
                  <a:pt x="3757421" y="0"/>
                </a:lnTo>
                <a:lnTo>
                  <a:pt x="3757421" y="1638373"/>
                </a:lnTo>
                <a:lnTo>
                  <a:pt x="0" y="1638373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 txBox="1"/>
          <p:nvPr/>
        </p:nvSpPr>
        <p:spPr>
          <a:xfrm>
            <a:off x="8355271" y="4791177"/>
            <a:ext cx="3446145" cy="143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299"/>
              </a:lnSpc>
            </a:pPr>
            <a:r>
              <a:rPr sz="2400" spc="-5" dirty="0">
                <a:latin typeface="Calibri"/>
                <a:cs typeface="Calibri"/>
              </a:rPr>
              <a:t>Som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15" dirty="0">
                <a:latin typeface="Calibri"/>
                <a:cs typeface="Calibri"/>
              </a:rPr>
              <a:t>se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b="1" spc="-20" dirty="0">
                <a:latin typeface="Calibri"/>
                <a:cs typeface="Calibri"/>
              </a:rPr>
              <a:t>ca</a:t>
            </a:r>
            <a:r>
              <a:rPr sz="2400" b="1" spc="-35" dirty="0">
                <a:latin typeface="Calibri"/>
                <a:cs typeface="Calibri"/>
              </a:rPr>
              <a:t>t</a:t>
            </a:r>
            <a:r>
              <a:rPr sz="2400" b="1" spc="5" dirty="0">
                <a:latin typeface="Calibri"/>
                <a:cs typeface="Calibri"/>
              </a:rPr>
              <a:t>e</a:t>
            </a:r>
            <a:r>
              <a:rPr sz="2400" b="1" spc="-25" dirty="0">
                <a:latin typeface="Calibri"/>
                <a:cs typeface="Calibri"/>
              </a:rPr>
              <a:t>g</a:t>
            </a:r>
            <a:r>
              <a:rPr sz="2400" b="1" spc="-20" dirty="0">
                <a:latin typeface="Calibri"/>
                <a:cs typeface="Calibri"/>
              </a:rPr>
              <a:t>o</a:t>
            </a:r>
            <a:r>
              <a:rPr sz="2400" b="1" spc="5" dirty="0">
                <a:latin typeface="Calibri"/>
                <a:cs typeface="Calibri"/>
              </a:rPr>
              <a:t>r</a:t>
            </a:r>
            <a:r>
              <a:rPr sz="2400" b="1" spc="-55" dirty="0">
                <a:latin typeface="Calibri"/>
                <a:cs typeface="Calibri"/>
              </a:rPr>
              <a:t>y</a:t>
            </a:r>
            <a:r>
              <a:rPr sz="2400" b="1" dirty="0">
                <a:latin typeface="Calibri"/>
                <a:cs typeface="Calibri"/>
              </a:rPr>
              <a:t>- </a:t>
            </a:r>
            <a:r>
              <a:rPr sz="2400" b="1" spc="-5" dirty="0">
                <a:latin typeface="Calibri"/>
                <a:cs typeface="Calibri"/>
              </a:rPr>
              <a:t>s</a:t>
            </a:r>
            <a:r>
              <a:rPr sz="2400" b="1" spc="-20" dirty="0">
                <a:latin typeface="Calibri"/>
                <a:cs typeface="Calibri"/>
              </a:rPr>
              <a:t>p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c</a:t>
            </a:r>
            <a:r>
              <a:rPr sz="2400" b="1" spc="-15" dirty="0">
                <a:latin typeface="Calibri"/>
                <a:cs typeface="Calibri"/>
              </a:rPr>
              <a:t>i</a:t>
            </a:r>
            <a:r>
              <a:rPr sz="2400" b="1" dirty="0">
                <a:latin typeface="Calibri"/>
                <a:cs typeface="Calibri"/>
              </a:rPr>
              <a:t>f</a:t>
            </a:r>
            <a:r>
              <a:rPr sz="2400" b="1" spc="-15" dirty="0">
                <a:latin typeface="Calibri"/>
                <a:cs typeface="Calibri"/>
              </a:rPr>
              <a:t>i</a:t>
            </a:r>
            <a:r>
              <a:rPr sz="2400" b="1" dirty="0">
                <a:latin typeface="Calibri"/>
                <a:cs typeface="Calibri"/>
              </a:rPr>
              <a:t>c</a:t>
            </a:r>
            <a:r>
              <a:rPr sz="2400" b="1" spc="-10" dirty="0">
                <a:latin typeface="Calibri"/>
                <a:cs typeface="Calibri"/>
              </a:rPr>
              <a:t> </a:t>
            </a:r>
            <a:r>
              <a:rPr sz="2400" b="1" spc="-30" dirty="0">
                <a:latin typeface="Calibri"/>
                <a:cs typeface="Calibri"/>
              </a:rPr>
              <a:t>r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g</a:t>
            </a:r>
            <a:r>
              <a:rPr sz="2400" b="1" spc="-30" dirty="0">
                <a:latin typeface="Calibri"/>
                <a:cs typeface="Calibri"/>
              </a:rPr>
              <a:t>r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ss</a:t>
            </a:r>
            <a:r>
              <a:rPr sz="2400" b="1" spc="-20" dirty="0">
                <a:latin typeface="Calibri"/>
                <a:cs typeface="Calibri"/>
              </a:rPr>
              <a:t>ion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P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di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f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5" dirty="0">
                <a:latin typeface="Calibri"/>
                <a:cs typeface="Calibri"/>
              </a:rPr>
              <a:t>s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 e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3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y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48" name="object 4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49" name="object 4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105</a:t>
            </a:fld>
            <a:endParaRPr spc="-15" dirty="0"/>
          </a:p>
        </p:txBody>
      </p:sp>
      <p:sp>
        <p:nvSpPr>
          <p:cNvPr id="50" name="object 50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47" name="object 47"/>
          <p:cNvSpPr txBox="1"/>
          <p:nvPr/>
        </p:nvSpPr>
        <p:spPr>
          <a:xfrm>
            <a:off x="40799" y="5855765"/>
            <a:ext cx="4768215" cy="487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d</a:t>
            </a:r>
            <a:r>
              <a:rPr sz="1050" dirty="0">
                <a:latin typeface="Calibri"/>
                <a:cs typeface="Calibri"/>
              </a:rPr>
              <a:t>mo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</a:t>
            </a:r>
            <a:r>
              <a:rPr sz="1050" spc="10" dirty="0">
                <a:latin typeface="Calibri"/>
                <a:cs typeface="Calibri"/>
              </a:rPr>
              <a:t>Y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u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nl</a:t>
            </a:r>
            <a:r>
              <a:rPr sz="1050" dirty="0">
                <a:latin typeface="Calibri"/>
                <a:cs typeface="Calibri"/>
              </a:rPr>
              <a:t>y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Look </a:t>
            </a:r>
            <a:r>
              <a:rPr sz="1050" spc="-5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spc="-5" dirty="0">
                <a:latin typeface="Calibri"/>
                <a:cs typeface="Calibri"/>
              </a:rPr>
              <a:t>ce</a:t>
            </a:r>
            <a:r>
              <a:rPr sz="1050" dirty="0">
                <a:latin typeface="Calibri"/>
                <a:cs typeface="Calibri"/>
              </a:rPr>
              <a:t>: 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Uni</a:t>
            </a:r>
            <a:r>
              <a:rPr sz="1050" spc="-5" dirty="0">
                <a:latin typeface="Calibri"/>
                <a:cs typeface="Calibri"/>
              </a:rPr>
              <a:t>f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d,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al</a:t>
            </a:r>
            <a:r>
              <a:rPr sz="1050" spc="-5" dirty="0">
                <a:latin typeface="Calibri"/>
                <a:cs typeface="Calibri"/>
              </a:rPr>
              <a:t>-</a:t>
            </a:r>
            <a:r>
              <a:rPr sz="1050" spc="5" dirty="0">
                <a:latin typeface="Calibri"/>
                <a:cs typeface="Calibri"/>
              </a:rPr>
              <a:t>Ti</a:t>
            </a:r>
            <a:r>
              <a:rPr sz="1050" dirty="0">
                <a:latin typeface="Calibri"/>
                <a:cs typeface="Calibri"/>
              </a:rPr>
              <a:t>m</a:t>
            </a:r>
            <a:r>
              <a:rPr sz="1050" spc="5" dirty="0">
                <a:latin typeface="Calibri"/>
                <a:cs typeface="Calibri"/>
              </a:rPr>
              <a:t>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0" dirty="0">
                <a:latin typeface="Calibri"/>
                <a:cs typeface="Calibri"/>
              </a:rPr>
              <a:t>je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De</a:t>
            </a:r>
            <a:r>
              <a:rPr sz="1050" spc="5" dirty="0">
                <a:latin typeface="Calibri"/>
                <a:cs typeface="Calibri"/>
              </a:rPr>
              <a:t>t</a:t>
            </a:r>
            <a:r>
              <a:rPr sz="1050" spc="-5" dirty="0">
                <a:latin typeface="Calibri"/>
                <a:cs typeface="Calibri"/>
              </a:rPr>
              <a:t>ec</a:t>
            </a:r>
            <a:r>
              <a:rPr sz="1050" spc="5" dirty="0">
                <a:latin typeface="Calibri"/>
                <a:cs typeface="Calibri"/>
              </a:rPr>
              <a:t>ti</a:t>
            </a:r>
            <a:r>
              <a:rPr sz="1050" dirty="0">
                <a:latin typeface="Calibri"/>
                <a:cs typeface="Calibri"/>
              </a:rPr>
              <a:t>on”,</a:t>
            </a:r>
            <a:r>
              <a:rPr sz="1050" spc="-5" dirty="0">
                <a:latin typeface="Calibri"/>
                <a:cs typeface="Calibri"/>
              </a:rPr>
              <a:t> CV</a:t>
            </a:r>
            <a:r>
              <a:rPr sz="1050" dirty="0">
                <a:latin typeface="Calibri"/>
                <a:cs typeface="Calibri"/>
              </a:rPr>
              <a:t>P</a:t>
            </a:r>
            <a:r>
              <a:rPr sz="1050" spc="5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</a:t>
            </a:r>
            <a:r>
              <a:rPr sz="1050" spc="5" dirty="0">
                <a:latin typeface="Calibri"/>
                <a:cs typeface="Calibri"/>
              </a:rPr>
              <a:t>6</a:t>
            </a:r>
            <a:r>
              <a:rPr sz="1050" dirty="0">
                <a:latin typeface="Calibri"/>
                <a:cs typeface="Calibri"/>
              </a:rPr>
              <a:t> L</a:t>
            </a:r>
            <a:r>
              <a:rPr sz="1050" spc="5" dirty="0">
                <a:latin typeface="Calibri"/>
                <a:cs typeface="Calibri"/>
              </a:rPr>
              <a:t>iu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</a:t>
            </a:r>
            <a:r>
              <a:rPr sz="1050" spc="-5" dirty="0">
                <a:latin typeface="Calibri"/>
                <a:cs typeface="Calibri"/>
              </a:rPr>
              <a:t>SSD</a:t>
            </a:r>
            <a:r>
              <a:rPr sz="1050" dirty="0">
                <a:latin typeface="Calibri"/>
                <a:cs typeface="Calibri"/>
              </a:rPr>
              <a:t>: 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in</a:t>
            </a:r>
            <a:r>
              <a:rPr sz="1050" dirty="0">
                <a:latin typeface="Calibri"/>
                <a:cs typeface="Calibri"/>
              </a:rPr>
              <a:t>g</a:t>
            </a:r>
            <a:r>
              <a:rPr sz="1050" spc="5" dirty="0">
                <a:latin typeface="Calibri"/>
                <a:cs typeface="Calibri"/>
              </a:rPr>
              <a:t>l</a:t>
            </a:r>
            <a:r>
              <a:rPr sz="1050" spc="-5" dirty="0">
                <a:latin typeface="Calibri"/>
                <a:cs typeface="Calibri"/>
              </a:rPr>
              <a:t>e-S</a:t>
            </a:r>
            <a:r>
              <a:rPr sz="1050" spc="5" dirty="0">
                <a:latin typeface="Calibri"/>
                <a:cs typeface="Calibri"/>
              </a:rPr>
              <a:t>h</a:t>
            </a:r>
            <a:r>
              <a:rPr sz="1050" dirty="0">
                <a:latin typeface="Calibri"/>
                <a:cs typeface="Calibri"/>
              </a:rPr>
              <a:t>ot</a:t>
            </a:r>
            <a:r>
              <a:rPr sz="1050" spc="5" dirty="0">
                <a:latin typeface="Calibri"/>
                <a:cs typeface="Calibri"/>
              </a:rPr>
              <a:t> Mul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dirty="0">
                <a:latin typeface="Calibri"/>
                <a:cs typeface="Calibri"/>
              </a:rPr>
              <a:t>B</a:t>
            </a:r>
            <a:r>
              <a:rPr sz="1050" spc="5" dirty="0">
                <a:latin typeface="Calibri"/>
                <a:cs typeface="Calibri"/>
              </a:rPr>
              <a:t>ox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De</a:t>
            </a:r>
            <a:r>
              <a:rPr sz="1050" spc="5" dirty="0">
                <a:latin typeface="Calibri"/>
                <a:cs typeface="Calibri"/>
              </a:rPr>
              <a:t>t</a:t>
            </a:r>
            <a:r>
              <a:rPr sz="1050" spc="-5" dirty="0">
                <a:latin typeface="Calibri"/>
                <a:cs typeface="Calibri"/>
              </a:rPr>
              <a:t>ec</a:t>
            </a:r>
            <a:r>
              <a:rPr sz="1050" dirty="0">
                <a:latin typeface="Calibri"/>
                <a:cs typeface="Calibri"/>
              </a:rPr>
              <a:t>tor”,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E</a:t>
            </a:r>
            <a:r>
              <a:rPr sz="1050" spc="-5" dirty="0">
                <a:latin typeface="Calibri"/>
                <a:cs typeface="Calibri"/>
              </a:rPr>
              <a:t>CC</a:t>
            </a:r>
            <a:r>
              <a:rPr sz="1050" spc="5" dirty="0">
                <a:latin typeface="Calibri"/>
                <a:cs typeface="Calibri"/>
              </a:rPr>
              <a:t>V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</a:t>
            </a:r>
            <a:r>
              <a:rPr sz="1050" spc="5" dirty="0">
                <a:latin typeface="Calibri"/>
                <a:cs typeface="Calibri"/>
              </a:rPr>
              <a:t>6</a:t>
            </a:r>
            <a:endParaRPr sz="10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050" dirty="0">
                <a:latin typeface="Calibri"/>
                <a:cs typeface="Calibri"/>
              </a:rPr>
              <a:t>L</a:t>
            </a:r>
            <a:r>
              <a:rPr sz="1050" spc="5" dirty="0">
                <a:latin typeface="Calibri"/>
                <a:cs typeface="Calibri"/>
              </a:rPr>
              <a:t>in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“Focal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L</a:t>
            </a:r>
            <a:r>
              <a:rPr sz="1050" spc="-5" dirty="0">
                <a:latin typeface="Calibri"/>
                <a:cs typeface="Calibri"/>
              </a:rPr>
              <a:t>os</a:t>
            </a:r>
            <a:r>
              <a:rPr sz="1050" dirty="0">
                <a:latin typeface="Calibri"/>
                <a:cs typeface="Calibri"/>
              </a:rPr>
              <a:t>s</a:t>
            </a:r>
            <a:r>
              <a:rPr sz="1050" spc="-5" dirty="0">
                <a:latin typeface="Calibri"/>
                <a:cs typeface="Calibri"/>
              </a:rPr>
              <a:t> fo</a:t>
            </a:r>
            <a:r>
              <a:rPr sz="1050" dirty="0">
                <a:latin typeface="Calibri"/>
                <a:cs typeface="Calibri"/>
              </a:rPr>
              <a:t>r </a:t>
            </a:r>
            <a:r>
              <a:rPr sz="1050" spc="-5" dirty="0">
                <a:latin typeface="Calibri"/>
                <a:cs typeface="Calibri"/>
              </a:rPr>
              <a:t>De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0" dirty="0">
                <a:latin typeface="Calibri"/>
                <a:cs typeface="Calibri"/>
              </a:rPr>
              <a:t>je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De</a:t>
            </a:r>
            <a:r>
              <a:rPr sz="1050" spc="5" dirty="0">
                <a:latin typeface="Calibri"/>
                <a:cs typeface="Calibri"/>
              </a:rPr>
              <a:t>t</a:t>
            </a:r>
            <a:r>
              <a:rPr sz="1050" spc="-5" dirty="0">
                <a:latin typeface="Calibri"/>
                <a:cs typeface="Calibri"/>
              </a:rPr>
              <a:t>ec</a:t>
            </a:r>
            <a:r>
              <a:rPr sz="1050" spc="5" dirty="0">
                <a:latin typeface="Calibri"/>
                <a:cs typeface="Calibri"/>
              </a:rPr>
              <a:t>ti</a:t>
            </a:r>
            <a:r>
              <a:rPr sz="1050" dirty="0">
                <a:latin typeface="Calibri"/>
                <a:cs typeface="Calibri"/>
              </a:rPr>
              <a:t>on”,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-10" dirty="0">
                <a:latin typeface="Calibri"/>
                <a:cs typeface="Calibri"/>
              </a:rPr>
              <a:t>ICC</a:t>
            </a:r>
            <a:r>
              <a:rPr sz="1050" spc="5" dirty="0">
                <a:latin typeface="Calibri"/>
                <a:cs typeface="Calibri"/>
              </a:rPr>
              <a:t>V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</a:t>
            </a:r>
            <a:r>
              <a:rPr sz="1050" spc="5" dirty="0">
                <a:latin typeface="Calibri"/>
                <a:cs typeface="Calibri"/>
              </a:rPr>
              <a:t>7</a:t>
            </a:r>
            <a:endParaRPr sz="10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5" dirty="0"/>
              <a:t>c</a:t>
            </a:r>
            <a:r>
              <a:rPr spc="-15" dirty="0"/>
              <a:t>t</a:t>
            </a:r>
            <a:r>
              <a:rPr spc="-10" dirty="0"/>
              <a:t> </a:t>
            </a: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30" dirty="0"/>
              <a:t>n</a:t>
            </a:r>
            <a:r>
              <a:rPr spc="-15" dirty="0"/>
              <a:t>:</a:t>
            </a:r>
            <a:r>
              <a:rPr spc="-5" dirty="0"/>
              <a:t> </a:t>
            </a:r>
            <a:r>
              <a:rPr spc="-25" dirty="0"/>
              <a:t>L</a:t>
            </a:r>
            <a:r>
              <a:rPr dirty="0"/>
              <a:t>o</a:t>
            </a:r>
            <a:r>
              <a:rPr spc="-20" dirty="0"/>
              <a:t>ts</a:t>
            </a:r>
            <a:r>
              <a:rPr spc="-5" dirty="0"/>
              <a:t> </a:t>
            </a:r>
            <a:r>
              <a:rPr dirty="0"/>
              <a:t>o</a:t>
            </a:r>
            <a:r>
              <a:rPr spc="-15" dirty="0"/>
              <a:t>f</a:t>
            </a:r>
            <a:r>
              <a:rPr dirty="0"/>
              <a:t> </a:t>
            </a:r>
            <a:r>
              <a:rPr spc="-75" dirty="0"/>
              <a:t>v</a:t>
            </a:r>
            <a:r>
              <a:rPr spc="-20" dirty="0"/>
              <a:t>ar</a:t>
            </a:r>
            <a:r>
              <a:rPr spc="-15" dirty="0"/>
              <a:t>ia</a:t>
            </a:r>
            <a:r>
              <a:rPr spc="-30" dirty="0"/>
              <a:t>b</a:t>
            </a:r>
            <a:r>
              <a:rPr spc="-10" dirty="0"/>
              <a:t>l</a:t>
            </a:r>
            <a:r>
              <a:rPr spc="-5" dirty="0"/>
              <a:t>e</a:t>
            </a:r>
            <a:r>
              <a:rPr spc="-15" dirty="0"/>
              <a:t>s!</a:t>
            </a:r>
          </a:p>
        </p:txBody>
      </p:sp>
      <p:sp>
        <p:nvSpPr>
          <p:cNvPr id="3" name="object 3"/>
          <p:cNvSpPr/>
          <p:nvPr/>
        </p:nvSpPr>
        <p:spPr>
          <a:xfrm>
            <a:off x="305542" y="1092156"/>
            <a:ext cx="8081116" cy="494145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09168" y="6148781"/>
            <a:ext cx="6922134" cy="203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dirty="0">
                <a:latin typeface="Calibri"/>
                <a:cs typeface="Calibri"/>
              </a:rPr>
              <a:t>Huang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5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al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“</a:t>
            </a:r>
            <a:r>
              <a:rPr sz="1400" spc="-10" dirty="0">
                <a:latin typeface="Calibri"/>
                <a:cs typeface="Calibri"/>
              </a:rPr>
              <a:t>S</a:t>
            </a:r>
            <a:r>
              <a:rPr sz="1400" dirty="0">
                <a:latin typeface="Calibri"/>
                <a:cs typeface="Calibri"/>
              </a:rPr>
              <a:t>p</a:t>
            </a:r>
            <a:r>
              <a:rPr sz="1400" spc="-10" dirty="0">
                <a:latin typeface="Calibri"/>
                <a:cs typeface="Calibri"/>
              </a:rPr>
              <a:t>ee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30" dirty="0">
                <a:latin typeface="Calibri"/>
                <a:cs typeface="Calibri"/>
              </a:rPr>
              <a:t>/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cc</a:t>
            </a:r>
            <a:r>
              <a:rPr sz="1400" dirty="0">
                <a:latin typeface="Calibri"/>
                <a:cs typeface="Calibri"/>
              </a:rPr>
              <a:t>u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10" dirty="0">
                <a:latin typeface="Calibri"/>
                <a:cs typeface="Calibri"/>
              </a:rPr>
              <a:t>y</a:t>
            </a:r>
            <a:r>
              <a:rPr sz="1400" dirty="0">
                <a:latin typeface="Calibri"/>
                <a:cs typeface="Calibri"/>
              </a:rPr>
              <a:t> t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ad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-o</a:t>
            </a:r>
            <a:r>
              <a:rPr sz="1400" spc="-15" dirty="0">
                <a:latin typeface="Calibri"/>
                <a:cs typeface="Calibri"/>
              </a:rPr>
              <a:t>f</a:t>
            </a:r>
            <a:r>
              <a:rPr sz="1400" spc="-25" dirty="0">
                <a:latin typeface="Calibri"/>
                <a:cs typeface="Calibri"/>
              </a:rPr>
              <a:t>f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f</a:t>
            </a:r>
            <a:r>
              <a:rPr sz="1400" spc="-15" dirty="0">
                <a:latin typeface="Calibri"/>
                <a:cs typeface="Calibri"/>
              </a:rPr>
              <a:t>o</a:t>
            </a:r>
            <a:r>
              <a:rPr sz="1400" spc="-5" dirty="0">
                <a:latin typeface="Calibri"/>
                <a:cs typeface="Calibri"/>
              </a:rPr>
              <a:t>r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m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10" dirty="0">
                <a:latin typeface="Calibri"/>
                <a:cs typeface="Calibri"/>
              </a:rPr>
              <a:t>er</a:t>
            </a:r>
            <a:r>
              <a:rPr sz="1400" dirty="0">
                <a:latin typeface="Calibri"/>
                <a:cs typeface="Calibri"/>
              </a:rPr>
              <a:t>n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25" dirty="0">
                <a:latin typeface="Calibri"/>
                <a:cs typeface="Calibri"/>
              </a:rPr>
              <a:t>n</a:t>
            </a:r>
            <a:r>
              <a:rPr sz="1400" spc="-20" dirty="0">
                <a:latin typeface="Calibri"/>
                <a:cs typeface="Calibri"/>
              </a:rPr>
              <a:t>v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luti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nal 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bj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</a:t>
            </a:r>
            <a:r>
              <a:rPr sz="1400" spc="-15" dirty="0">
                <a:latin typeface="Calibri"/>
                <a:cs typeface="Calibri"/>
              </a:rPr>
              <a:t>et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ct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30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135" dirty="0">
                <a:latin typeface="Calibri"/>
                <a:cs typeface="Calibri"/>
              </a:rPr>
              <a:t>”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C</a:t>
            </a:r>
            <a:r>
              <a:rPr sz="1400" spc="5" dirty="0">
                <a:latin typeface="Calibri"/>
                <a:cs typeface="Calibri"/>
              </a:rPr>
              <a:t>V</a:t>
            </a:r>
            <a:r>
              <a:rPr sz="1400" spc="-10" dirty="0">
                <a:latin typeface="Calibri"/>
                <a:cs typeface="Calibri"/>
              </a:rPr>
              <a:t>PR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2017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106</a:t>
            </a:fld>
            <a:endParaRPr spc="-15" dirty="0"/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5" dirty="0"/>
              <a:t>c</a:t>
            </a:r>
            <a:r>
              <a:rPr spc="-15" dirty="0"/>
              <a:t>t</a:t>
            </a:r>
            <a:r>
              <a:rPr spc="-10" dirty="0"/>
              <a:t> </a:t>
            </a: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30" dirty="0"/>
              <a:t>n</a:t>
            </a:r>
            <a:r>
              <a:rPr spc="-15" dirty="0"/>
              <a:t>:</a:t>
            </a:r>
            <a:r>
              <a:rPr spc="-5" dirty="0"/>
              <a:t> </a:t>
            </a:r>
            <a:r>
              <a:rPr spc="-25" dirty="0"/>
              <a:t>L</a:t>
            </a:r>
            <a:r>
              <a:rPr dirty="0"/>
              <a:t>o</a:t>
            </a:r>
            <a:r>
              <a:rPr spc="-20" dirty="0"/>
              <a:t>ts</a:t>
            </a:r>
            <a:r>
              <a:rPr spc="-5" dirty="0"/>
              <a:t> </a:t>
            </a:r>
            <a:r>
              <a:rPr dirty="0"/>
              <a:t>o</a:t>
            </a:r>
            <a:r>
              <a:rPr spc="-15" dirty="0"/>
              <a:t>f</a:t>
            </a:r>
            <a:r>
              <a:rPr dirty="0"/>
              <a:t> </a:t>
            </a:r>
            <a:r>
              <a:rPr spc="-75" dirty="0"/>
              <a:t>v</a:t>
            </a:r>
            <a:r>
              <a:rPr spc="-20" dirty="0"/>
              <a:t>ar</a:t>
            </a:r>
            <a:r>
              <a:rPr spc="-15" dirty="0"/>
              <a:t>ia</a:t>
            </a:r>
            <a:r>
              <a:rPr spc="-30" dirty="0"/>
              <a:t>b</a:t>
            </a:r>
            <a:r>
              <a:rPr spc="-10" dirty="0"/>
              <a:t>l</a:t>
            </a:r>
            <a:r>
              <a:rPr spc="-5" dirty="0"/>
              <a:t>e</a:t>
            </a:r>
            <a:r>
              <a:rPr spc="-15" dirty="0"/>
              <a:t>s!</a:t>
            </a:r>
          </a:p>
        </p:txBody>
      </p:sp>
      <p:sp>
        <p:nvSpPr>
          <p:cNvPr id="3" name="object 3"/>
          <p:cNvSpPr/>
          <p:nvPr/>
        </p:nvSpPr>
        <p:spPr>
          <a:xfrm>
            <a:off x="305542" y="1092156"/>
            <a:ext cx="8081116" cy="494145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351069" y="1608626"/>
            <a:ext cx="3556635" cy="143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b="1" spc="-200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a</a:t>
            </a:r>
            <a:r>
              <a:rPr sz="2400" b="1" spc="-85" dirty="0">
                <a:latin typeface="Calibri"/>
                <a:cs typeface="Calibri"/>
              </a:rPr>
              <a:t>k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30" dirty="0">
                <a:latin typeface="Calibri"/>
                <a:cs typeface="Calibri"/>
              </a:rPr>
              <a:t>a</a:t>
            </a:r>
            <a:r>
              <a:rPr sz="2400" b="1" spc="-25" dirty="0">
                <a:latin typeface="Calibri"/>
                <a:cs typeface="Calibri"/>
              </a:rPr>
              <a:t>w</a:t>
            </a:r>
            <a:r>
              <a:rPr sz="2400" b="1" spc="-60" dirty="0">
                <a:latin typeface="Calibri"/>
                <a:cs typeface="Calibri"/>
              </a:rPr>
              <a:t>a</a:t>
            </a:r>
            <a:r>
              <a:rPr sz="2400" b="1" spc="-30" dirty="0">
                <a:latin typeface="Calibri"/>
                <a:cs typeface="Calibri"/>
              </a:rPr>
              <a:t>y</a:t>
            </a:r>
            <a:r>
              <a:rPr sz="2400" b="1" spc="-10" dirty="0">
                <a:latin typeface="Calibri"/>
                <a:cs typeface="Calibri"/>
              </a:rPr>
              <a:t>s:</a:t>
            </a:r>
            <a:endParaRPr sz="2400">
              <a:latin typeface="Calibri"/>
              <a:cs typeface="Calibri"/>
            </a:endParaRPr>
          </a:p>
          <a:p>
            <a:pPr marL="355600" marR="5080" indent="-342900">
              <a:lnSpc>
                <a:spcPct val="100099"/>
              </a:lnSpc>
              <a:spcBef>
                <a:spcPts val="15"/>
              </a:spcBef>
              <a:tabLst>
                <a:tab pos="354965" algn="l"/>
              </a:tabLst>
            </a:pPr>
            <a:r>
              <a:rPr sz="2400" dirty="0">
                <a:latin typeface="Calibri"/>
                <a:cs typeface="Calibri"/>
              </a:rPr>
              <a:t>-	</a:t>
            </a:r>
            <a:r>
              <a:rPr sz="2400" spc="-9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(</a:t>
            </a:r>
            <a:r>
              <a:rPr sz="2400" spc="-70" dirty="0">
                <a:latin typeface="Calibri"/>
                <a:cs typeface="Calibri"/>
              </a:rPr>
              <a:t>F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er </a:t>
            </a:r>
            <a:r>
              <a:rPr sz="2400" spc="-2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20" dirty="0">
                <a:latin typeface="Calibri"/>
                <a:cs typeface="Calibri"/>
              </a:rPr>
              <a:t>CNN</a:t>
            </a:r>
            <a:r>
              <a:rPr sz="2400" dirty="0">
                <a:latin typeface="Calibri"/>
                <a:cs typeface="Calibri"/>
              </a:rPr>
              <a:t>)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b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cc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85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sl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er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384277" y="1820254"/>
            <a:ext cx="4948555" cy="487680"/>
          </a:xfrm>
          <a:custGeom>
            <a:avLst/>
            <a:gdLst/>
            <a:ahLst/>
            <a:cxnLst/>
            <a:rect l="l" t="t" r="r" b="b"/>
            <a:pathLst>
              <a:path w="4948555" h="487680">
                <a:moveTo>
                  <a:pt x="0" y="0"/>
                </a:moveTo>
                <a:lnTo>
                  <a:pt x="4948014" y="0"/>
                </a:lnTo>
                <a:lnTo>
                  <a:pt x="4948014" y="487110"/>
                </a:lnTo>
                <a:lnTo>
                  <a:pt x="0" y="487110"/>
                </a:lnTo>
                <a:lnTo>
                  <a:pt x="0" y="0"/>
                </a:lnTo>
                <a:close/>
              </a:path>
            </a:pathLst>
          </a:custGeom>
          <a:ln w="508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09168" y="6148781"/>
            <a:ext cx="6922134" cy="203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dirty="0">
                <a:latin typeface="Calibri"/>
                <a:cs typeface="Calibri"/>
              </a:rPr>
              <a:t>Huang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5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al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“</a:t>
            </a:r>
            <a:r>
              <a:rPr sz="1400" spc="-10" dirty="0">
                <a:latin typeface="Calibri"/>
                <a:cs typeface="Calibri"/>
              </a:rPr>
              <a:t>S</a:t>
            </a:r>
            <a:r>
              <a:rPr sz="1400" dirty="0">
                <a:latin typeface="Calibri"/>
                <a:cs typeface="Calibri"/>
              </a:rPr>
              <a:t>p</a:t>
            </a:r>
            <a:r>
              <a:rPr sz="1400" spc="-10" dirty="0">
                <a:latin typeface="Calibri"/>
                <a:cs typeface="Calibri"/>
              </a:rPr>
              <a:t>ee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30" dirty="0">
                <a:latin typeface="Calibri"/>
                <a:cs typeface="Calibri"/>
              </a:rPr>
              <a:t>/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cc</a:t>
            </a:r>
            <a:r>
              <a:rPr sz="1400" dirty="0">
                <a:latin typeface="Calibri"/>
                <a:cs typeface="Calibri"/>
              </a:rPr>
              <a:t>u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10" dirty="0">
                <a:latin typeface="Calibri"/>
                <a:cs typeface="Calibri"/>
              </a:rPr>
              <a:t>y</a:t>
            </a:r>
            <a:r>
              <a:rPr sz="1400" dirty="0">
                <a:latin typeface="Calibri"/>
                <a:cs typeface="Calibri"/>
              </a:rPr>
              <a:t> t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ad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-o</a:t>
            </a:r>
            <a:r>
              <a:rPr sz="1400" spc="-15" dirty="0">
                <a:latin typeface="Calibri"/>
                <a:cs typeface="Calibri"/>
              </a:rPr>
              <a:t>f</a:t>
            </a:r>
            <a:r>
              <a:rPr sz="1400" spc="-25" dirty="0">
                <a:latin typeface="Calibri"/>
                <a:cs typeface="Calibri"/>
              </a:rPr>
              <a:t>f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f</a:t>
            </a:r>
            <a:r>
              <a:rPr sz="1400" spc="-15" dirty="0">
                <a:latin typeface="Calibri"/>
                <a:cs typeface="Calibri"/>
              </a:rPr>
              <a:t>o</a:t>
            </a:r>
            <a:r>
              <a:rPr sz="1400" spc="-5" dirty="0">
                <a:latin typeface="Calibri"/>
                <a:cs typeface="Calibri"/>
              </a:rPr>
              <a:t>r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m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10" dirty="0">
                <a:latin typeface="Calibri"/>
                <a:cs typeface="Calibri"/>
              </a:rPr>
              <a:t>er</a:t>
            </a:r>
            <a:r>
              <a:rPr sz="1400" dirty="0">
                <a:latin typeface="Calibri"/>
                <a:cs typeface="Calibri"/>
              </a:rPr>
              <a:t>n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25" dirty="0">
                <a:latin typeface="Calibri"/>
                <a:cs typeface="Calibri"/>
              </a:rPr>
              <a:t>n</a:t>
            </a:r>
            <a:r>
              <a:rPr sz="1400" spc="-20" dirty="0">
                <a:latin typeface="Calibri"/>
                <a:cs typeface="Calibri"/>
              </a:rPr>
              <a:t>v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luti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nal 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bj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</a:t>
            </a:r>
            <a:r>
              <a:rPr sz="1400" spc="-15" dirty="0">
                <a:latin typeface="Calibri"/>
                <a:cs typeface="Calibri"/>
              </a:rPr>
              <a:t>et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ct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30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135" dirty="0">
                <a:latin typeface="Calibri"/>
                <a:cs typeface="Calibri"/>
              </a:rPr>
              <a:t>”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C</a:t>
            </a:r>
            <a:r>
              <a:rPr sz="1400" spc="5" dirty="0">
                <a:latin typeface="Calibri"/>
                <a:cs typeface="Calibri"/>
              </a:rPr>
              <a:t>V</a:t>
            </a:r>
            <a:r>
              <a:rPr sz="1400" spc="-10" dirty="0">
                <a:latin typeface="Calibri"/>
                <a:cs typeface="Calibri"/>
              </a:rPr>
              <a:t>PR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2017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107</a:t>
            </a:fld>
            <a:endParaRPr spc="-15" dirty="0"/>
          </a:p>
        </p:txBody>
      </p:sp>
      <p:sp>
        <p:nvSpPr>
          <p:cNvPr id="9" name="object 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5" dirty="0"/>
              <a:t>c</a:t>
            </a:r>
            <a:r>
              <a:rPr spc="-15" dirty="0"/>
              <a:t>t</a:t>
            </a:r>
            <a:r>
              <a:rPr spc="-10" dirty="0"/>
              <a:t> </a:t>
            </a: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30" dirty="0"/>
              <a:t>n</a:t>
            </a:r>
            <a:r>
              <a:rPr spc="-15" dirty="0"/>
              <a:t>:</a:t>
            </a:r>
            <a:r>
              <a:rPr spc="-5" dirty="0"/>
              <a:t> </a:t>
            </a:r>
            <a:r>
              <a:rPr spc="-25" dirty="0"/>
              <a:t>L</a:t>
            </a:r>
            <a:r>
              <a:rPr dirty="0"/>
              <a:t>o</a:t>
            </a:r>
            <a:r>
              <a:rPr spc="-20" dirty="0"/>
              <a:t>ts</a:t>
            </a:r>
            <a:r>
              <a:rPr spc="-5" dirty="0"/>
              <a:t> </a:t>
            </a:r>
            <a:r>
              <a:rPr dirty="0"/>
              <a:t>o</a:t>
            </a:r>
            <a:r>
              <a:rPr spc="-15" dirty="0"/>
              <a:t>f</a:t>
            </a:r>
            <a:r>
              <a:rPr dirty="0"/>
              <a:t> </a:t>
            </a:r>
            <a:r>
              <a:rPr spc="-75" dirty="0"/>
              <a:t>v</a:t>
            </a:r>
            <a:r>
              <a:rPr spc="-20" dirty="0"/>
              <a:t>ar</a:t>
            </a:r>
            <a:r>
              <a:rPr spc="-15" dirty="0"/>
              <a:t>ia</a:t>
            </a:r>
            <a:r>
              <a:rPr spc="-30" dirty="0"/>
              <a:t>b</a:t>
            </a:r>
            <a:r>
              <a:rPr spc="-10" dirty="0"/>
              <a:t>l</a:t>
            </a:r>
            <a:r>
              <a:rPr spc="-5" dirty="0"/>
              <a:t>e</a:t>
            </a:r>
            <a:r>
              <a:rPr spc="-15" dirty="0"/>
              <a:t>s!</a:t>
            </a:r>
          </a:p>
        </p:txBody>
      </p:sp>
      <p:sp>
        <p:nvSpPr>
          <p:cNvPr id="3" name="object 3"/>
          <p:cNvSpPr/>
          <p:nvPr/>
        </p:nvSpPr>
        <p:spPr>
          <a:xfrm>
            <a:off x="305542" y="1092156"/>
            <a:ext cx="8081116" cy="494145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351069" y="1608626"/>
            <a:ext cx="3565525" cy="25279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b="1" spc="-200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a</a:t>
            </a:r>
            <a:r>
              <a:rPr sz="2400" b="1" spc="-85" dirty="0">
                <a:latin typeface="Calibri"/>
                <a:cs typeface="Calibri"/>
              </a:rPr>
              <a:t>k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30" dirty="0">
                <a:latin typeface="Calibri"/>
                <a:cs typeface="Calibri"/>
              </a:rPr>
              <a:t>a</a:t>
            </a:r>
            <a:r>
              <a:rPr sz="2400" b="1" spc="-25" dirty="0">
                <a:latin typeface="Calibri"/>
                <a:cs typeface="Calibri"/>
              </a:rPr>
              <a:t>w</a:t>
            </a:r>
            <a:r>
              <a:rPr sz="2400" b="1" spc="-60" dirty="0">
                <a:latin typeface="Calibri"/>
                <a:cs typeface="Calibri"/>
              </a:rPr>
              <a:t>a</a:t>
            </a:r>
            <a:r>
              <a:rPr sz="2400" b="1" spc="-30" dirty="0">
                <a:latin typeface="Calibri"/>
                <a:cs typeface="Calibri"/>
              </a:rPr>
              <a:t>y</a:t>
            </a:r>
            <a:r>
              <a:rPr sz="2400" b="1" spc="-10" dirty="0">
                <a:latin typeface="Calibri"/>
                <a:cs typeface="Calibri"/>
              </a:rPr>
              <a:t>s:</a:t>
            </a:r>
            <a:endParaRPr sz="2400">
              <a:latin typeface="Calibri"/>
              <a:cs typeface="Calibri"/>
            </a:endParaRPr>
          </a:p>
          <a:p>
            <a:pPr marL="355600" marR="13335" indent="-342900">
              <a:lnSpc>
                <a:spcPct val="100099"/>
              </a:lnSpc>
              <a:spcBef>
                <a:spcPts val="15"/>
              </a:spcBef>
              <a:buFont typeface="Calibri"/>
              <a:buChar char="-"/>
              <a:tabLst>
                <a:tab pos="355600" algn="l"/>
              </a:tabLst>
            </a:pPr>
            <a:r>
              <a:rPr sz="2400" spc="-9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(</a:t>
            </a:r>
            <a:r>
              <a:rPr sz="2400" spc="-70" dirty="0">
                <a:latin typeface="Calibri"/>
                <a:cs typeface="Calibri"/>
              </a:rPr>
              <a:t>F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er </a:t>
            </a:r>
            <a:r>
              <a:rPr sz="2400" spc="-2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20" dirty="0">
                <a:latin typeface="Calibri"/>
                <a:cs typeface="Calibri"/>
              </a:rPr>
              <a:t>CNN</a:t>
            </a:r>
            <a:r>
              <a:rPr sz="2400" dirty="0">
                <a:latin typeface="Calibri"/>
                <a:cs typeface="Calibri"/>
              </a:rPr>
              <a:t>)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b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cc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85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sl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er</a:t>
            </a:r>
            <a:endParaRPr sz="2400">
              <a:latin typeface="Calibri"/>
              <a:cs typeface="Calibri"/>
            </a:endParaRPr>
          </a:p>
          <a:p>
            <a:pPr marL="355600" marR="5080" indent="-342900">
              <a:lnSpc>
                <a:spcPts val="2870"/>
              </a:lnSpc>
              <a:spcBef>
                <a:spcPts val="90"/>
              </a:spcBef>
              <a:buFont typeface="Calibri"/>
              <a:buChar char="-"/>
              <a:tabLst>
                <a:tab pos="355600" algn="l"/>
              </a:tabLst>
            </a:pP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0" dirty="0">
                <a:latin typeface="Calibri"/>
                <a:cs typeface="Calibri"/>
              </a:rPr>
              <a:t>m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ds </a:t>
            </a:r>
            <a:r>
              <a:rPr sz="2400" spc="-5" dirty="0">
                <a:latin typeface="Calibri"/>
                <a:cs typeface="Calibri"/>
              </a:rPr>
              <a:t>(SSD</a:t>
            </a:r>
            <a:r>
              <a:rPr sz="2400" dirty="0">
                <a:latin typeface="Calibri"/>
                <a:cs typeface="Calibri"/>
              </a:rPr>
              <a:t>)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1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bu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  <a:p>
            <a:pPr marL="355600">
              <a:lnSpc>
                <a:spcPts val="2805"/>
              </a:lnSpc>
            </a:pP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’t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rm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l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65676" y="3469592"/>
            <a:ext cx="419100" cy="819785"/>
          </a:xfrm>
          <a:custGeom>
            <a:avLst/>
            <a:gdLst/>
            <a:ahLst/>
            <a:cxnLst/>
            <a:rect l="l" t="t" r="r" b="b"/>
            <a:pathLst>
              <a:path w="419100" h="819785">
                <a:moveTo>
                  <a:pt x="0" y="0"/>
                </a:moveTo>
                <a:lnTo>
                  <a:pt x="418744" y="0"/>
                </a:lnTo>
                <a:lnTo>
                  <a:pt x="418744" y="819685"/>
                </a:lnTo>
                <a:lnTo>
                  <a:pt x="0" y="819685"/>
                </a:lnTo>
                <a:lnTo>
                  <a:pt x="0" y="0"/>
                </a:lnTo>
                <a:close/>
              </a:path>
            </a:pathLst>
          </a:custGeom>
          <a:ln w="508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09168" y="6148781"/>
            <a:ext cx="6922134" cy="203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dirty="0">
                <a:latin typeface="Calibri"/>
                <a:cs typeface="Calibri"/>
              </a:rPr>
              <a:t>Huang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5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al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“</a:t>
            </a:r>
            <a:r>
              <a:rPr sz="1400" spc="-10" dirty="0">
                <a:latin typeface="Calibri"/>
                <a:cs typeface="Calibri"/>
              </a:rPr>
              <a:t>S</a:t>
            </a:r>
            <a:r>
              <a:rPr sz="1400" dirty="0">
                <a:latin typeface="Calibri"/>
                <a:cs typeface="Calibri"/>
              </a:rPr>
              <a:t>p</a:t>
            </a:r>
            <a:r>
              <a:rPr sz="1400" spc="-10" dirty="0">
                <a:latin typeface="Calibri"/>
                <a:cs typeface="Calibri"/>
              </a:rPr>
              <a:t>ee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30" dirty="0">
                <a:latin typeface="Calibri"/>
                <a:cs typeface="Calibri"/>
              </a:rPr>
              <a:t>/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cc</a:t>
            </a:r>
            <a:r>
              <a:rPr sz="1400" dirty="0">
                <a:latin typeface="Calibri"/>
                <a:cs typeface="Calibri"/>
              </a:rPr>
              <a:t>u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10" dirty="0">
                <a:latin typeface="Calibri"/>
                <a:cs typeface="Calibri"/>
              </a:rPr>
              <a:t>y</a:t>
            </a:r>
            <a:r>
              <a:rPr sz="1400" dirty="0">
                <a:latin typeface="Calibri"/>
                <a:cs typeface="Calibri"/>
              </a:rPr>
              <a:t> t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ad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-o</a:t>
            </a:r>
            <a:r>
              <a:rPr sz="1400" spc="-15" dirty="0">
                <a:latin typeface="Calibri"/>
                <a:cs typeface="Calibri"/>
              </a:rPr>
              <a:t>f</a:t>
            </a:r>
            <a:r>
              <a:rPr sz="1400" spc="-25" dirty="0">
                <a:latin typeface="Calibri"/>
                <a:cs typeface="Calibri"/>
              </a:rPr>
              <a:t>f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f</a:t>
            </a:r>
            <a:r>
              <a:rPr sz="1400" spc="-15" dirty="0">
                <a:latin typeface="Calibri"/>
                <a:cs typeface="Calibri"/>
              </a:rPr>
              <a:t>o</a:t>
            </a:r>
            <a:r>
              <a:rPr sz="1400" spc="-5" dirty="0">
                <a:latin typeface="Calibri"/>
                <a:cs typeface="Calibri"/>
              </a:rPr>
              <a:t>r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m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10" dirty="0">
                <a:latin typeface="Calibri"/>
                <a:cs typeface="Calibri"/>
              </a:rPr>
              <a:t>er</a:t>
            </a:r>
            <a:r>
              <a:rPr sz="1400" dirty="0">
                <a:latin typeface="Calibri"/>
                <a:cs typeface="Calibri"/>
              </a:rPr>
              <a:t>n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25" dirty="0">
                <a:latin typeface="Calibri"/>
                <a:cs typeface="Calibri"/>
              </a:rPr>
              <a:t>n</a:t>
            </a:r>
            <a:r>
              <a:rPr sz="1400" spc="-20" dirty="0">
                <a:latin typeface="Calibri"/>
                <a:cs typeface="Calibri"/>
              </a:rPr>
              <a:t>v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luti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nal 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bj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</a:t>
            </a:r>
            <a:r>
              <a:rPr sz="1400" spc="-15" dirty="0">
                <a:latin typeface="Calibri"/>
                <a:cs typeface="Calibri"/>
              </a:rPr>
              <a:t>et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ct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30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135" dirty="0">
                <a:latin typeface="Calibri"/>
                <a:cs typeface="Calibri"/>
              </a:rPr>
              <a:t>”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C</a:t>
            </a:r>
            <a:r>
              <a:rPr sz="1400" spc="5" dirty="0">
                <a:latin typeface="Calibri"/>
                <a:cs typeface="Calibri"/>
              </a:rPr>
              <a:t>V</a:t>
            </a:r>
            <a:r>
              <a:rPr sz="1400" spc="-10" dirty="0">
                <a:latin typeface="Calibri"/>
                <a:cs typeface="Calibri"/>
              </a:rPr>
              <a:t>PR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2017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108</a:t>
            </a:fld>
            <a:endParaRPr spc="-15" dirty="0"/>
          </a:p>
        </p:txBody>
      </p:sp>
      <p:sp>
        <p:nvSpPr>
          <p:cNvPr id="9" name="object 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5" dirty="0"/>
              <a:t>c</a:t>
            </a:r>
            <a:r>
              <a:rPr spc="-15" dirty="0"/>
              <a:t>t</a:t>
            </a:r>
            <a:r>
              <a:rPr spc="-10" dirty="0"/>
              <a:t> </a:t>
            </a: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30" dirty="0"/>
              <a:t>n</a:t>
            </a:r>
            <a:r>
              <a:rPr spc="-15" dirty="0"/>
              <a:t>:</a:t>
            </a:r>
            <a:r>
              <a:rPr spc="-5" dirty="0"/>
              <a:t> </a:t>
            </a:r>
            <a:r>
              <a:rPr spc="-25" dirty="0"/>
              <a:t>L</a:t>
            </a:r>
            <a:r>
              <a:rPr dirty="0"/>
              <a:t>o</a:t>
            </a:r>
            <a:r>
              <a:rPr spc="-20" dirty="0"/>
              <a:t>ts</a:t>
            </a:r>
            <a:r>
              <a:rPr spc="-5" dirty="0"/>
              <a:t> </a:t>
            </a:r>
            <a:r>
              <a:rPr dirty="0"/>
              <a:t>o</a:t>
            </a:r>
            <a:r>
              <a:rPr spc="-15" dirty="0"/>
              <a:t>f</a:t>
            </a:r>
            <a:r>
              <a:rPr dirty="0"/>
              <a:t> </a:t>
            </a:r>
            <a:r>
              <a:rPr spc="-75" dirty="0"/>
              <a:t>v</a:t>
            </a:r>
            <a:r>
              <a:rPr spc="-20" dirty="0"/>
              <a:t>ar</a:t>
            </a:r>
            <a:r>
              <a:rPr spc="-15" dirty="0"/>
              <a:t>ia</a:t>
            </a:r>
            <a:r>
              <a:rPr spc="-30" dirty="0"/>
              <a:t>b</a:t>
            </a:r>
            <a:r>
              <a:rPr spc="-10" dirty="0"/>
              <a:t>l</a:t>
            </a:r>
            <a:r>
              <a:rPr spc="-5" dirty="0"/>
              <a:t>e</a:t>
            </a:r>
            <a:r>
              <a:rPr spc="-15" dirty="0"/>
              <a:t>s!</a:t>
            </a:r>
          </a:p>
        </p:txBody>
      </p:sp>
      <p:sp>
        <p:nvSpPr>
          <p:cNvPr id="3" name="object 3"/>
          <p:cNvSpPr/>
          <p:nvPr/>
        </p:nvSpPr>
        <p:spPr>
          <a:xfrm>
            <a:off x="305542" y="1092156"/>
            <a:ext cx="8081116" cy="494145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351069" y="1608626"/>
            <a:ext cx="3630929" cy="36239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b="1" spc="-200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a</a:t>
            </a:r>
            <a:r>
              <a:rPr sz="2400" b="1" spc="-85" dirty="0">
                <a:latin typeface="Calibri"/>
                <a:cs typeface="Calibri"/>
              </a:rPr>
              <a:t>k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30" dirty="0">
                <a:latin typeface="Calibri"/>
                <a:cs typeface="Calibri"/>
              </a:rPr>
              <a:t>a</a:t>
            </a:r>
            <a:r>
              <a:rPr sz="2400" b="1" spc="-25" dirty="0">
                <a:latin typeface="Calibri"/>
                <a:cs typeface="Calibri"/>
              </a:rPr>
              <a:t>w</a:t>
            </a:r>
            <a:r>
              <a:rPr sz="2400" b="1" spc="-60" dirty="0">
                <a:latin typeface="Calibri"/>
                <a:cs typeface="Calibri"/>
              </a:rPr>
              <a:t>a</a:t>
            </a:r>
            <a:r>
              <a:rPr sz="2400" b="1" spc="-30" dirty="0">
                <a:latin typeface="Calibri"/>
                <a:cs typeface="Calibri"/>
              </a:rPr>
              <a:t>y</a:t>
            </a:r>
            <a:r>
              <a:rPr sz="2400" b="1" spc="-10" dirty="0">
                <a:latin typeface="Calibri"/>
                <a:cs typeface="Calibri"/>
              </a:rPr>
              <a:t>s:</a:t>
            </a:r>
            <a:endParaRPr sz="2400">
              <a:latin typeface="Calibri"/>
              <a:cs typeface="Calibri"/>
            </a:endParaRPr>
          </a:p>
          <a:p>
            <a:pPr marL="355600" marR="79375" indent="-342900">
              <a:lnSpc>
                <a:spcPct val="100099"/>
              </a:lnSpc>
              <a:spcBef>
                <a:spcPts val="15"/>
              </a:spcBef>
              <a:buFont typeface="Calibri"/>
              <a:buChar char="-"/>
              <a:tabLst>
                <a:tab pos="355600" algn="l"/>
              </a:tabLst>
            </a:pPr>
            <a:r>
              <a:rPr sz="2400" spc="-9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(</a:t>
            </a:r>
            <a:r>
              <a:rPr sz="2400" spc="-70" dirty="0">
                <a:latin typeface="Calibri"/>
                <a:cs typeface="Calibri"/>
              </a:rPr>
              <a:t>F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er </a:t>
            </a:r>
            <a:r>
              <a:rPr sz="2400" spc="-2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20" dirty="0">
                <a:latin typeface="Calibri"/>
                <a:cs typeface="Calibri"/>
              </a:rPr>
              <a:t>CNN</a:t>
            </a:r>
            <a:r>
              <a:rPr sz="2400" dirty="0">
                <a:latin typeface="Calibri"/>
                <a:cs typeface="Calibri"/>
              </a:rPr>
              <a:t>)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b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cc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85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sl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er</a:t>
            </a:r>
            <a:endParaRPr sz="2400">
              <a:latin typeface="Calibri"/>
              <a:cs typeface="Calibri"/>
            </a:endParaRPr>
          </a:p>
          <a:p>
            <a:pPr marL="355600" marR="70485" indent="-342900">
              <a:lnSpc>
                <a:spcPts val="2870"/>
              </a:lnSpc>
              <a:spcBef>
                <a:spcPts val="90"/>
              </a:spcBef>
              <a:buFont typeface="Calibri"/>
              <a:buChar char="-"/>
              <a:tabLst>
                <a:tab pos="355600" algn="l"/>
              </a:tabLst>
            </a:pP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0" dirty="0">
                <a:latin typeface="Calibri"/>
                <a:cs typeface="Calibri"/>
              </a:rPr>
              <a:t>m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ds </a:t>
            </a:r>
            <a:r>
              <a:rPr sz="2400" spc="-5" dirty="0">
                <a:latin typeface="Calibri"/>
                <a:cs typeface="Calibri"/>
              </a:rPr>
              <a:t>(SSD</a:t>
            </a:r>
            <a:r>
              <a:rPr sz="2400" dirty="0">
                <a:latin typeface="Calibri"/>
                <a:cs typeface="Calibri"/>
              </a:rPr>
              <a:t>)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1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bu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  <a:p>
            <a:pPr marL="355600">
              <a:lnSpc>
                <a:spcPts val="2800"/>
              </a:lnSpc>
            </a:pP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’t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rm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l</a:t>
            </a:r>
            <a:endParaRPr sz="2400">
              <a:latin typeface="Calibri"/>
              <a:cs typeface="Calibri"/>
            </a:endParaRPr>
          </a:p>
          <a:p>
            <a:pPr marL="355600" indent="-342900">
              <a:lnSpc>
                <a:spcPts val="2875"/>
              </a:lnSpc>
              <a:buFont typeface="Calibri"/>
              <a:buChar char="-"/>
              <a:tabLst>
                <a:tab pos="355600" algn="l"/>
              </a:tabLst>
            </a:pPr>
            <a:r>
              <a:rPr sz="2400" spc="-25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g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  <a:p>
            <a:pPr marL="355600" marR="628650">
              <a:lnSpc>
                <a:spcPts val="2870"/>
              </a:lnSpc>
              <a:spcBef>
                <a:spcPts val="120"/>
              </a:spcBef>
            </a:pPr>
            <a:r>
              <a:rPr sz="2400" dirty="0">
                <a:latin typeface="Calibri"/>
                <a:cs typeface="Calibri"/>
              </a:rPr>
              <a:t>p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e,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5" dirty="0">
                <a:latin typeface="Calibri"/>
                <a:cs typeface="Calibri"/>
              </a:rPr>
              <a:t>er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9168" y="6148781"/>
            <a:ext cx="6922134" cy="203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dirty="0">
                <a:latin typeface="Calibri"/>
                <a:cs typeface="Calibri"/>
              </a:rPr>
              <a:t>Huang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5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al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“</a:t>
            </a:r>
            <a:r>
              <a:rPr sz="1400" spc="-10" dirty="0">
                <a:latin typeface="Calibri"/>
                <a:cs typeface="Calibri"/>
              </a:rPr>
              <a:t>S</a:t>
            </a:r>
            <a:r>
              <a:rPr sz="1400" dirty="0">
                <a:latin typeface="Calibri"/>
                <a:cs typeface="Calibri"/>
              </a:rPr>
              <a:t>p</a:t>
            </a:r>
            <a:r>
              <a:rPr sz="1400" spc="-10" dirty="0">
                <a:latin typeface="Calibri"/>
                <a:cs typeface="Calibri"/>
              </a:rPr>
              <a:t>ee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30" dirty="0">
                <a:latin typeface="Calibri"/>
                <a:cs typeface="Calibri"/>
              </a:rPr>
              <a:t>/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cc</a:t>
            </a:r>
            <a:r>
              <a:rPr sz="1400" dirty="0">
                <a:latin typeface="Calibri"/>
                <a:cs typeface="Calibri"/>
              </a:rPr>
              <a:t>u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10" dirty="0">
                <a:latin typeface="Calibri"/>
                <a:cs typeface="Calibri"/>
              </a:rPr>
              <a:t>y</a:t>
            </a:r>
            <a:r>
              <a:rPr sz="1400" dirty="0">
                <a:latin typeface="Calibri"/>
                <a:cs typeface="Calibri"/>
              </a:rPr>
              <a:t> t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ad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-o</a:t>
            </a:r>
            <a:r>
              <a:rPr sz="1400" spc="-15" dirty="0">
                <a:latin typeface="Calibri"/>
                <a:cs typeface="Calibri"/>
              </a:rPr>
              <a:t>f</a:t>
            </a:r>
            <a:r>
              <a:rPr sz="1400" spc="-25" dirty="0">
                <a:latin typeface="Calibri"/>
                <a:cs typeface="Calibri"/>
              </a:rPr>
              <a:t>f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f</a:t>
            </a:r>
            <a:r>
              <a:rPr sz="1400" spc="-15" dirty="0">
                <a:latin typeface="Calibri"/>
                <a:cs typeface="Calibri"/>
              </a:rPr>
              <a:t>o</a:t>
            </a:r>
            <a:r>
              <a:rPr sz="1400" spc="-5" dirty="0">
                <a:latin typeface="Calibri"/>
                <a:cs typeface="Calibri"/>
              </a:rPr>
              <a:t>r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m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10" dirty="0">
                <a:latin typeface="Calibri"/>
                <a:cs typeface="Calibri"/>
              </a:rPr>
              <a:t>er</a:t>
            </a:r>
            <a:r>
              <a:rPr sz="1400" dirty="0">
                <a:latin typeface="Calibri"/>
                <a:cs typeface="Calibri"/>
              </a:rPr>
              <a:t>n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25" dirty="0">
                <a:latin typeface="Calibri"/>
                <a:cs typeface="Calibri"/>
              </a:rPr>
              <a:t>n</a:t>
            </a:r>
            <a:r>
              <a:rPr sz="1400" spc="-20" dirty="0">
                <a:latin typeface="Calibri"/>
                <a:cs typeface="Calibri"/>
              </a:rPr>
              <a:t>v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luti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nal 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bj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</a:t>
            </a:r>
            <a:r>
              <a:rPr sz="1400" spc="-15" dirty="0">
                <a:latin typeface="Calibri"/>
                <a:cs typeface="Calibri"/>
              </a:rPr>
              <a:t>et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ct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30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135" dirty="0">
                <a:latin typeface="Calibri"/>
                <a:cs typeface="Calibri"/>
              </a:rPr>
              <a:t>”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C</a:t>
            </a:r>
            <a:r>
              <a:rPr sz="1400" spc="5" dirty="0">
                <a:latin typeface="Calibri"/>
                <a:cs typeface="Calibri"/>
              </a:rPr>
              <a:t>V</a:t>
            </a:r>
            <a:r>
              <a:rPr sz="1400" spc="-10" dirty="0">
                <a:latin typeface="Calibri"/>
                <a:cs typeface="Calibri"/>
              </a:rPr>
              <a:t>PR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2017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5250719" y="6506264"/>
            <a:ext cx="1691005" cy="279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110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02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20" dirty="0"/>
              <a:t>a</a:t>
            </a:r>
            <a:r>
              <a:rPr dirty="0"/>
              <a:t> </a:t>
            </a:r>
            <a:r>
              <a:rPr spc="-15" dirty="0"/>
              <a:t>si</a:t>
            </a:r>
            <a:r>
              <a:rPr spc="-25" dirty="0"/>
              <a:t>ng</a:t>
            </a:r>
            <a:r>
              <a:rPr spc="-10" dirty="0"/>
              <a:t>l</a:t>
            </a:r>
            <a:r>
              <a:rPr dirty="0"/>
              <a:t>e</a:t>
            </a:r>
            <a:r>
              <a:rPr spc="-10" dirty="0"/>
              <a:t> </a:t>
            </a:r>
            <a:r>
              <a:rPr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0" dirty="0"/>
              <a:t>ct</a:t>
            </a:r>
          </a:p>
        </p:txBody>
      </p:sp>
      <p:sp>
        <p:nvSpPr>
          <p:cNvPr id="3" name="object 3"/>
          <p:cNvSpPr/>
          <p:nvPr/>
        </p:nvSpPr>
        <p:spPr>
          <a:xfrm>
            <a:off x="181820" y="2559460"/>
            <a:ext cx="1739944" cy="15060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014122" y="2764538"/>
            <a:ext cx="2788356" cy="100644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63863" y="2816589"/>
            <a:ext cx="0" cy="1006475"/>
          </a:xfrm>
          <a:custGeom>
            <a:avLst/>
            <a:gdLst/>
            <a:ahLst/>
            <a:cxnLst/>
            <a:rect l="l" t="t" r="r" b="b"/>
            <a:pathLst>
              <a:path h="1006475">
                <a:moveTo>
                  <a:pt x="0" y="0"/>
                </a:moveTo>
                <a:lnTo>
                  <a:pt x="1" y="1006138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394800" y="1905365"/>
            <a:ext cx="1513205" cy="986790"/>
          </a:xfrm>
          <a:custGeom>
            <a:avLst/>
            <a:gdLst/>
            <a:ahLst/>
            <a:cxnLst/>
            <a:rect l="l" t="t" r="r" b="b"/>
            <a:pathLst>
              <a:path w="1513204" h="986789">
                <a:moveTo>
                  <a:pt x="1513104" y="0"/>
                </a:moveTo>
                <a:lnTo>
                  <a:pt x="1428445" y="9521"/>
                </a:lnTo>
                <a:lnTo>
                  <a:pt x="1444000" y="33491"/>
                </a:lnTo>
                <a:lnTo>
                  <a:pt x="0" y="970570"/>
                </a:lnTo>
                <a:lnTo>
                  <a:pt x="10370" y="986549"/>
                </a:lnTo>
                <a:lnTo>
                  <a:pt x="1454369" y="49471"/>
                </a:lnTo>
                <a:lnTo>
                  <a:pt x="1484018" y="49471"/>
                </a:lnTo>
                <a:lnTo>
                  <a:pt x="1513104" y="0"/>
                </a:lnTo>
                <a:close/>
              </a:path>
              <a:path w="1513204" h="986789">
                <a:moveTo>
                  <a:pt x="1484018" y="49471"/>
                </a:moveTo>
                <a:lnTo>
                  <a:pt x="1454369" y="49471"/>
                </a:lnTo>
                <a:lnTo>
                  <a:pt x="1469925" y="73441"/>
                </a:lnTo>
                <a:lnTo>
                  <a:pt x="1484018" y="49471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7017074" y="4381901"/>
            <a:ext cx="1602105" cy="1101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400"/>
              </a:lnSpc>
            </a:pPr>
            <a:r>
              <a:rPr sz="2500" b="1" spc="-20" dirty="0">
                <a:latin typeface="Calibri"/>
                <a:cs typeface="Calibri"/>
              </a:rPr>
              <a:t>B</a:t>
            </a:r>
            <a:r>
              <a:rPr sz="2500" b="1" spc="-75" dirty="0">
                <a:latin typeface="Calibri"/>
                <a:cs typeface="Calibri"/>
              </a:rPr>
              <a:t>o</a:t>
            </a:r>
            <a:r>
              <a:rPr sz="2500" b="1" dirty="0">
                <a:latin typeface="Calibri"/>
                <a:cs typeface="Calibri"/>
              </a:rPr>
              <a:t>x </a:t>
            </a:r>
            <a:r>
              <a:rPr sz="2500" b="1" spc="-30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oo</a:t>
            </a:r>
            <a:r>
              <a:rPr sz="2500" b="1" spc="-35" dirty="0">
                <a:latin typeface="Calibri"/>
                <a:cs typeface="Calibri"/>
              </a:rPr>
              <a:t>r</a:t>
            </a:r>
            <a:r>
              <a:rPr sz="2500" b="1" spc="-20" dirty="0">
                <a:latin typeface="Calibri"/>
                <a:cs typeface="Calibri"/>
              </a:rPr>
              <a:t>din</a:t>
            </a:r>
            <a:r>
              <a:rPr sz="2500" b="1" spc="-50" dirty="0">
                <a:latin typeface="Calibri"/>
                <a:cs typeface="Calibri"/>
              </a:rPr>
              <a:t>at</a:t>
            </a:r>
            <a:r>
              <a:rPr sz="2500" b="1" spc="-10" dirty="0">
                <a:latin typeface="Calibri"/>
                <a:cs typeface="Calibri"/>
              </a:rPr>
              <a:t>es </a:t>
            </a:r>
            <a:r>
              <a:rPr sz="2500" spc="-10" dirty="0">
                <a:latin typeface="Calibri"/>
                <a:cs typeface="Calibri"/>
              </a:rPr>
              <a:t>(x,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200" dirty="0">
                <a:latin typeface="Calibri"/>
                <a:cs typeface="Calibri"/>
              </a:rPr>
              <a:t>y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245" dirty="0">
                <a:latin typeface="Calibri"/>
                <a:cs typeface="Calibri"/>
              </a:rPr>
              <a:t>w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h)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5396513" y="3722309"/>
            <a:ext cx="1595755" cy="640080"/>
          </a:xfrm>
          <a:custGeom>
            <a:avLst/>
            <a:gdLst/>
            <a:ahLst/>
            <a:cxnLst/>
            <a:rect l="l" t="t" r="r" b="b"/>
            <a:pathLst>
              <a:path w="1595754" h="640079">
                <a:moveTo>
                  <a:pt x="6944" y="0"/>
                </a:moveTo>
                <a:lnTo>
                  <a:pt x="0" y="17739"/>
                </a:lnTo>
                <a:lnTo>
                  <a:pt x="1521108" y="613178"/>
                </a:lnTo>
                <a:lnTo>
                  <a:pt x="1510691" y="639787"/>
                </a:lnTo>
                <a:lnTo>
                  <a:pt x="1595536" y="632085"/>
                </a:lnTo>
                <a:lnTo>
                  <a:pt x="1562474" y="595439"/>
                </a:lnTo>
                <a:lnTo>
                  <a:pt x="1528051" y="595439"/>
                </a:lnTo>
                <a:lnTo>
                  <a:pt x="6944" y="0"/>
                </a:lnTo>
                <a:close/>
              </a:path>
              <a:path w="1595754" h="640079">
                <a:moveTo>
                  <a:pt x="1538467" y="568830"/>
                </a:moveTo>
                <a:lnTo>
                  <a:pt x="1528051" y="595439"/>
                </a:lnTo>
                <a:lnTo>
                  <a:pt x="1562474" y="595439"/>
                </a:lnTo>
                <a:lnTo>
                  <a:pt x="1538467" y="56883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5760234" y="4162809"/>
            <a:ext cx="1097280" cy="8001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500"/>
              </a:lnSpc>
            </a:pPr>
            <a:r>
              <a:rPr sz="1800" b="1" spc="-15" dirty="0">
                <a:latin typeface="Calibri"/>
                <a:cs typeface="Calibri"/>
              </a:rPr>
              <a:t>Full</a:t>
            </a:r>
            <a:r>
              <a:rPr sz="1800" b="1" spc="-10" dirty="0">
                <a:latin typeface="Calibri"/>
                <a:cs typeface="Calibri"/>
              </a:rPr>
              <a:t>y</a:t>
            </a:r>
            <a:r>
              <a:rPr sz="1800" b="1" spc="-5" dirty="0">
                <a:latin typeface="Calibri"/>
                <a:cs typeface="Calibri"/>
              </a:rPr>
              <a:t> </a:t>
            </a:r>
            <a:r>
              <a:rPr sz="1800" b="1" spc="-15" dirty="0">
                <a:latin typeface="Calibri"/>
                <a:cs typeface="Calibri"/>
              </a:rPr>
              <a:t>Conn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5" dirty="0">
                <a:latin typeface="Calibri"/>
                <a:cs typeface="Calibri"/>
              </a:rPr>
              <a:t>c</a:t>
            </a:r>
            <a:r>
              <a:rPr sz="1800" b="1" spc="-25" dirty="0">
                <a:latin typeface="Calibri"/>
                <a:cs typeface="Calibri"/>
              </a:rPr>
              <a:t>t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15" dirty="0">
                <a:latin typeface="Calibri"/>
                <a:cs typeface="Calibri"/>
              </a:rPr>
              <a:t>d</a:t>
            </a:r>
            <a:r>
              <a:rPr sz="1800" spc="-10" dirty="0">
                <a:latin typeface="Calibri"/>
                <a:cs typeface="Calibri"/>
              </a:rPr>
              <a:t>: 4096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30" dirty="0">
                <a:latin typeface="Calibri"/>
                <a:cs typeface="Calibri"/>
              </a:rPr>
              <a:t>t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4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151022" y="4529640"/>
            <a:ext cx="94615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b="1" spc="-25" dirty="0">
                <a:latin typeface="Calibri"/>
                <a:cs typeface="Calibri"/>
              </a:rPr>
              <a:t>L</a:t>
            </a:r>
            <a:r>
              <a:rPr sz="2500" b="1" spc="-15" dirty="0">
                <a:latin typeface="Calibri"/>
                <a:cs typeface="Calibri"/>
              </a:rPr>
              <a:t>2</a:t>
            </a:r>
            <a:r>
              <a:rPr sz="2500" b="1" spc="-10" dirty="0">
                <a:latin typeface="Calibri"/>
                <a:cs typeface="Calibri"/>
              </a:rPr>
              <a:t> </a:t>
            </a:r>
            <a:r>
              <a:rPr sz="2500" b="1" spc="-25" dirty="0">
                <a:latin typeface="Calibri"/>
                <a:cs typeface="Calibri"/>
              </a:rPr>
              <a:t>Los</a:t>
            </a:r>
            <a:r>
              <a:rPr sz="2500" b="1" spc="-1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8309207" y="1741533"/>
            <a:ext cx="638175" cy="76200"/>
          </a:xfrm>
          <a:custGeom>
            <a:avLst/>
            <a:gdLst/>
            <a:ahLst/>
            <a:cxnLst/>
            <a:rect l="l" t="t" r="r" b="b"/>
            <a:pathLst>
              <a:path w="638175" h="76200">
                <a:moveTo>
                  <a:pt x="0" y="28575"/>
                </a:moveTo>
                <a:lnTo>
                  <a:pt x="0" y="47625"/>
                </a:lnTo>
                <a:lnTo>
                  <a:pt x="561633" y="47626"/>
                </a:lnTo>
                <a:lnTo>
                  <a:pt x="561633" y="76200"/>
                </a:lnTo>
                <a:lnTo>
                  <a:pt x="637833" y="38101"/>
                </a:lnTo>
                <a:lnTo>
                  <a:pt x="618784" y="28576"/>
                </a:lnTo>
                <a:lnTo>
                  <a:pt x="0" y="28575"/>
                </a:lnTo>
                <a:close/>
              </a:path>
              <a:path w="638175" h="76200">
                <a:moveTo>
                  <a:pt x="561633" y="0"/>
                </a:moveTo>
                <a:lnTo>
                  <a:pt x="561633" y="28576"/>
                </a:lnTo>
                <a:lnTo>
                  <a:pt x="618784" y="28576"/>
                </a:lnTo>
                <a:lnTo>
                  <a:pt x="561633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6612715" y="507100"/>
            <a:ext cx="1996439" cy="26384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600" spc="20" dirty="0">
                <a:solidFill>
                  <a:srgbClr val="4472C4"/>
                </a:solidFill>
                <a:latin typeface="Calibri"/>
                <a:cs typeface="Calibri"/>
              </a:rPr>
              <a:t>“</a:t>
            </a:r>
            <a:r>
              <a:rPr sz="3600" spc="-5" dirty="0">
                <a:solidFill>
                  <a:srgbClr val="4472C4"/>
                </a:solidFill>
                <a:latin typeface="Calibri"/>
                <a:cs typeface="Calibri"/>
              </a:rPr>
              <a:t>Wh</a:t>
            </a:r>
            <a:r>
              <a:rPr sz="3600" spc="-35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3600" spc="100" dirty="0">
                <a:solidFill>
                  <a:srgbClr val="4472C4"/>
                </a:solidFill>
                <a:latin typeface="Calibri"/>
                <a:cs typeface="Calibri"/>
              </a:rPr>
              <a:t>t</a:t>
            </a:r>
            <a:r>
              <a:rPr sz="3600" dirty="0">
                <a:solidFill>
                  <a:srgbClr val="4472C4"/>
                </a:solidFill>
                <a:latin typeface="Calibri"/>
                <a:cs typeface="Calibri"/>
              </a:rPr>
              <a:t>”</a:t>
            </a:r>
            <a:endParaRPr sz="3600">
              <a:latin typeface="Calibri"/>
              <a:cs typeface="Calibri"/>
            </a:endParaRPr>
          </a:p>
          <a:p>
            <a:pPr marL="416559" marR="5080">
              <a:lnSpc>
                <a:spcPct val="99300"/>
              </a:lnSpc>
              <a:spcBef>
                <a:spcPts val="2080"/>
              </a:spcBef>
            </a:pPr>
            <a:r>
              <a:rPr sz="2500" b="1" spc="-30" dirty="0">
                <a:latin typeface="Calibri"/>
                <a:cs typeface="Calibri"/>
              </a:rPr>
              <a:t>C</a:t>
            </a:r>
            <a:r>
              <a:rPr sz="2500" b="1" spc="-15" dirty="0">
                <a:latin typeface="Calibri"/>
                <a:cs typeface="Calibri"/>
              </a:rPr>
              <a:t>l</a:t>
            </a:r>
            <a:r>
              <a:rPr sz="2500" b="1" spc="-25" dirty="0">
                <a:latin typeface="Calibri"/>
                <a:cs typeface="Calibri"/>
              </a:rPr>
              <a:t>as</a:t>
            </a:r>
            <a:r>
              <a:rPr sz="2500" b="1" spc="-10" dirty="0">
                <a:latin typeface="Calibri"/>
                <a:cs typeface="Calibri"/>
              </a:rPr>
              <a:t>s</a:t>
            </a:r>
            <a:r>
              <a:rPr sz="2500" b="1" spc="-15" dirty="0">
                <a:latin typeface="Calibri"/>
                <a:cs typeface="Calibri"/>
              </a:rPr>
              <a:t> </a:t>
            </a:r>
            <a:r>
              <a:rPr sz="2500" b="1" spc="-25" dirty="0">
                <a:latin typeface="Calibri"/>
                <a:cs typeface="Calibri"/>
              </a:rPr>
              <a:t>S</a:t>
            </a:r>
            <a:r>
              <a:rPr sz="2500" b="1" spc="-20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30" dirty="0">
                <a:latin typeface="Calibri"/>
                <a:cs typeface="Calibri"/>
              </a:rPr>
              <a:t>r</a:t>
            </a:r>
            <a:r>
              <a:rPr sz="2500" b="1" spc="-10" dirty="0">
                <a:latin typeface="Calibri"/>
                <a:cs typeface="Calibri"/>
              </a:rPr>
              <a:t>es 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spc="-10" dirty="0">
                <a:latin typeface="Calibri"/>
                <a:cs typeface="Calibri"/>
              </a:rPr>
              <a:t>t: 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.</a:t>
            </a:r>
            <a:r>
              <a:rPr sz="2500" spc="-15" dirty="0">
                <a:latin typeface="Calibri"/>
                <a:cs typeface="Calibri"/>
              </a:rPr>
              <a:t>9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15" dirty="0">
                <a:latin typeface="Calibri"/>
                <a:cs typeface="Calibri"/>
              </a:rPr>
              <a:t>D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spc="-10" dirty="0">
                <a:latin typeface="Calibri"/>
                <a:cs typeface="Calibri"/>
              </a:rPr>
              <a:t>: 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5" dirty="0">
                <a:latin typeface="Calibri"/>
                <a:cs typeface="Calibri"/>
              </a:rPr>
              <a:t>5</a:t>
            </a:r>
            <a:r>
              <a:rPr sz="2500" spc="-10" dirty="0">
                <a:latin typeface="Calibri"/>
                <a:cs typeface="Calibri"/>
              </a:rPr>
              <a:t> Ca</a:t>
            </a:r>
            <a:r>
              <a:rPr sz="2500" spc="-2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: 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5" dirty="0">
                <a:latin typeface="Calibri"/>
                <a:cs typeface="Calibri"/>
              </a:rPr>
              <a:t>1</a:t>
            </a:r>
            <a:endParaRPr sz="2500">
              <a:latin typeface="Calibri"/>
              <a:cs typeface="Calibri"/>
            </a:endParaRPr>
          </a:p>
          <a:p>
            <a:pPr marL="416559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...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327185" y="3954036"/>
            <a:ext cx="96393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2985"/>
              </a:lnSpc>
            </a:pPr>
            <a:r>
              <a:rPr sz="2500" b="1" spc="-135" dirty="0">
                <a:latin typeface="Calibri"/>
                <a:cs typeface="Calibri"/>
              </a:rPr>
              <a:t>V</a:t>
            </a:r>
            <a:r>
              <a:rPr sz="2500" b="1" spc="-10" dirty="0">
                <a:latin typeface="Calibri"/>
                <a:cs typeface="Calibri"/>
              </a:rPr>
              <a:t>ec</a:t>
            </a:r>
            <a:r>
              <a:rPr sz="2500" b="1" spc="-40" dirty="0">
                <a:latin typeface="Calibri"/>
                <a:cs typeface="Calibri"/>
              </a:rPr>
              <a:t>t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5" dirty="0">
                <a:latin typeface="Calibri"/>
                <a:cs typeface="Calibri"/>
              </a:rPr>
              <a:t>r:</a:t>
            </a:r>
            <a:endParaRPr sz="2500">
              <a:latin typeface="Calibri"/>
              <a:cs typeface="Calibri"/>
            </a:endParaRPr>
          </a:p>
          <a:p>
            <a:pPr algn="ctr">
              <a:lnSpc>
                <a:spcPts val="2985"/>
              </a:lnSpc>
            </a:pPr>
            <a:r>
              <a:rPr sz="2500" spc="-20" dirty="0">
                <a:latin typeface="Calibri"/>
                <a:cs typeface="Calibri"/>
              </a:rPr>
              <a:t>4096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103105" y="1433870"/>
            <a:ext cx="1252220" cy="7747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99500"/>
              </a:lnSpc>
            </a:pPr>
            <a:r>
              <a:rPr sz="1800" b="1" spc="-15" dirty="0">
                <a:latin typeface="Calibri"/>
                <a:cs typeface="Calibri"/>
              </a:rPr>
              <a:t>Full</a:t>
            </a:r>
            <a:r>
              <a:rPr sz="1800" b="1" spc="-10" dirty="0">
                <a:latin typeface="Calibri"/>
                <a:cs typeface="Calibri"/>
              </a:rPr>
              <a:t>y</a:t>
            </a:r>
            <a:r>
              <a:rPr sz="1800" b="1" spc="-5" dirty="0">
                <a:latin typeface="Calibri"/>
                <a:cs typeface="Calibri"/>
              </a:rPr>
              <a:t> </a:t>
            </a:r>
            <a:r>
              <a:rPr sz="1800" b="1" spc="-15" dirty="0">
                <a:latin typeface="Calibri"/>
                <a:cs typeface="Calibri"/>
              </a:rPr>
              <a:t>Conn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5" dirty="0">
                <a:latin typeface="Calibri"/>
                <a:cs typeface="Calibri"/>
              </a:rPr>
              <a:t>c</a:t>
            </a:r>
            <a:r>
              <a:rPr sz="1800" b="1" spc="-25" dirty="0">
                <a:latin typeface="Calibri"/>
                <a:cs typeface="Calibri"/>
              </a:rPr>
              <a:t>t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15" dirty="0">
                <a:latin typeface="Calibri"/>
                <a:cs typeface="Calibri"/>
              </a:rPr>
              <a:t>d</a:t>
            </a:r>
            <a:r>
              <a:rPr sz="1800" spc="-10" dirty="0">
                <a:latin typeface="Calibri"/>
                <a:cs typeface="Calibri"/>
              </a:rPr>
              <a:t>: 4096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30" dirty="0">
                <a:latin typeface="Calibri"/>
                <a:cs typeface="Calibri"/>
              </a:rPr>
              <a:t>t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1000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9071279" y="1506413"/>
            <a:ext cx="110998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6860" marR="5080" indent="-264795">
              <a:lnSpc>
                <a:spcPts val="2970"/>
              </a:lnSpc>
            </a:pPr>
            <a:r>
              <a:rPr sz="2500" b="1" spc="-25" dirty="0">
                <a:latin typeface="Calibri"/>
                <a:cs typeface="Calibri"/>
              </a:rPr>
              <a:t>So</a:t>
            </a:r>
            <a:r>
              <a:rPr sz="2500" b="1" spc="-15" dirty="0">
                <a:latin typeface="Calibri"/>
                <a:cs typeface="Calibri"/>
              </a:rPr>
              <a:t>ft</a:t>
            </a:r>
            <a:r>
              <a:rPr sz="2500" b="1" spc="-10" dirty="0">
                <a:latin typeface="Calibri"/>
                <a:cs typeface="Calibri"/>
              </a:rPr>
              <a:t>m</a:t>
            </a:r>
            <a:r>
              <a:rPr sz="2500" b="1" spc="-35" dirty="0">
                <a:latin typeface="Calibri"/>
                <a:cs typeface="Calibri"/>
              </a:rPr>
              <a:t>a</a:t>
            </a:r>
            <a:r>
              <a:rPr sz="2500" b="1" dirty="0">
                <a:latin typeface="Calibri"/>
                <a:cs typeface="Calibri"/>
              </a:rPr>
              <a:t>x </a:t>
            </a:r>
            <a:r>
              <a:rPr sz="2500" b="1" spc="-25" dirty="0">
                <a:latin typeface="Calibri"/>
                <a:cs typeface="Calibri"/>
              </a:rPr>
              <a:t>Los</a:t>
            </a:r>
            <a:r>
              <a:rPr sz="2500" b="1" spc="-1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8525911" y="4626180"/>
            <a:ext cx="457200" cy="76200"/>
          </a:xfrm>
          <a:custGeom>
            <a:avLst/>
            <a:gdLst/>
            <a:ahLst/>
            <a:cxnLst/>
            <a:rect l="l" t="t" r="r" b="b"/>
            <a:pathLst>
              <a:path w="457200" h="76200">
                <a:moveTo>
                  <a:pt x="437475" y="47624"/>
                </a:moveTo>
                <a:lnTo>
                  <a:pt x="380579" y="47624"/>
                </a:lnTo>
                <a:lnTo>
                  <a:pt x="380643" y="76199"/>
                </a:lnTo>
                <a:lnTo>
                  <a:pt x="437475" y="47624"/>
                </a:lnTo>
                <a:close/>
              </a:path>
              <a:path w="457200" h="76200">
                <a:moveTo>
                  <a:pt x="380474" y="0"/>
                </a:moveTo>
                <a:lnTo>
                  <a:pt x="380537" y="28574"/>
                </a:lnTo>
                <a:lnTo>
                  <a:pt x="0" y="29423"/>
                </a:lnTo>
                <a:lnTo>
                  <a:pt x="43" y="48473"/>
                </a:lnTo>
                <a:lnTo>
                  <a:pt x="437475" y="47624"/>
                </a:lnTo>
                <a:lnTo>
                  <a:pt x="456758" y="37929"/>
                </a:lnTo>
                <a:lnTo>
                  <a:pt x="380474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8879054" y="450891"/>
            <a:ext cx="178308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985"/>
              </a:lnSpc>
            </a:pPr>
            <a:r>
              <a:rPr sz="2500" b="1" spc="-15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5" dirty="0">
                <a:latin typeface="Calibri"/>
                <a:cs typeface="Calibri"/>
              </a:rPr>
              <a:t>r</a:t>
            </a:r>
            <a:r>
              <a:rPr sz="2500" b="1" spc="-30" dirty="0">
                <a:latin typeface="Calibri"/>
                <a:cs typeface="Calibri"/>
              </a:rPr>
              <a:t>r</a:t>
            </a:r>
            <a:r>
              <a:rPr sz="2500" b="1" spc="-10" dirty="0">
                <a:latin typeface="Calibri"/>
                <a:cs typeface="Calibri"/>
              </a:rPr>
              <a:t>ect </a:t>
            </a:r>
            <a:r>
              <a:rPr sz="2500" b="1" spc="-15" dirty="0">
                <a:latin typeface="Calibri"/>
                <a:cs typeface="Calibri"/>
              </a:rPr>
              <a:t>l</a:t>
            </a:r>
            <a:r>
              <a:rPr sz="2500" b="1" spc="-25" dirty="0">
                <a:latin typeface="Calibri"/>
                <a:cs typeface="Calibri"/>
              </a:rPr>
              <a:t>a</a:t>
            </a:r>
            <a:r>
              <a:rPr sz="2500" b="1" spc="-20" dirty="0">
                <a:latin typeface="Calibri"/>
                <a:cs typeface="Calibri"/>
              </a:rPr>
              <a:t>b</a:t>
            </a:r>
            <a:r>
              <a:rPr sz="2500" b="1" spc="-10" dirty="0">
                <a:latin typeface="Calibri"/>
                <a:cs typeface="Calibri"/>
              </a:rPr>
              <a:t>e</a:t>
            </a:r>
            <a:r>
              <a:rPr sz="2500" b="1" spc="-15" dirty="0">
                <a:latin typeface="Calibri"/>
                <a:cs typeface="Calibri"/>
              </a:rPr>
              <a:t>l</a:t>
            </a:r>
            <a:r>
              <a:rPr sz="2500" b="1" spc="-10" dirty="0">
                <a:latin typeface="Calibri"/>
                <a:cs typeface="Calibri"/>
              </a:rPr>
              <a:t>:</a:t>
            </a:r>
            <a:endParaRPr sz="2500">
              <a:latin typeface="Calibri"/>
              <a:cs typeface="Calibri"/>
            </a:endParaRPr>
          </a:p>
          <a:p>
            <a:pPr marL="12700">
              <a:lnSpc>
                <a:spcPts val="2985"/>
              </a:lnSpc>
            </a:pP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spc="-10" dirty="0">
                <a:latin typeface="Calibri"/>
                <a:cs typeface="Calibri"/>
              </a:rPr>
              <a:t>t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9549574" y="875468"/>
            <a:ext cx="76200" cy="557530"/>
          </a:xfrm>
          <a:custGeom>
            <a:avLst/>
            <a:gdLst/>
            <a:ahLst/>
            <a:cxnLst/>
            <a:rect l="l" t="t" r="r" b="b"/>
            <a:pathLst>
              <a:path w="76200" h="557530">
                <a:moveTo>
                  <a:pt x="76200" y="481255"/>
                </a:moveTo>
                <a:lnTo>
                  <a:pt x="0" y="481255"/>
                </a:lnTo>
                <a:lnTo>
                  <a:pt x="38101" y="557455"/>
                </a:lnTo>
                <a:lnTo>
                  <a:pt x="76200" y="481255"/>
                </a:lnTo>
                <a:close/>
              </a:path>
              <a:path w="76200" h="557530">
                <a:moveTo>
                  <a:pt x="47625" y="0"/>
                </a:moveTo>
                <a:lnTo>
                  <a:pt x="28575" y="0"/>
                </a:lnTo>
                <a:lnTo>
                  <a:pt x="28575" y="481255"/>
                </a:lnTo>
                <a:lnTo>
                  <a:pt x="47625" y="481255"/>
                </a:lnTo>
                <a:lnTo>
                  <a:pt x="47625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8879054" y="5467585"/>
            <a:ext cx="1618615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970"/>
              </a:lnSpc>
            </a:pPr>
            <a:r>
              <a:rPr sz="2500" b="1" spc="-15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5" dirty="0">
                <a:latin typeface="Calibri"/>
                <a:cs typeface="Calibri"/>
              </a:rPr>
              <a:t>r</a:t>
            </a:r>
            <a:r>
              <a:rPr sz="2500" b="1" spc="-30" dirty="0">
                <a:latin typeface="Calibri"/>
                <a:cs typeface="Calibri"/>
              </a:rPr>
              <a:t>r</a:t>
            </a:r>
            <a:r>
              <a:rPr sz="2500" b="1" spc="-10" dirty="0">
                <a:latin typeface="Calibri"/>
                <a:cs typeface="Calibri"/>
              </a:rPr>
              <a:t>ect </a:t>
            </a:r>
            <a:r>
              <a:rPr sz="2500" b="1" spc="-20" dirty="0">
                <a:latin typeface="Calibri"/>
                <a:cs typeface="Calibri"/>
              </a:rPr>
              <a:t>b</a:t>
            </a:r>
            <a:r>
              <a:rPr sz="2500" b="1" spc="-75" dirty="0">
                <a:latin typeface="Calibri"/>
                <a:cs typeface="Calibri"/>
              </a:rPr>
              <a:t>o</a:t>
            </a:r>
            <a:r>
              <a:rPr sz="2500" b="1" spc="-15" dirty="0">
                <a:latin typeface="Calibri"/>
                <a:cs typeface="Calibri"/>
              </a:rPr>
              <a:t>x</a:t>
            </a:r>
            <a:r>
              <a:rPr sz="2500" spc="-10" dirty="0">
                <a:latin typeface="Calibri"/>
                <a:cs typeface="Calibri"/>
              </a:rPr>
              <a:t>: (</a:t>
            </a:r>
            <a:r>
              <a:rPr sz="2500" spc="50" dirty="0">
                <a:latin typeface="Calibri"/>
                <a:cs typeface="Calibri"/>
              </a:rPr>
              <a:t>x</a:t>
            </a:r>
            <a:r>
              <a:rPr sz="2500" spc="-250" dirty="0">
                <a:latin typeface="Calibri"/>
                <a:cs typeface="Calibri"/>
              </a:rPr>
              <a:t>’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50" dirty="0">
                <a:latin typeface="Calibri"/>
                <a:cs typeface="Calibri"/>
              </a:rPr>
              <a:t>y</a:t>
            </a:r>
            <a:r>
              <a:rPr sz="2500" spc="-250" dirty="0">
                <a:latin typeface="Calibri"/>
                <a:cs typeface="Calibri"/>
              </a:rPr>
              <a:t>’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35" dirty="0">
                <a:latin typeface="Calibri"/>
                <a:cs typeface="Calibri"/>
              </a:rPr>
              <a:t>w</a:t>
            </a:r>
            <a:r>
              <a:rPr sz="2500" spc="-250" dirty="0">
                <a:latin typeface="Calibri"/>
                <a:cs typeface="Calibri"/>
              </a:rPr>
              <a:t>’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h’)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9585204" y="4931886"/>
            <a:ext cx="76200" cy="377825"/>
          </a:xfrm>
          <a:custGeom>
            <a:avLst/>
            <a:gdLst/>
            <a:ahLst/>
            <a:cxnLst/>
            <a:rect l="l" t="t" r="r" b="b"/>
            <a:pathLst>
              <a:path w="76200" h="377825">
                <a:moveTo>
                  <a:pt x="47625" y="76200"/>
                </a:moveTo>
                <a:lnTo>
                  <a:pt x="28575" y="76200"/>
                </a:lnTo>
                <a:lnTo>
                  <a:pt x="28573" y="377826"/>
                </a:lnTo>
                <a:lnTo>
                  <a:pt x="47623" y="377826"/>
                </a:lnTo>
                <a:lnTo>
                  <a:pt x="47625" y="76200"/>
                </a:lnTo>
                <a:close/>
              </a:path>
              <a:path w="76200" h="377825">
                <a:moveTo>
                  <a:pt x="38100" y="0"/>
                </a:moveTo>
                <a:lnTo>
                  <a:pt x="0" y="76200"/>
                </a:lnTo>
                <a:lnTo>
                  <a:pt x="76200" y="76200"/>
                </a:lnTo>
                <a:lnTo>
                  <a:pt x="38100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290986" y="4186104"/>
            <a:ext cx="1345565" cy="1295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T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his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is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CC0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publi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do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in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24" name="object 2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25" name="object 2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11</a:t>
            </a:fld>
            <a:endParaRPr spc="-15" dirty="0"/>
          </a:p>
        </p:txBody>
      </p:sp>
      <p:sp>
        <p:nvSpPr>
          <p:cNvPr id="26" name="object 26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22" name="object 22"/>
          <p:cNvSpPr txBox="1"/>
          <p:nvPr/>
        </p:nvSpPr>
        <p:spPr>
          <a:xfrm>
            <a:off x="5045694" y="5437919"/>
            <a:ext cx="1663700" cy="482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600" spc="20" dirty="0">
                <a:solidFill>
                  <a:srgbClr val="4472C4"/>
                </a:solidFill>
                <a:latin typeface="Calibri"/>
                <a:cs typeface="Calibri"/>
              </a:rPr>
              <a:t>“</a:t>
            </a:r>
            <a:r>
              <a:rPr sz="3600" spc="-5" dirty="0">
                <a:solidFill>
                  <a:srgbClr val="4472C4"/>
                </a:solidFill>
                <a:latin typeface="Calibri"/>
                <a:cs typeface="Calibri"/>
              </a:rPr>
              <a:t>Wh</a:t>
            </a:r>
            <a:r>
              <a:rPr sz="3600" spc="-2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3600" spc="-70" dirty="0">
                <a:solidFill>
                  <a:srgbClr val="4472C4"/>
                </a:solidFill>
                <a:latin typeface="Calibri"/>
                <a:cs typeface="Calibri"/>
              </a:rPr>
              <a:t>r</a:t>
            </a:r>
            <a:r>
              <a:rPr sz="3600" spc="-2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3600" dirty="0">
                <a:solidFill>
                  <a:srgbClr val="4472C4"/>
                </a:solidFill>
                <a:latin typeface="Calibri"/>
                <a:cs typeface="Calibri"/>
              </a:rPr>
              <a:t>”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058228" y="4486014"/>
            <a:ext cx="266446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160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ali</a:t>
            </a:r>
            <a:r>
              <a:rPr sz="2400" spc="-40" dirty="0">
                <a:latin typeface="Calibri"/>
                <a:cs typeface="Calibri"/>
              </a:rPr>
              <a:t>z</a:t>
            </a:r>
            <a:r>
              <a:rPr sz="2400" spc="-20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ssio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25" dirty="0">
                <a:latin typeface="Calibri"/>
                <a:cs typeface="Calibri"/>
              </a:rPr>
              <a:t>em</a:t>
            </a:r>
            <a:r>
              <a:rPr sz="2400" spc="-10" dirty="0"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5" dirty="0"/>
              <a:t>c</a:t>
            </a:r>
            <a:r>
              <a:rPr spc="-15" dirty="0"/>
              <a:t>t</a:t>
            </a:r>
            <a:r>
              <a:rPr spc="-10" dirty="0"/>
              <a:t> </a:t>
            </a: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30" dirty="0"/>
              <a:t>n</a:t>
            </a:r>
            <a:r>
              <a:rPr spc="-15" dirty="0"/>
              <a:t>:</a:t>
            </a:r>
            <a:r>
              <a:rPr spc="-5" dirty="0"/>
              <a:t> </a:t>
            </a:r>
            <a:r>
              <a:rPr spc="-25" dirty="0"/>
              <a:t>L</a:t>
            </a:r>
            <a:r>
              <a:rPr dirty="0"/>
              <a:t>o</a:t>
            </a:r>
            <a:r>
              <a:rPr spc="-20" dirty="0"/>
              <a:t>ts</a:t>
            </a:r>
            <a:r>
              <a:rPr spc="-5" dirty="0"/>
              <a:t> </a:t>
            </a:r>
            <a:r>
              <a:rPr dirty="0"/>
              <a:t>o</a:t>
            </a:r>
            <a:r>
              <a:rPr spc="-15" dirty="0"/>
              <a:t>f</a:t>
            </a:r>
            <a:r>
              <a:rPr dirty="0"/>
              <a:t> </a:t>
            </a:r>
            <a:r>
              <a:rPr spc="-75" dirty="0"/>
              <a:t>v</a:t>
            </a:r>
            <a:r>
              <a:rPr spc="-20" dirty="0"/>
              <a:t>ar</a:t>
            </a:r>
            <a:r>
              <a:rPr spc="-15" dirty="0"/>
              <a:t>ia</a:t>
            </a:r>
            <a:r>
              <a:rPr spc="-30" dirty="0"/>
              <a:t>b</a:t>
            </a:r>
            <a:r>
              <a:rPr spc="-10" dirty="0"/>
              <a:t>l</a:t>
            </a:r>
            <a:r>
              <a:rPr spc="-5" dirty="0"/>
              <a:t>e</a:t>
            </a:r>
            <a:r>
              <a:rPr spc="-15" dirty="0"/>
              <a:t>s!</a:t>
            </a:r>
          </a:p>
        </p:txBody>
      </p:sp>
      <p:sp>
        <p:nvSpPr>
          <p:cNvPr id="3" name="object 3"/>
          <p:cNvSpPr/>
          <p:nvPr/>
        </p:nvSpPr>
        <p:spPr>
          <a:xfrm>
            <a:off x="305542" y="1092156"/>
            <a:ext cx="8081116" cy="494145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351069" y="1608626"/>
            <a:ext cx="3630929" cy="4356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b="1" spc="-200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a</a:t>
            </a:r>
            <a:r>
              <a:rPr sz="2400" b="1" spc="-85" dirty="0">
                <a:latin typeface="Calibri"/>
                <a:cs typeface="Calibri"/>
              </a:rPr>
              <a:t>k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30" dirty="0">
                <a:latin typeface="Calibri"/>
                <a:cs typeface="Calibri"/>
              </a:rPr>
              <a:t>a</a:t>
            </a:r>
            <a:r>
              <a:rPr sz="2400" b="1" spc="-25" dirty="0">
                <a:latin typeface="Calibri"/>
                <a:cs typeface="Calibri"/>
              </a:rPr>
              <a:t>w</a:t>
            </a:r>
            <a:r>
              <a:rPr sz="2400" b="1" spc="-60" dirty="0">
                <a:latin typeface="Calibri"/>
                <a:cs typeface="Calibri"/>
              </a:rPr>
              <a:t>a</a:t>
            </a:r>
            <a:r>
              <a:rPr sz="2400" b="1" spc="-30" dirty="0">
                <a:latin typeface="Calibri"/>
                <a:cs typeface="Calibri"/>
              </a:rPr>
              <a:t>y</a:t>
            </a:r>
            <a:r>
              <a:rPr sz="2400" b="1" spc="-10" dirty="0">
                <a:latin typeface="Calibri"/>
                <a:cs typeface="Calibri"/>
              </a:rPr>
              <a:t>s:</a:t>
            </a:r>
            <a:endParaRPr sz="2400">
              <a:latin typeface="Calibri"/>
              <a:cs typeface="Calibri"/>
            </a:endParaRPr>
          </a:p>
          <a:p>
            <a:pPr marL="355600" marR="79375" indent="-342900">
              <a:lnSpc>
                <a:spcPct val="100099"/>
              </a:lnSpc>
              <a:spcBef>
                <a:spcPts val="15"/>
              </a:spcBef>
              <a:buFont typeface="Calibri"/>
              <a:buChar char="-"/>
              <a:tabLst>
                <a:tab pos="355600" algn="l"/>
              </a:tabLst>
            </a:pPr>
            <a:r>
              <a:rPr sz="2400" spc="-9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(</a:t>
            </a:r>
            <a:r>
              <a:rPr sz="2400" spc="-70" dirty="0">
                <a:latin typeface="Calibri"/>
                <a:cs typeface="Calibri"/>
              </a:rPr>
              <a:t>F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er </a:t>
            </a:r>
            <a:r>
              <a:rPr sz="2400" spc="-2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20" dirty="0">
                <a:latin typeface="Calibri"/>
                <a:cs typeface="Calibri"/>
              </a:rPr>
              <a:t>CNN</a:t>
            </a:r>
            <a:r>
              <a:rPr sz="2400" dirty="0">
                <a:latin typeface="Calibri"/>
                <a:cs typeface="Calibri"/>
              </a:rPr>
              <a:t>)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b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cc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85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sl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er</a:t>
            </a:r>
            <a:endParaRPr sz="2400">
              <a:latin typeface="Calibri"/>
              <a:cs typeface="Calibri"/>
            </a:endParaRPr>
          </a:p>
          <a:p>
            <a:pPr marL="355600" marR="70485" indent="-342900">
              <a:lnSpc>
                <a:spcPts val="2870"/>
              </a:lnSpc>
              <a:spcBef>
                <a:spcPts val="90"/>
              </a:spcBef>
              <a:buFont typeface="Calibri"/>
              <a:buChar char="-"/>
              <a:tabLst>
                <a:tab pos="355600" algn="l"/>
              </a:tabLst>
            </a:pP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0" dirty="0">
                <a:latin typeface="Calibri"/>
                <a:cs typeface="Calibri"/>
              </a:rPr>
              <a:t>m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ds </a:t>
            </a:r>
            <a:r>
              <a:rPr sz="2400" spc="-5" dirty="0">
                <a:latin typeface="Calibri"/>
                <a:cs typeface="Calibri"/>
              </a:rPr>
              <a:t>(SSD</a:t>
            </a:r>
            <a:r>
              <a:rPr sz="2400" dirty="0">
                <a:latin typeface="Calibri"/>
                <a:cs typeface="Calibri"/>
              </a:rPr>
              <a:t>)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1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bu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  <a:p>
            <a:pPr marL="355600">
              <a:lnSpc>
                <a:spcPts val="2800"/>
              </a:lnSpc>
            </a:pP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’t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rm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l</a:t>
            </a:r>
            <a:endParaRPr sz="2400">
              <a:latin typeface="Calibri"/>
              <a:cs typeface="Calibri"/>
            </a:endParaRPr>
          </a:p>
          <a:p>
            <a:pPr marL="355600" indent="-342900">
              <a:lnSpc>
                <a:spcPts val="2875"/>
              </a:lnSpc>
              <a:buFont typeface="Calibri"/>
              <a:buChar char="-"/>
              <a:tabLst>
                <a:tab pos="355600" algn="l"/>
              </a:tabLst>
            </a:pPr>
            <a:r>
              <a:rPr sz="2400" spc="-25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g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  <a:p>
            <a:pPr marL="355600" marR="628650">
              <a:lnSpc>
                <a:spcPts val="2870"/>
              </a:lnSpc>
              <a:spcBef>
                <a:spcPts val="120"/>
              </a:spcBef>
            </a:pPr>
            <a:r>
              <a:rPr sz="2400" dirty="0">
                <a:latin typeface="Calibri"/>
                <a:cs typeface="Calibri"/>
              </a:rPr>
              <a:t>p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e,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5" dirty="0">
                <a:latin typeface="Calibri"/>
                <a:cs typeface="Calibri"/>
              </a:rPr>
              <a:t>er</a:t>
            </a:r>
            <a:endParaRPr sz="2400">
              <a:latin typeface="Calibri"/>
              <a:cs typeface="Calibri"/>
            </a:endParaRPr>
          </a:p>
          <a:p>
            <a:pPr marL="355600" indent="-342900">
              <a:lnSpc>
                <a:spcPts val="2775"/>
              </a:lnSpc>
              <a:buFont typeface="Calibri"/>
              <a:buChar char="-"/>
              <a:tabLst>
                <a:tab pos="355600" algn="l"/>
              </a:tabLst>
            </a:pPr>
            <a:r>
              <a:rPr sz="2400" spc="-5" dirty="0">
                <a:latin typeface="Calibri"/>
                <a:cs typeface="Calibri"/>
              </a:rPr>
              <a:t>Di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is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urns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endParaRPr sz="2400">
              <a:latin typeface="Calibri"/>
              <a:cs typeface="Calibri"/>
            </a:endParaRPr>
          </a:p>
          <a:p>
            <a:pPr marL="355600">
              <a:lnSpc>
                <a:spcPct val="100000"/>
              </a:lnSpc>
              <a:spcBef>
                <a:spcPts val="20"/>
              </a:spcBef>
            </a:pPr>
            <a:r>
              <a:rPr sz="2400" spc="-5" dirty="0">
                <a:latin typeface="Calibri"/>
                <a:cs typeface="Calibri"/>
              </a:rPr>
              <a:t>sl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ds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384277" y="1820254"/>
            <a:ext cx="4948555" cy="384810"/>
          </a:xfrm>
          <a:custGeom>
            <a:avLst/>
            <a:gdLst/>
            <a:ahLst/>
            <a:cxnLst/>
            <a:rect l="l" t="t" r="r" b="b"/>
            <a:pathLst>
              <a:path w="4948555" h="384810">
                <a:moveTo>
                  <a:pt x="0" y="0"/>
                </a:moveTo>
                <a:lnTo>
                  <a:pt x="4948014" y="0"/>
                </a:lnTo>
                <a:lnTo>
                  <a:pt x="4948014" y="384561"/>
                </a:lnTo>
                <a:lnTo>
                  <a:pt x="0" y="384561"/>
                </a:lnTo>
                <a:lnTo>
                  <a:pt x="0" y="0"/>
                </a:lnTo>
                <a:close/>
              </a:path>
            </a:pathLst>
          </a:custGeom>
          <a:ln w="508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09168" y="6148781"/>
            <a:ext cx="6922134" cy="203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dirty="0">
                <a:latin typeface="Calibri"/>
                <a:cs typeface="Calibri"/>
              </a:rPr>
              <a:t>Huang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5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al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“</a:t>
            </a:r>
            <a:r>
              <a:rPr sz="1400" spc="-10" dirty="0">
                <a:latin typeface="Calibri"/>
                <a:cs typeface="Calibri"/>
              </a:rPr>
              <a:t>S</a:t>
            </a:r>
            <a:r>
              <a:rPr sz="1400" dirty="0">
                <a:latin typeface="Calibri"/>
                <a:cs typeface="Calibri"/>
              </a:rPr>
              <a:t>p</a:t>
            </a:r>
            <a:r>
              <a:rPr sz="1400" spc="-10" dirty="0">
                <a:latin typeface="Calibri"/>
                <a:cs typeface="Calibri"/>
              </a:rPr>
              <a:t>ee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30" dirty="0">
                <a:latin typeface="Calibri"/>
                <a:cs typeface="Calibri"/>
              </a:rPr>
              <a:t>/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cc</a:t>
            </a:r>
            <a:r>
              <a:rPr sz="1400" dirty="0">
                <a:latin typeface="Calibri"/>
                <a:cs typeface="Calibri"/>
              </a:rPr>
              <a:t>u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10" dirty="0">
                <a:latin typeface="Calibri"/>
                <a:cs typeface="Calibri"/>
              </a:rPr>
              <a:t>y</a:t>
            </a:r>
            <a:r>
              <a:rPr sz="1400" dirty="0">
                <a:latin typeface="Calibri"/>
                <a:cs typeface="Calibri"/>
              </a:rPr>
              <a:t> t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ad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-o</a:t>
            </a:r>
            <a:r>
              <a:rPr sz="1400" spc="-15" dirty="0">
                <a:latin typeface="Calibri"/>
                <a:cs typeface="Calibri"/>
              </a:rPr>
              <a:t>f</a:t>
            </a:r>
            <a:r>
              <a:rPr sz="1400" spc="-25" dirty="0">
                <a:latin typeface="Calibri"/>
                <a:cs typeface="Calibri"/>
              </a:rPr>
              <a:t>f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f</a:t>
            </a:r>
            <a:r>
              <a:rPr sz="1400" spc="-15" dirty="0">
                <a:latin typeface="Calibri"/>
                <a:cs typeface="Calibri"/>
              </a:rPr>
              <a:t>o</a:t>
            </a:r>
            <a:r>
              <a:rPr sz="1400" spc="-5" dirty="0">
                <a:latin typeface="Calibri"/>
                <a:cs typeface="Calibri"/>
              </a:rPr>
              <a:t>r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m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10" dirty="0">
                <a:latin typeface="Calibri"/>
                <a:cs typeface="Calibri"/>
              </a:rPr>
              <a:t>er</a:t>
            </a:r>
            <a:r>
              <a:rPr sz="1400" dirty="0">
                <a:latin typeface="Calibri"/>
                <a:cs typeface="Calibri"/>
              </a:rPr>
              <a:t>n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25" dirty="0">
                <a:latin typeface="Calibri"/>
                <a:cs typeface="Calibri"/>
              </a:rPr>
              <a:t>n</a:t>
            </a:r>
            <a:r>
              <a:rPr sz="1400" spc="-20" dirty="0">
                <a:latin typeface="Calibri"/>
                <a:cs typeface="Calibri"/>
              </a:rPr>
              <a:t>v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luti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nal 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bj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</a:t>
            </a:r>
            <a:r>
              <a:rPr sz="1400" spc="-15" dirty="0">
                <a:latin typeface="Calibri"/>
                <a:cs typeface="Calibri"/>
              </a:rPr>
              <a:t>et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ct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30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135" dirty="0">
                <a:latin typeface="Calibri"/>
                <a:cs typeface="Calibri"/>
              </a:rPr>
              <a:t>”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C</a:t>
            </a:r>
            <a:r>
              <a:rPr sz="1400" spc="5" dirty="0">
                <a:latin typeface="Calibri"/>
                <a:cs typeface="Calibri"/>
              </a:rPr>
              <a:t>V</a:t>
            </a:r>
            <a:r>
              <a:rPr sz="1400" spc="-10" dirty="0">
                <a:latin typeface="Calibri"/>
                <a:cs typeface="Calibri"/>
              </a:rPr>
              <a:t>PR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2017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5250719" y="6506264"/>
            <a:ext cx="1691005" cy="279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111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02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5" dirty="0"/>
              <a:t>c</a:t>
            </a:r>
            <a:r>
              <a:rPr spc="-15" dirty="0"/>
              <a:t>t</a:t>
            </a:r>
            <a:r>
              <a:rPr spc="-10" dirty="0"/>
              <a:t> </a:t>
            </a: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30" dirty="0"/>
              <a:t>n</a:t>
            </a:r>
            <a:r>
              <a:rPr spc="-15" dirty="0"/>
              <a:t>:</a:t>
            </a:r>
            <a:r>
              <a:rPr spc="-5" dirty="0"/>
              <a:t> </a:t>
            </a:r>
            <a:r>
              <a:rPr spc="-25" dirty="0"/>
              <a:t>L</a:t>
            </a:r>
            <a:r>
              <a:rPr dirty="0"/>
              <a:t>o</a:t>
            </a:r>
            <a:r>
              <a:rPr spc="-20" dirty="0"/>
              <a:t>ts</a:t>
            </a:r>
            <a:r>
              <a:rPr spc="-5" dirty="0"/>
              <a:t> </a:t>
            </a:r>
            <a:r>
              <a:rPr dirty="0"/>
              <a:t>o</a:t>
            </a:r>
            <a:r>
              <a:rPr spc="-15" dirty="0"/>
              <a:t>f</a:t>
            </a:r>
            <a:r>
              <a:rPr dirty="0"/>
              <a:t> </a:t>
            </a:r>
            <a:r>
              <a:rPr spc="-75" dirty="0"/>
              <a:t>v</a:t>
            </a:r>
            <a:r>
              <a:rPr spc="-20" dirty="0"/>
              <a:t>ar</a:t>
            </a:r>
            <a:r>
              <a:rPr spc="-15" dirty="0"/>
              <a:t>ia</a:t>
            </a:r>
            <a:r>
              <a:rPr spc="-30" dirty="0"/>
              <a:t>b</a:t>
            </a:r>
            <a:r>
              <a:rPr spc="-10" dirty="0"/>
              <a:t>l</a:t>
            </a:r>
            <a:r>
              <a:rPr spc="-5" dirty="0"/>
              <a:t>e</a:t>
            </a:r>
            <a:r>
              <a:rPr spc="-15" dirty="0"/>
              <a:t>s!</a:t>
            </a:r>
          </a:p>
        </p:txBody>
      </p:sp>
      <p:sp>
        <p:nvSpPr>
          <p:cNvPr id="3" name="object 3"/>
          <p:cNvSpPr/>
          <p:nvPr/>
        </p:nvSpPr>
        <p:spPr>
          <a:xfrm>
            <a:off x="305543" y="2490061"/>
            <a:ext cx="5795023" cy="354355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545889" y="1438784"/>
            <a:ext cx="5057775" cy="10375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just">
              <a:lnSpc>
                <a:spcPct val="100099"/>
              </a:lnSpc>
            </a:pPr>
            <a:r>
              <a:rPr sz="2400" spc="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ul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20" dirty="0">
                <a:latin typeface="Calibri"/>
                <a:cs typeface="Calibri"/>
              </a:rPr>
              <a:t>ew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y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ld</a:t>
            </a:r>
            <a:r>
              <a:rPr sz="2400" spc="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…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GPU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40" dirty="0">
                <a:latin typeface="Calibri"/>
                <a:cs typeface="Calibri"/>
              </a:rPr>
              <a:t>a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50" dirty="0">
                <a:latin typeface="Calibri"/>
                <a:cs typeface="Calibri"/>
              </a:rPr>
              <a:t>t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1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and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’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40" dirty="0">
                <a:latin typeface="Calibri"/>
                <a:cs typeface="Calibri"/>
              </a:rPr>
              <a:t>k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9168" y="6148781"/>
            <a:ext cx="6922134" cy="203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dirty="0">
                <a:latin typeface="Calibri"/>
                <a:cs typeface="Calibri"/>
              </a:rPr>
              <a:t>Huang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5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al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“</a:t>
            </a:r>
            <a:r>
              <a:rPr sz="1400" spc="-10" dirty="0">
                <a:latin typeface="Calibri"/>
                <a:cs typeface="Calibri"/>
              </a:rPr>
              <a:t>S</a:t>
            </a:r>
            <a:r>
              <a:rPr sz="1400" dirty="0">
                <a:latin typeface="Calibri"/>
                <a:cs typeface="Calibri"/>
              </a:rPr>
              <a:t>p</a:t>
            </a:r>
            <a:r>
              <a:rPr sz="1400" spc="-10" dirty="0">
                <a:latin typeface="Calibri"/>
                <a:cs typeface="Calibri"/>
              </a:rPr>
              <a:t>ee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30" dirty="0">
                <a:latin typeface="Calibri"/>
                <a:cs typeface="Calibri"/>
              </a:rPr>
              <a:t>/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cc</a:t>
            </a:r>
            <a:r>
              <a:rPr sz="1400" dirty="0">
                <a:latin typeface="Calibri"/>
                <a:cs typeface="Calibri"/>
              </a:rPr>
              <a:t>u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10" dirty="0">
                <a:latin typeface="Calibri"/>
                <a:cs typeface="Calibri"/>
              </a:rPr>
              <a:t>y</a:t>
            </a:r>
            <a:r>
              <a:rPr sz="1400" dirty="0">
                <a:latin typeface="Calibri"/>
                <a:cs typeface="Calibri"/>
              </a:rPr>
              <a:t> t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ad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-o</a:t>
            </a:r>
            <a:r>
              <a:rPr sz="1400" spc="-15" dirty="0">
                <a:latin typeface="Calibri"/>
                <a:cs typeface="Calibri"/>
              </a:rPr>
              <a:t>f</a:t>
            </a:r>
            <a:r>
              <a:rPr sz="1400" spc="-25" dirty="0">
                <a:latin typeface="Calibri"/>
                <a:cs typeface="Calibri"/>
              </a:rPr>
              <a:t>f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f</a:t>
            </a:r>
            <a:r>
              <a:rPr sz="1400" spc="-15" dirty="0">
                <a:latin typeface="Calibri"/>
                <a:cs typeface="Calibri"/>
              </a:rPr>
              <a:t>o</a:t>
            </a:r>
            <a:r>
              <a:rPr sz="1400" spc="-5" dirty="0">
                <a:latin typeface="Calibri"/>
                <a:cs typeface="Calibri"/>
              </a:rPr>
              <a:t>r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m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10" dirty="0">
                <a:latin typeface="Calibri"/>
                <a:cs typeface="Calibri"/>
              </a:rPr>
              <a:t>er</a:t>
            </a:r>
            <a:r>
              <a:rPr sz="1400" dirty="0">
                <a:latin typeface="Calibri"/>
                <a:cs typeface="Calibri"/>
              </a:rPr>
              <a:t>n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25" dirty="0">
                <a:latin typeface="Calibri"/>
                <a:cs typeface="Calibri"/>
              </a:rPr>
              <a:t>n</a:t>
            </a:r>
            <a:r>
              <a:rPr sz="1400" spc="-20" dirty="0">
                <a:latin typeface="Calibri"/>
                <a:cs typeface="Calibri"/>
              </a:rPr>
              <a:t>v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luti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nal 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bj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</a:t>
            </a:r>
            <a:r>
              <a:rPr sz="1400" spc="-15" dirty="0">
                <a:latin typeface="Calibri"/>
                <a:cs typeface="Calibri"/>
              </a:rPr>
              <a:t>et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ct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30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135" dirty="0">
                <a:latin typeface="Calibri"/>
                <a:cs typeface="Calibri"/>
              </a:rPr>
              <a:t>”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C</a:t>
            </a:r>
            <a:r>
              <a:rPr sz="1400" spc="5" dirty="0">
                <a:latin typeface="Calibri"/>
                <a:cs typeface="Calibri"/>
              </a:rPr>
              <a:t>V</a:t>
            </a:r>
            <a:r>
              <a:rPr sz="1400" spc="-10" dirty="0">
                <a:latin typeface="Calibri"/>
                <a:cs typeface="Calibri"/>
              </a:rPr>
              <a:t>PR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2017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186515" y="6183209"/>
            <a:ext cx="1907539" cy="16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spc="-10" dirty="0">
                <a:latin typeface="Calibri"/>
                <a:cs typeface="Calibri"/>
              </a:rPr>
              <a:t>W</a:t>
            </a:r>
            <a:r>
              <a:rPr sz="1050" spc="5" dirty="0">
                <a:latin typeface="Calibri"/>
                <a:cs typeface="Calibri"/>
              </a:rPr>
              <a:t>u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-10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Detec</a:t>
            </a:r>
            <a:r>
              <a:rPr sz="1050" spc="-10" dirty="0">
                <a:latin typeface="Calibri"/>
                <a:cs typeface="Calibri"/>
              </a:rPr>
              <a:t>tron</a:t>
            </a:r>
            <a:r>
              <a:rPr sz="1050" dirty="0">
                <a:latin typeface="Calibri"/>
                <a:cs typeface="Calibri"/>
              </a:rPr>
              <a:t>2,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-10" dirty="0">
                <a:latin typeface="Calibri"/>
                <a:cs typeface="Calibri"/>
              </a:rPr>
              <a:t>GitHu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</a:t>
            </a:r>
            <a:r>
              <a:rPr sz="1050" spc="5" dirty="0">
                <a:latin typeface="Calibri"/>
                <a:cs typeface="Calibri"/>
              </a:rPr>
              <a:t>9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111</a:t>
            </a:fld>
            <a:endParaRPr spc="-15" dirty="0"/>
          </a:p>
        </p:txBody>
      </p:sp>
      <p:sp>
        <p:nvSpPr>
          <p:cNvPr id="9" name="object 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5" dirty="0"/>
              <a:t>c</a:t>
            </a:r>
            <a:r>
              <a:rPr spc="-15" dirty="0"/>
              <a:t>t</a:t>
            </a:r>
            <a:r>
              <a:rPr spc="-10" dirty="0"/>
              <a:t> </a:t>
            </a: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30" dirty="0"/>
              <a:t>n</a:t>
            </a:r>
            <a:r>
              <a:rPr spc="-15" dirty="0"/>
              <a:t>:</a:t>
            </a:r>
            <a:r>
              <a:rPr spc="-5" dirty="0"/>
              <a:t> </a:t>
            </a:r>
            <a:r>
              <a:rPr spc="-25" dirty="0"/>
              <a:t>L</a:t>
            </a:r>
            <a:r>
              <a:rPr dirty="0"/>
              <a:t>o</a:t>
            </a:r>
            <a:r>
              <a:rPr spc="-20" dirty="0"/>
              <a:t>ts</a:t>
            </a:r>
            <a:r>
              <a:rPr spc="-5" dirty="0"/>
              <a:t> </a:t>
            </a:r>
            <a:r>
              <a:rPr dirty="0"/>
              <a:t>o</a:t>
            </a:r>
            <a:r>
              <a:rPr spc="-15" dirty="0"/>
              <a:t>f</a:t>
            </a:r>
            <a:r>
              <a:rPr dirty="0"/>
              <a:t> </a:t>
            </a:r>
            <a:r>
              <a:rPr spc="-75" dirty="0"/>
              <a:t>v</a:t>
            </a:r>
            <a:r>
              <a:rPr spc="-20" dirty="0"/>
              <a:t>ar</a:t>
            </a:r>
            <a:r>
              <a:rPr spc="-15" dirty="0"/>
              <a:t>ia</a:t>
            </a:r>
            <a:r>
              <a:rPr spc="-30" dirty="0"/>
              <a:t>b</a:t>
            </a:r>
            <a:r>
              <a:rPr spc="-10" dirty="0"/>
              <a:t>l</a:t>
            </a:r>
            <a:r>
              <a:rPr spc="-5" dirty="0"/>
              <a:t>e</a:t>
            </a:r>
            <a:r>
              <a:rPr spc="-15" dirty="0"/>
              <a:t>s!</a:t>
            </a:r>
          </a:p>
        </p:txBody>
      </p:sp>
      <p:sp>
        <p:nvSpPr>
          <p:cNvPr id="3" name="object 3"/>
          <p:cNvSpPr/>
          <p:nvPr/>
        </p:nvSpPr>
        <p:spPr>
          <a:xfrm>
            <a:off x="305543" y="2490061"/>
            <a:ext cx="5795023" cy="354355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97703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2" y="0"/>
                </a:lnTo>
                <a:lnTo>
                  <a:pt x="1043272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97703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4097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4097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784248" y="21096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784248" y="21096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827522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827522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87079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87079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99145" y="2386797"/>
            <a:ext cx="83185" cy="80645"/>
          </a:xfrm>
          <a:custGeom>
            <a:avLst/>
            <a:gdLst/>
            <a:ahLst/>
            <a:cxnLst/>
            <a:rect l="l" t="t" r="r" b="b"/>
            <a:pathLst>
              <a:path w="83184" h="80644">
                <a:moveTo>
                  <a:pt x="32622" y="0"/>
                </a:moveTo>
                <a:lnTo>
                  <a:pt x="19659" y="5210"/>
                </a:lnTo>
                <a:lnTo>
                  <a:pt x="9319" y="14264"/>
                </a:lnTo>
                <a:lnTo>
                  <a:pt x="2475" y="26288"/>
                </a:lnTo>
                <a:lnTo>
                  <a:pt x="0" y="40409"/>
                </a:lnTo>
                <a:lnTo>
                  <a:pt x="133" y="43735"/>
                </a:lnTo>
                <a:lnTo>
                  <a:pt x="34240" y="79163"/>
                </a:lnTo>
                <a:lnTo>
                  <a:pt x="51436" y="80486"/>
                </a:lnTo>
                <a:lnTo>
                  <a:pt x="63880" y="74948"/>
                </a:lnTo>
                <a:lnTo>
                  <a:pt x="73764" y="65617"/>
                </a:lnTo>
                <a:lnTo>
                  <a:pt x="80277" y="53186"/>
                </a:lnTo>
                <a:lnTo>
                  <a:pt x="82607" y="38346"/>
                </a:lnTo>
                <a:lnTo>
                  <a:pt x="79928" y="25876"/>
                </a:lnTo>
                <a:lnTo>
                  <a:pt x="73350" y="15146"/>
                </a:lnTo>
                <a:lnTo>
                  <a:pt x="63114" y="6815"/>
                </a:lnTo>
                <a:lnTo>
                  <a:pt x="49458" y="1546"/>
                </a:lnTo>
                <a:lnTo>
                  <a:pt x="32622" y="0"/>
                </a:lnTo>
                <a:close/>
              </a:path>
            </a:pathLst>
          </a:custGeom>
          <a:solidFill>
            <a:srgbClr val="70AD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46884" y="1581557"/>
            <a:ext cx="1241425" cy="723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spc="-35" dirty="0">
                <a:latin typeface="Calibri"/>
                <a:cs typeface="Calibri"/>
              </a:rPr>
              <a:t>F</a:t>
            </a:r>
            <a:r>
              <a:rPr sz="1200" dirty="0">
                <a:latin typeface="Calibri"/>
                <a:cs typeface="Calibri"/>
              </a:rPr>
              <a:t>a</a:t>
            </a:r>
            <a:r>
              <a:rPr sz="1200" spc="-10" dirty="0">
                <a:latin typeface="Calibri"/>
                <a:cs typeface="Calibri"/>
              </a:rPr>
              <a:t>s</a:t>
            </a:r>
            <a:r>
              <a:rPr sz="1200" spc="-20" dirty="0">
                <a:latin typeface="Calibri"/>
                <a:cs typeface="Calibri"/>
              </a:rPr>
              <a:t>t</a:t>
            </a:r>
            <a:r>
              <a:rPr sz="1200" spc="-5" dirty="0">
                <a:latin typeface="Calibri"/>
                <a:cs typeface="Calibri"/>
              </a:rPr>
              <a:t>er </a:t>
            </a:r>
            <a:r>
              <a:rPr sz="1200" spc="-15" dirty="0">
                <a:latin typeface="Calibri"/>
                <a:cs typeface="Calibri"/>
              </a:rPr>
              <a:t>R</a:t>
            </a:r>
            <a:r>
              <a:rPr sz="1200" spc="-5" dirty="0">
                <a:latin typeface="Calibri"/>
                <a:cs typeface="Calibri"/>
              </a:rPr>
              <a:t>-</a:t>
            </a:r>
            <a:r>
              <a:rPr sz="1200" spc="-15" dirty="0">
                <a:latin typeface="Calibri"/>
                <a:cs typeface="Calibri"/>
              </a:rPr>
              <a:t>C</a:t>
            </a:r>
            <a:r>
              <a:rPr sz="1200" spc="-10" dirty="0">
                <a:latin typeface="Calibri"/>
                <a:cs typeface="Calibri"/>
              </a:rPr>
              <a:t>NN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w</a:t>
            </a:r>
            <a:r>
              <a:rPr sz="1200" spc="-5" dirty="0">
                <a:latin typeface="Calibri"/>
                <a:cs typeface="Calibri"/>
              </a:rPr>
              <a:t>/</a:t>
            </a:r>
            <a:r>
              <a:rPr sz="1200" spc="-35" dirty="0">
                <a:latin typeface="Calibri"/>
                <a:cs typeface="Calibri"/>
              </a:rPr>
              <a:t>R</a:t>
            </a:r>
            <a:r>
              <a:rPr sz="1200" spc="-10" dirty="0">
                <a:latin typeface="Calibri"/>
                <a:cs typeface="Calibri"/>
              </a:rPr>
              <a:t>e</a:t>
            </a:r>
            <a:r>
              <a:rPr sz="1200" spc="5" dirty="0">
                <a:latin typeface="Calibri"/>
                <a:cs typeface="Calibri"/>
              </a:rPr>
              <a:t>s</a:t>
            </a:r>
            <a:r>
              <a:rPr sz="1200" spc="-10" dirty="0">
                <a:latin typeface="Calibri"/>
                <a:cs typeface="Calibri"/>
              </a:rPr>
              <a:t>N</a:t>
            </a:r>
            <a:r>
              <a:rPr sz="1200" spc="-15" dirty="0">
                <a:latin typeface="Calibri"/>
                <a:cs typeface="Calibri"/>
              </a:rPr>
              <a:t>e</a:t>
            </a:r>
            <a:r>
              <a:rPr sz="1200" spc="-45" dirty="0">
                <a:latin typeface="Calibri"/>
                <a:cs typeface="Calibri"/>
              </a:rPr>
              <a:t>t</a:t>
            </a:r>
            <a:r>
              <a:rPr sz="1200" spc="-5" dirty="0">
                <a:latin typeface="Calibri"/>
                <a:cs typeface="Calibri"/>
              </a:rPr>
              <a:t>-</a:t>
            </a:r>
            <a:r>
              <a:rPr sz="1200" spc="-10" dirty="0">
                <a:latin typeface="Calibri"/>
                <a:cs typeface="Calibri"/>
              </a:rPr>
              <a:t>101</a:t>
            </a:r>
            <a:r>
              <a:rPr sz="1200" spc="-5" dirty="0">
                <a:latin typeface="Calibri"/>
                <a:cs typeface="Calibri"/>
              </a:rPr>
              <a:t>-FP</a:t>
            </a:r>
            <a:r>
              <a:rPr sz="1200" spc="-10" dirty="0">
                <a:latin typeface="Calibri"/>
                <a:cs typeface="Calibri"/>
              </a:rPr>
              <a:t>N,</a:t>
            </a:r>
            <a:r>
              <a:rPr sz="1200" spc="-5" dirty="0">
                <a:latin typeface="Calibri"/>
                <a:cs typeface="Calibri"/>
              </a:rPr>
              <a:t> l</a:t>
            </a:r>
            <a:r>
              <a:rPr sz="1200" dirty="0">
                <a:latin typeface="Calibri"/>
                <a:cs typeface="Calibri"/>
              </a:rPr>
              <a:t>o</a:t>
            </a:r>
            <a:r>
              <a:rPr sz="1200" spc="-5" dirty="0">
                <a:latin typeface="Calibri"/>
                <a:cs typeface="Calibri"/>
              </a:rPr>
              <a:t>n</a:t>
            </a:r>
            <a:r>
              <a:rPr sz="1200" spc="-25" dirty="0">
                <a:latin typeface="Calibri"/>
                <a:cs typeface="Calibri"/>
              </a:rPr>
              <a:t>g</a:t>
            </a:r>
            <a:r>
              <a:rPr sz="1200" spc="-5" dirty="0">
                <a:latin typeface="Calibri"/>
                <a:cs typeface="Calibri"/>
              </a:rPr>
              <a:t>er </a:t>
            </a:r>
            <a:r>
              <a:rPr sz="1200" spc="-10" dirty="0">
                <a:latin typeface="Calibri"/>
                <a:cs typeface="Calibri"/>
              </a:rPr>
              <a:t>t</a:t>
            </a:r>
            <a:r>
              <a:rPr sz="1200" spc="-40" dirty="0">
                <a:latin typeface="Calibri"/>
                <a:cs typeface="Calibri"/>
              </a:rPr>
              <a:t>r</a:t>
            </a:r>
            <a:r>
              <a:rPr sz="1200" dirty="0">
                <a:latin typeface="Calibri"/>
                <a:cs typeface="Calibri"/>
              </a:rPr>
              <a:t>ai</a:t>
            </a:r>
            <a:r>
              <a:rPr sz="1200" spc="-10" dirty="0">
                <a:latin typeface="Calibri"/>
                <a:cs typeface="Calibri"/>
              </a:rPr>
              <a:t>n</a:t>
            </a:r>
            <a:r>
              <a:rPr sz="1200" spc="-5" dirty="0">
                <a:latin typeface="Calibri"/>
                <a:cs typeface="Calibri"/>
              </a:rPr>
              <a:t>in</a:t>
            </a:r>
            <a:r>
              <a:rPr sz="1200" spc="-10" dirty="0">
                <a:latin typeface="Calibri"/>
                <a:cs typeface="Calibri"/>
              </a:rPr>
              <a:t>g</a:t>
            </a:r>
            <a:r>
              <a:rPr sz="1200" spc="-5" dirty="0">
                <a:latin typeface="Calibri"/>
                <a:cs typeface="Calibri"/>
              </a:rPr>
              <a:t> (</a:t>
            </a:r>
            <a:r>
              <a:rPr sz="1200" spc="-10" dirty="0">
                <a:latin typeface="Calibri"/>
                <a:cs typeface="Calibri"/>
              </a:rPr>
              <a:t>63m</a:t>
            </a:r>
            <a:r>
              <a:rPr sz="1200" spc="5" dirty="0">
                <a:latin typeface="Calibri"/>
                <a:cs typeface="Calibri"/>
              </a:rPr>
              <a:t>s</a:t>
            </a:r>
            <a:r>
              <a:rPr sz="1200" spc="-5" dirty="0">
                <a:latin typeface="Calibri"/>
                <a:cs typeface="Calibri"/>
              </a:rPr>
              <a:t>,</a:t>
            </a:r>
            <a:r>
              <a:rPr sz="120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42</a:t>
            </a:r>
            <a:r>
              <a:rPr sz="1200" spc="-5" dirty="0">
                <a:latin typeface="Calibri"/>
                <a:cs typeface="Calibri"/>
              </a:rPr>
              <a:t>.</a:t>
            </a:r>
            <a:r>
              <a:rPr sz="1200" spc="-10" dirty="0">
                <a:latin typeface="Calibri"/>
                <a:cs typeface="Calibri"/>
              </a:rPr>
              <a:t>0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m</a:t>
            </a:r>
            <a:r>
              <a:rPr sz="1200" spc="-5" dirty="0">
                <a:latin typeface="Calibri"/>
                <a:cs typeface="Calibri"/>
              </a:rPr>
              <a:t>AP</a:t>
            </a:r>
            <a:r>
              <a:rPr sz="1200" dirty="0">
                <a:latin typeface="Calibri"/>
                <a:cs typeface="Calibri"/>
              </a:rPr>
              <a:t>)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09168" y="6148781"/>
            <a:ext cx="6922134" cy="203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dirty="0">
                <a:latin typeface="Calibri"/>
                <a:cs typeface="Calibri"/>
              </a:rPr>
              <a:t>Huang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5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al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“</a:t>
            </a:r>
            <a:r>
              <a:rPr sz="1400" spc="-10" dirty="0">
                <a:latin typeface="Calibri"/>
                <a:cs typeface="Calibri"/>
              </a:rPr>
              <a:t>S</a:t>
            </a:r>
            <a:r>
              <a:rPr sz="1400" dirty="0">
                <a:latin typeface="Calibri"/>
                <a:cs typeface="Calibri"/>
              </a:rPr>
              <a:t>p</a:t>
            </a:r>
            <a:r>
              <a:rPr sz="1400" spc="-10" dirty="0">
                <a:latin typeface="Calibri"/>
                <a:cs typeface="Calibri"/>
              </a:rPr>
              <a:t>ee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30" dirty="0">
                <a:latin typeface="Calibri"/>
                <a:cs typeface="Calibri"/>
              </a:rPr>
              <a:t>/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cc</a:t>
            </a:r>
            <a:r>
              <a:rPr sz="1400" dirty="0">
                <a:latin typeface="Calibri"/>
                <a:cs typeface="Calibri"/>
              </a:rPr>
              <a:t>u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10" dirty="0">
                <a:latin typeface="Calibri"/>
                <a:cs typeface="Calibri"/>
              </a:rPr>
              <a:t>y</a:t>
            </a:r>
            <a:r>
              <a:rPr sz="1400" dirty="0">
                <a:latin typeface="Calibri"/>
                <a:cs typeface="Calibri"/>
              </a:rPr>
              <a:t> t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ad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-o</a:t>
            </a:r>
            <a:r>
              <a:rPr sz="1400" spc="-15" dirty="0">
                <a:latin typeface="Calibri"/>
                <a:cs typeface="Calibri"/>
              </a:rPr>
              <a:t>f</a:t>
            </a:r>
            <a:r>
              <a:rPr sz="1400" spc="-25" dirty="0">
                <a:latin typeface="Calibri"/>
                <a:cs typeface="Calibri"/>
              </a:rPr>
              <a:t>f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f</a:t>
            </a:r>
            <a:r>
              <a:rPr sz="1400" spc="-15" dirty="0">
                <a:latin typeface="Calibri"/>
                <a:cs typeface="Calibri"/>
              </a:rPr>
              <a:t>o</a:t>
            </a:r>
            <a:r>
              <a:rPr sz="1400" spc="-5" dirty="0">
                <a:latin typeface="Calibri"/>
                <a:cs typeface="Calibri"/>
              </a:rPr>
              <a:t>r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m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10" dirty="0">
                <a:latin typeface="Calibri"/>
                <a:cs typeface="Calibri"/>
              </a:rPr>
              <a:t>er</a:t>
            </a:r>
            <a:r>
              <a:rPr sz="1400" dirty="0">
                <a:latin typeface="Calibri"/>
                <a:cs typeface="Calibri"/>
              </a:rPr>
              <a:t>n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25" dirty="0">
                <a:latin typeface="Calibri"/>
                <a:cs typeface="Calibri"/>
              </a:rPr>
              <a:t>n</a:t>
            </a:r>
            <a:r>
              <a:rPr sz="1400" spc="-20" dirty="0">
                <a:latin typeface="Calibri"/>
                <a:cs typeface="Calibri"/>
              </a:rPr>
              <a:t>v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luti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nal 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bj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</a:t>
            </a:r>
            <a:r>
              <a:rPr sz="1400" spc="-15" dirty="0">
                <a:latin typeface="Calibri"/>
                <a:cs typeface="Calibri"/>
              </a:rPr>
              <a:t>et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ct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30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135" dirty="0">
                <a:latin typeface="Calibri"/>
                <a:cs typeface="Calibri"/>
              </a:rPr>
              <a:t>”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C</a:t>
            </a:r>
            <a:r>
              <a:rPr sz="1400" spc="5" dirty="0">
                <a:latin typeface="Calibri"/>
                <a:cs typeface="Calibri"/>
              </a:rPr>
              <a:t>V</a:t>
            </a:r>
            <a:r>
              <a:rPr sz="1400" spc="-10" dirty="0">
                <a:latin typeface="Calibri"/>
                <a:cs typeface="Calibri"/>
              </a:rPr>
              <a:t>PR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2017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0186515" y="6183209"/>
            <a:ext cx="1907539" cy="16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spc="-10" dirty="0">
                <a:latin typeface="Calibri"/>
                <a:cs typeface="Calibri"/>
              </a:rPr>
              <a:t>W</a:t>
            </a:r>
            <a:r>
              <a:rPr sz="1050" spc="5" dirty="0">
                <a:latin typeface="Calibri"/>
                <a:cs typeface="Calibri"/>
              </a:rPr>
              <a:t>u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-10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Detec</a:t>
            </a:r>
            <a:r>
              <a:rPr sz="1050" spc="-10" dirty="0">
                <a:latin typeface="Calibri"/>
                <a:cs typeface="Calibri"/>
              </a:rPr>
              <a:t>tron</a:t>
            </a:r>
            <a:r>
              <a:rPr sz="1050" dirty="0">
                <a:latin typeface="Calibri"/>
                <a:cs typeface="Calibri"/>
              </a:rPr>
              <a:t>2,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-10" dirty="0">
                <a:latin typeface="Calibri"/>
                <a:cs typeface="Calibri"/>
              </a:rPr>
              <a:t>GitHu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</a:t>
            </a:r>
            <a:r>
              <a:rPr sz="1050" spc="5" dirty="0">
                <a:latin typeface="Calibri"/>
                <a:cs typeface="Calibri"/>
              </a:rPr>
              <a:t>9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19" name="object 1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20" name="object 2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112</a:t>
            </a:fld>
            <a:endParaRPr spc="-15" dirty="0"/>
          </a:p>
        </p:txBody>
      </p:sp>
      <p:sp>
        <p:nvSpPr>
          <p:cNvPr id="21" name="object 21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16" name="object 16"/>
          <p:cNvSpPr txBox="1"/>
          <p:nvPr/>
        </p:nvSpPr>
        <p:spPr>
          <a:xfrm>
            <a:off x="6545889" y="1426084"/>
            <a:ext cx="5100955" cy="2159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48260" algn="just">
              <a:lnSpc>
                <a:spcPct val="100099"/>
              </a:lnSpc>
            </a:pPr>
            <a:r>
              <a:rPr sz="2400" spc="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ul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20" dirty="0">
                <a:latin typeface="Calibri"/>
                <a:cs typeface="Calibri"/>
              </a:rPr>
              <a:t>ew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y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ld</a:t>
            </a:r>
            <a:r>
              <a:rPr sz="2400" spc="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…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GPU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40" dirty="0">
                <a:latin typeface="Calibri"/>
                <a:cs typeface="Calibri"/>
              </a:rPr>
              <a:t>a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50" dirty="0">
                <a:latin typeface="Calibri"/>
                <a:cs typeface="Calibri"/>
              </a:rPr>
              <a:t>t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1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and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’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40" dirty="0">
                <a:latin typeface="Calibri"/>
                <a:cs typeface="Calibri"/>
              </a:rPr>
              <a:t>k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  <a:p>
            <a:pPr marL="355600" indent="-342900" algn="just">
              <a:lnSpc>
                <a:spcPts val="2875"/>
              </a:lnSpc>
              <a:spcBef>
                <a:spcPts val="20"/>
              </a:spcBef>
              <a:buFont typeface="Calibri"/>
              <a:buChar char="-"/>
              <a:tabLst>
                <a:tab pos="355600" algn="l"/>
              </a:tabLst>
            </a:pPr>
            <a:r>
              <a:rPr sz="2400" spc="-145" dirty="0">
                <a:latin typeface="Calibri"/>
                <a:cs typeface="Calibri"/>
              </a:rPr>
              <a:t>T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lo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er!</a:t>
            </a:r>
            <a:endParaRPr sz="2400">
              <a:latin typeface="Calibri"/>
              <a:cs typeface="Calibri"/>
            </a:endParaRPr>
          </a:p>
          <a:p>
            <a:pPr marL="355600" marR="5080" indent="-342900">
              <a:lnSpc>
                <a:spcPts val="2870"/>
              </a:lnSpc>
              <a:spcBef>
                <a:spcPts val="95"/>
              </a:spcBef>
              <a:buFont typeface="Calibri"/>
              <a:buChar char="-"/>
              <a:tabLst>
                <a:tab pos="355600" algn="l"/>
              </a:tabLst>
            </a:pPr>
            <a:r>
              <a:rPr sz="2400" spc="-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e: </a:t>
            </a:r>
            <a:r>
              <a:rPr sz="2400" spc="-40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P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 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40" dirty="0">
                <a:latin typeface="Calibri"/>
                <a:cs typeface="Calibri"/>
              </a:rPr>
              <a:t>k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5" dirty="0"/>
              <a:t>c</a:t>
            </a:r>
            <a:r>
              <a:rPr spc="-15" dirty="0"/>
              <a:t>t</a:t>
            </a:r>
            <a:r>
              <a:rPr spc="-10" dirty="0"/>
              <a:t> </a:t>
            </a: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30" dirty="0"/>
              <a:t>n</a:t>
            </a:r>
            <a:r>
              <a:rPr spc="-15" dirty="0"/>
              <a:t>:</a:t>
            </a:r>
            <a:r>
              <a:rPr spc="-5" dirty="0"/>
              <a:t> </a:t>
            </a:r>
            <a:r>
              <a:rPr spc="-25" dirty="0"/>
              <a:t>L</a:t>
            </a:r>
            <a:r>
              <a:rPr dirty="0"/>
              <a:t>o</a:t>
            </a:r>
            <a:r>
              <a:rPr spc="-20" dirty="0"/>
              <a:t>ts</a:t>
            </a:r>
            <a:r>
              <a:rPr spc="-5" dirty="0"/>
              <a:t> </a:t>
            </a:r>
            <a:r>
              <a:rPr dirty="0"/>
              <a:t>o</a:t>
            </a:r>
            <a:r>
              <a:rPr spc="-15" dirty="0"/>
              <a:t>f</a:t>
            </a:r>
            <a:r>
              <a:rPr dirty="0"/>
              <a:t> </a:t>
            </a:r>
            <a:r>
              <a:rPr spc="-75" dirty="0"/>
              <a:t>v</a:t>
            </a:r>
            <a:r>
              <a:rPr spc="-20" dirty="0"/>
              <a:t>ar</a:t>
            </a:r>
            <a:r>
              <a:rPr spc="-15" dirty="0"/>
              <a:t>ia</a:t>
            </a:r>
            <a:r>
              <a:rPr spc="-30" dirty="0"/>
              <a:t>b</a:t>
            </a:r>
            <a:r>
              <a:rPr spc="-10" dirty="0"/>
              <a:t>l</a:t>
            </a:r>
            <a:r>
              <a:rPr spc="-5" dirty="0"/>
              <a:t>e</a:t>
            </a:r>
            <a:r>
              <a:rPr spc="-15" dirty="0"/>
              <a:t>s!</a:t>
            </a:r>
          </a:p>
        </p:txBody>
      </p:sp>
      <p:sp>
        <p:nvSpPr>
          <p:cNvPr id="3" name="object 3"/>
          <p:cNvSpPr/>
          <p:nvPr/>
        </p:nvSpPr>
        <p:spPr>
          <a:xfrm>
            <a:off x="305543" y="2490061"/>
            <a:ext cx="5795023" cy="354355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97703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2" y="0"/>
                </a:lnTo>
                <a:lnTo>
                  <a:pt x="1043272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97703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4097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4097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784248" y="21096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784248" y="21096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827522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827522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87079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87079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99145" y="2386797"/>
            <a:ext cx="83185" cy="80645"/>
          </a:xfrm>
          <a:custGeom>
            <a:avLst/>
            <a:gdLst/>
            <a:ahLst/>
            <a:cxnLst/>
            <a:rect l="l" t="t" r="r" b="b"/>
            <a:pathLst>
              <a:path w="83184" h="80644">
                <a:moveTo>
                  <a:pt x="32622" y="0"/>
                </a:moveTo>
                <a:lnTo>
                  <a:pt x="19659" y="5210"/>
                </a:lnTo>
                <a:lnTo>
                  <a:pt x="9319" y="14264"/>
                </a:lnTo>
                <a:lnTo>
                  <a:pt x="2475" y="26288"/>
                </a:lnTo>
                <a:lnTo>
                  <a:pt x="0" y="40409"/>
                </a:lnTo>
                <a:lnTo>
                  <a:pt x="133" y="43735"/>
                </a:lnTo>
                <a:lnTo>
                  <a:pt x="34240" y="79163"/>
                </a:lnTo>
                <a:lnTo>
                  <a:pt x="51436" y="80486"/>
                </a:lnTo>
                <a:lnTo>
                  <a:pt x="63880" y="74948"/>
                </a:lnTo>
                <a:lnTo>
                  <a:pt x="73764" y="65617"/>
                </a:lnTo>
                <a:lnTo>
                  <a:pt x="80277" y="53186"/>
                </a:lnTo>
                <a:lnTo>
                  <a:pt x="82607" y="38346"/>
                </a:lnTo>
                <a:lnTo>
                  <a:pt x="79928" y="25876"/>
                </a:lnTo>
                <a:lnTo>
                  <a:pt x="73350" y="15146"/>
                </a:lnTo>
                <a:lnTo>
                  <a:pt x="63114" y="6815"/>
                </a:lnTo>
                <a:lnTo>
                  <a:pt x="49458" y="1546"/>
                </a:lnTo>
                <a:lnTo>
                  <a:pt x="32622" y="0"/>
                </a:lnTo>
                <a:close/>
              </a:path>
            </a:pathLst>
          </a:custGeom>
          <a:solidFill>
            <a:srgbClr val="70AD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46884" y="1581557"/>
            <a:ext cx="1241425" cy="542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spc="-35" dirty="0">
                <a:latin typeface="Calibri"/>
                <a:cs typeface="Calibri"/>
              </a:rPr>
              <a:t>F</a:t>
            </a:r>
            <a:r>
              <a:rPr sz="1200" dirty="0">
                <a:latin typeface="Calibri"/>
                <a:cs typeface="Calibri"/>
              </a:rPr>
              <a:t>a</a:t>
            </a:r>
            <a:r>
              <a:rPr sz="1200" spc="-10" dirty="0">
                <a:latin typeface="Calibri"/>
                <a:cs typeface="Calibri"/>
              </a:rPr>
              <a:t>s</a:t>
            </a:r>
            <a:r>
              <a:rPr sz="1200" spc="-20" dirty="0">
                <a:latin typeface="Calibri"/>
                <a:cs typeface="Calibri"/>
              </a:rPr>
              <a:t>t</a:t>
            </a:r>
            <a:r>
              <a:rPr sz="1200" spc="-5" dirty="0">
                <a:latin typeface="Calibri"/>
                <a:cs typeface="Calibri"/>
              </a:rPr>
              <a:t>er </a:t>
            </a:r>
            <a:r>
              <a:rPr sz="1200" spc="-15" dirty="0">
                <a:latin typeface="Calibri"/>
                <a:cs typeface="Calibri"/>
              </a:rPr>
              <a:t>R</a:t>
            </a:r>
            <a:r>
              <a:rPr sz="1200" spc="-5" dirty="0">
                <a:latin typeface="Calibri"/>
                <a:cs typeface="Calibri"/>
              </a:rPr>
              <a:t>-</a:t>
            </a:r>
            <a:r>
              <a:rPr sz="1200" spc="-15" dirty="0">
                <a:latin typeface="Calibri"/>
                <a:cs typeface="Calibri"/>
              </a:rPr>
              <a:t>C</a:t>
            </a:r>
            <a:r>
              <a:rPr sz="1200" spc="-10" dirty="0">
                <a:latin typeface="Calibri"/>
                <a:cs typeface="Calibri"/>
              </a:rPr>
              <a:t>NN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w</a:t>
            </a:r>
            <a:r>
              <a:rPr sz="1200" spc="-5" dirty="0">
                <a:latin typeface="Calibri"/>
                <a:cs typeface="Calibri"/>
              </a:rPr>
              <a:t>/</a:t>
            </a:r>
            <a:r>
              <a:rPr sz="1200" spc="-35" dirty="0">
                <a:latin typeface="Calibri"/>
                <a:cs typeface="Calibri"/>
              </a:rPr>
              <a:t>R</a:t>
            </a:r>
            <a:r>
              <a:rPr sz="1200" spc="-10" dirty="0">
                <a:latin typeface="Calibri"/>
                <a:cs typeface="Calibri"/>
              </a:rPr>
              <a:t>e</a:t>
            </a:r>
            <a:r>
              <a:rPr sz="1200" spc="5" dirty="0">
                <a:latin typeface="Calibri"/>
                <a:cs typeface="Calibri"/>
              </a:rPr>
              <a:t>s</a:t>
            </a:r>
            <a:r>
              <a:rPr sz="1200" spc="-10" dirty="0">
                <a:latin typeface="Calibri"/>
                <a:cs typeface="Calibri"/>
              </a:rPr>
              <a:t>N</a:t>
            </a:r>
            <a:r>
              <a:rPr sz="1200" spc="-15" dirty="0">
                <a:latin typeface="Calibri"/>
                <a:cs typeface="Calibri"/>
              </a:rPr>
              <a:t>e</a:t>
            </a:r>
            <a:r>
              <a:rPr sz="1200" spc="-45" dirty="0">
                <a:latin typeface="Calibri"/>
                <a:cs typeface="Calibri"/>
              </a:rPr>
              <a:t>t</a:t>
            </a:r>
            <a:r>
              <a:rPr sz="1200" spc="-5" dirty="0">
                <a:latin typeface="Calibri"/>
                <a:cs typeface="Calibri"/>
              </a:rPr>
              <a:t>-</a:t>
            </a:r>
            <a:r>
              <a:rPr sz="1200" spc="-10" dirty="0">
                <a:latin typeface="Calibri"/>
                <a:cs typeface="Calibri"/>
              </a:rPr>
              <a:t>101</a:t>
            </a:r>
            <a:r>
              <a:rPr sz="1200" spc="-5" dirty="0">
                <a:latin typeface="Calibri"/>
                <a:cs typeface="Calibri"/>
              </a:rPr>
              <a:t>-FP</a:t>
            </a:r>
            <a:r>
              <a:rPr sz="1200" spc="-10" dirty="0">
                <a:latin typeface="Calibri"/>
                <a:cs typeface="Calibri"/>
              </a:rPr>
              <a:t>N,</a:t>
            </a:r>
            <a:r>
              <a:rPr sz="1200" spc="-5" dirty="0">
                <a:latin typeface="Calibri"/>
                <a:cs typeface="Calibri"/>
              </a:rPr>
              <a:t> l</a:t>
            </a:r>
            <a:r>
              <a:rPr sz="1200" dirty="0">
                <a:latin typeface="Calibri"/>
                <a:cs typeface="Calibri"/>
              </a:rPr>
              <a:t>o</a:t>
            </a:r>
            <a:r>
              <a:rPr sz="1200" spc="-5" dirty="0">
                <a:latin typeface="Calibri"/>
                <a:cs typeface="Calibri"/>
              </a:rPr>
              <a:t>n</a:t>
            </a:r>
            <a:r>
              <a:rPr sz="1200" spc="-25" dirty="0">
                <a:latin typeface="Calibri"/>
                <a:cs typeface="Calibri"/>
              </a:rPr>
              <a:t>g</a:t>
            </a:r>
            <a:r>
              <a:rPr sz="1200" spc="-5" dirty="0">
                <a:latin typeface="Calibri"/>
                <a:cs typeface="Calibri"/>
              </a:rPr>
              <a:t>er </a:t>
            </a:r>
            <a:r>
              <a:rPr sz="1200" spc="-10" dirty="0">
                <a:latin typeface="Calibri"/>
                <a:cs typeface="Calibri"/>
              </a:rPr>
              <a:t>t</a:t>
            </a:r>
            <a:r>
              <a:rPr sz="1200" spc="-40" dirty="0">
                <a:latin typeface="Calibri"/>
                <a:cs typeface="Calibri"/>
              </a:rPr>
              <a:t>r</a:t>
            </a:r>
            <a:r>
              <a:rPr sz="1200" dirty="0">
                <a:latin typeface="Calibri"/>
                <a:cs typeface="Calibri"/>
              </a:rPr>
              <a:t>ai</a:t>
            </a:r>
            <a:r>
              <a:rPr sz="1200" spc="-10" dirty="0">
                <a:latin typeface="Calibri"/>
                <a:cs typeface="Calibri"/>
              </a:rPr>
              <a:t>n</a:t>
            </a:r>
            <a:r>
              <a:rPr sz="1200" spc="-5" dirty="0">
                <a:latin typeface="Calibri"/>
                <a:cs typeface="Calibri"/>
              </a:rPr>
              <a:t>in</a:t>
            </a:r>
            <a:r>
              <a:rPr sz="1200" spc="-10" dirty="0">
                <a:latin typeface="Calibri"/>
                <a:cs typeface="Calibri"/>
              </a:rPr>
              <a:t>g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6884" y="2127636"/>
            <a:ext cx="1125855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5" dirty="0">
                <a:latin typeface="Calibri"/>
                <a:cs typeface="Calibri"/>
              </a:rPr>
              <a:t>(</a:t>
            </a:r>
            <a:r>
              <a:rPr sz="1200" spc="-10" dirty="0">
                <a:latin typeface="Calibri"/>
                <a:cs typeface="Calibri"/>
              </a:rPr>
              <a:t>63m</a:t>
            </a:r>
            <a:r>
              <a:rPr sz="1200" spc="5" dirty="0">
                <a:latin typeface="Calibri"/>
                <a:cs typeface="Calibri"/>
              </a:rPr>
              <a:t>s</a:t>
            </a:r>
            <a:r>
              <a:rPr sz="1200" spc="-5" dirty="0">
                <a:latin typeface="Calibri"/>
                <a:cs typeface="Calibri"/>
              </a:rPr>
              <a:t>,</a:t>
            </a:r>
            <a:r>
              <a:rPr sz="120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42</a:t>
            </a:r>
            <a:r>
              <a:rPr sz="1200" spc="-5" dirty="0">
                <a:latin typeface="Calibri"/>
                <a:cs typeface="Calibri"/>
              </a:rPr>
              <a:t>.</a:t>
            </a:r>
            <a:r>
              <a:rPr sz="1200" spc="-10" dirty="0">
                <a:latin typeface="Calibri"/>
                <a:cs typeface="Calibri"/>
              </a:rPr>
              <a:t>0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m</a:t>
            </a:r>
            <a:r>
              <a:rPr sz="1200" spc="-5" dirty="0">
                <a:latin typeface="Calibri"/>
                <a:cs typeface="Calibri"/>
              </a:rPr>
              <a:t>AP</a:t>
            </a:r>
            <a:r>
              <a:rPr sz="1200" dirty="0">
                <a:latin typeface="Calibri"/>
                <a:cs typeface="Calibri"/>
              </a:rPr>
              <a:t>)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1277070" y="2328197"/>
            <a:ext cx="83185" cy="80645"/>
          </a:xfrm>
          <a:custGeom>
            <a:avLst/>
            <a:gdLst/>
            <a:ahLst/>
            <a:cxnLst/>
            <a:rect l="l" t="t" r="r" b="b"/>
            <a:pathLst>
              <a:path w="83184" h="80644">
                <a:moveTo>
                  <a:pt x="32622" y="0"/>
                </a:moveTo>
                <a:lnTo>
                  <a:pt x="19659" y="5210"/>
                </a:lnTo>
                <a:lnTo>
                  <a:pt x="9319" y="14265"/>
                </a:lnTo>
                <a:lnTo>
                  <a:pt x="2475" y="26289"/>
                </a:lnTo>
                <a:lnTo>
                  <a:pt x="0" y="40410"/>
                </a:lnTo>
                <a:lnTo>
                  <a:pt x="133" y="43736"/>
                </a:lnTo>
                <a:lnTo>
                  <a:pt x="34240" y="79163"/>
                </a:lnTo>
                <a:lnTo>
                  <a:pt x="51437" y="80486"/>
                </a:lnTo>
                <a:lnTo>
                  <a:pt x="63881" y="74947"/>
                </a:lnTo>
                <a:lnTo>
                  <a:pt x="73764" y="65617"/>
                </a:lnTo>
                <a:lnTo>
                  <a:pt x="80277" y="53186"/>
                </a:lnTo>
                <a:lnTo>
                  <a:pt x="82607" y="38345"/>
                </a:lnTo>
                <a:lnTo>
                  <a:pt x="79927" y="25876"/>
                </a:lnTo>
                <a:lnTo>
                  <a:pt x="73349" y="15145"/>
                </a:lnTo>
                <a:lnTo>
                  <a:pt x="63113" y="6815"/>
                </a:lnTo>
                <a:lnTo>
                  <a:pt x="49457" y="1546"/>
                </a:lnTo>
                <a:lnTo>
                  <a:pt x="32622" y="0"/>
                </a:lnTo>
                <a:close/>
              </a:path>
            </a:pathLst>
          </a:custGeom>
          <a:solidFill>
            <a:srgbClr val="7030A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521231" y="1792729"/>
            <a:ext cx="1034415" cy="360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spc="-35" dirty="0">
                <a:latin typeface="Calibri"/>
                <a:cs typeface="Calibri"/>
              </a:rPr>
              <a:t>F</a:t>
            </a:r>
            <a:r>
              <a:rPr sz="1200" dirty="0">
                <a:latin typeface="Calibri"/>
                <a:cs typeface="Calibri"/>
              </a:rPr>
              <a:t>a</a:t>
            </a:r>
            <a:r>
              <a:rPr sz="1200" spc="-10" dirty="0">
                <a:latin typeface="Calibri"/>
                <a:cs typeface="Calibri"/>
              </a:rPr>
              <a:t>s</a:t>
            </a:r>
            <a:r>
              <a:rPr sz="1200" spc="-20" dirty="0">
                <a:latin typeface="Calibri"/>
                <a:cs typeface="Calibri"/>
              </a:rPr>
              <a:t>t</a:t>
            </a:r>
            <a:r>
              <a:rPr sz="1200" spc="-5" dirty="0">
                <a:latin typeface="Calibri"/>
                <a:cs typeface="Calibri"/>
              </a:rPr>
              <a:t>er </a:t>
            </a:r>
            <a:r>
              <a:rPr sz="1200" spc="-15" dirty="0">
                <a:latin typeface="Calibri"/>
                <a:cs typeface="Calibri"/>
              </a:rPr>
              <a:t>R</a:t>
            </a:r>
            <a:r>
              <a:rPr sz="1200" spc="-5" dirty="0">
                <a:latin typeface="Calibri"/>
                <a:cs typeface="Calibri"/>
              </a:rPr>
              <a:t>-</a:t>
            </a:r>
            <a:r>
              <a:rPr sz="1200" spc="-15" dirty="0">
                <a:latin typeface="Calibri"/>
                <a:cs typeface="Calibri"/>
              </a:rPr>
              <a:t>C</a:t>
            </a:r>
            <a:r>
              <a:rPr sz="1200" spc="-10" dirty="0">
                <a:latin typeface="Calibri"/>
                <a:cs typeface="Calibri"/>
              </a:rPr>
              <a:t>NN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w</a:t>
            </a:r>
            <a:r>
              <a:rPr sz="1200" spc="-5" dirty="0">
                <a:latin typeface="Calibri"/>
                <a:cs typeface="Calibri"/>
              </a:rPr>
              <a:t>/</a:t>
            </a:r>
            <a:r>
              <a:rPr sz="1200" spc="-35" dirty="0">
                <a:latin typeface="Calibri"/>
                <a:cs typeface="Calibri"/>
              </a:rPr>
              <a:t>R</a:t>
            </a:r>
            <a:r>
              <a:rPr sz="1200" spc="-10" dirty="0">
                <a:latin typeface="Calibri"/>
                <a:cs typeface="Calibri"/>
              </a:rPr>
              <a:t>e</a:t>
            </a:r>
            <a:r>
              <a:rPr sz="1200" spc="5" dirty="0">
                <a:latin typeface="Calibri"/>
                <a:cs typeface="Calibri"/>
              </a:rPr>
              <a:t>s</a:t>
            </a:r>
            <a:r>
              <a:rPr sz="1200" spc="-10" dirty="0">
                <a:latin typeface="Calibri"/>
                <a:cs typeface="Calibri"/>
              </a:rPr>
              <a:t>Ne</a:t>
            </a:r>
            <a:r>
              <a:rPr sz="1200" spc="-20" dirty="0">
                <a:latin typeface="Calibri"/>
                <a:cs typeface="Calibri"/>
              </a:rPr>
              <a:t>X</a:t>
            </a:r>
            <a:r>
              <a:rPr sz="1200" spc="-45" dirty="0">
                <a:latin typeface="Calibri"/>
                <a:cs typeface="Calibri"/>
              </a:rPr>
              <a:t>t</a:t>
            </a:r>
            <a:r>
              <a:rPr sz="1200" spc="-5" dirty="0">
                <a:latin typeface="Calibri"/>
                <a:cs typeface="Calibri"/>
              </a:rPr>
              <a:t>-</a:t>
            </a:r>
            <a:r>
              <a:rPr sz="1200" spc="-10" dirty="0">
                <a:latin typeface="Calibri"/>
                <a:cs typeface="Calibri"/>
              </a:rPr>
              <a:t>101</a:t>
            </a:r>
            <a:r>
              <a:rPr sz="1200" dirty="0">
                <a:latin typeface="Calibri"/>
                <a:cs typeface="Calibri"/>
              </a:rPr>
              <a:t>-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09168" y="6148781"/>
            <a:ext cx="6922134" cy="203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dirty="0">
                <a:latin typeface="Calibri"/>
                <a:cs typeface="Calibri"/>
              </a:rPr>
              <a:t>Huang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5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al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“</a:t>
            </a:r>
            <a:r>
              <a:rPr sz="1400" spc="-10" dirty="0">
                <a:latin typeface="Calibri"/>
                <a:cs typeface="Calibri"/>
              </a:rPr>
              <a:t>S</a:t>
            </a:r>
            <a:r>
              <a:rPr sz="1400" dirty="0">
                <a:latin typeface="Calibri"/>
                <a:cs typeface="Calibri"/>
              </a:rPr>
              <a:t>p</a:t>
            </a:r>
            <a:r>
              <a:rPr sz="1400" spc="-10" dirty="0">
                <a:latin typeface="Calibri"/>
                <a:cs typeface="Calibri"/>
              </a:rPr>
              <a:t>ee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30" dirty="0">
                <a:latin typeface="Calibri"/>
                <a:cs typeface="Calibri"/>
              </a:rPr>
              <a:t>/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cc</a:t>
            </a:r>
            <a:r>
              <a:rPr sz="1400" dirty="0">
                <a:latin typeface="Calibri"/>
                <a:cs typeface="Calibri"/>
              </a:rPr>
              <a:t>u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10" dirty="0">
                <a:latin typeface="Calibri"/>
                <a:cs typeface="Calibri"/>
              </a:rPr>
              <a:t>y</a:t>
            </a:r>
            <a:r>
              <a:rPr sz="1400" dirty="0">
                <a:latin typeface="Calibri"/>
                <a:cs typeface="Calibri"/>
              </a:rPr>
              <a:t> t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ad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-o</a:t>
            </a:r>
            <a:r>
              <a:rPr sz="1400" spc="-15" dirty="0">
                <a:latin typeface="Calibri"/>
                <a:cs typeface="Calibri"/>
              </a:rPr>
              <a:t>f</a:t>
            </a:r>
            <a:r>
              <a:rPr sz="1400" spc="-25" dirty="0">
                <a:latin typeface="Calibri"/>
                <a:cs typeface="Calibri"/>
              </a:rPr>
              <a:t>f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f</a:t>
            </a:r>
            <a:r>
              <a:rPr sz="1400" spc="-15" dirty="0">
                <a:latin typeface="Calibri"/>
                <a:cs typeface="Calibri"/>
              </a:rPr>
              <a:t>o</a:t>
            </a:r>
            <a:r>
              <a:rPr sz="1400" spc="-5" dirty="0">
                <a:latin typeface="Calibri"/>
                <a:cs typeface="Calibri"/>
              </a:rPr>
              <a:t>r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m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10" dirty="0">
                <a:latin typeface="Calibri"/>
                <a:cs typeface="Calibri"/>
              </a:rPr>
              <a:t>er</a:t>
            </a:r>
            <a:r>
              <a:rPr sz="1400" dirty="0">
                <a:latin typeface="Calibri"/>
                <a:cs typeface="Calibri"/>
              </a:rPr>
              <a:t>n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25" dirty="0">
                <a:latin typeface="Calibri"/>
                <a:cs typeface="Calibri"/>
              </a:rPr>
              <a:t>n</a:t>
            </a:r>
            <a:r>
              <a:rPr sz="1400" spc="-20" dirty="0">
                <a:latin typeface="Calibri"/>
                <a:cs typeface="Calibri"/>
              </a:rPr>
              <a:t>v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luti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nal 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bj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</a:t>
            </a:r>
            <a:r>
              <a:rPr sz="1400" spc="-15" dirty="0">
                <a:latin typeface="Calibri"/>
                <a:cs typeface="Calibri"/>
              </a:rPr>
              <a:t>et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ct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30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135" dirty="0">
                <a:latin typeface="Calibri"/>
                <a:cs typeface="Calibri"/>
              </a:rPr>
              <a:t>”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C</a:t>
            </a:r>
            <a:r>
              <a:rPr sz="1400" spc="5" dirty="0">
                <a:latin typeface="Calibri"/>
                <a:cs typeface="Calibri"/>
              </a:rPr>
              <a:t>V</a:t>
            </a:r>
            <a:r>
              <a:rPr sz="1400" spc="-10" dirty="0">
                <a:latin typeface="Calibri"/>
                <a:cs typeface="Calibri"/>
              </a:rPr>
              <a:t>PR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2017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0186515" y="6183209"/>
            <a:ext cx="1907539" cy="16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spc="-10" dirty="0">
                <a:latin typeface="Calibri"/>
                <a:cs typeface="Calibri"/>
              </a:rPr>
              <a:t>W</a:t>
            </a:r>
            <a:r>
              <a:rPr sz="1050" spc="5" dirty="0">
                <a:latin typeface="Calibri"/>
                <a:cs typeface="Calibri"/>
              </a:rPr>
              <a:t>u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-10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Detec</a:t>
            </a:r>
            <a:r>
              <a:rPr sz="1050" spc="-10" dirty="0">
                <a:latin typeface="Calibri"/>
                <a:cs typeface="Calibri"/>
              </a:rPr>
              <a:t>tron</a:t>
            </a:r>
            <a:r>
              <a:rPr sz="1050" dirty="0">
                <a:latin typeface="Calibri"/>
                <a:cs typeface="Calibri"/>
              </a:rPr>
              <a:t>2,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-10" dirty="0">
                <a:latin typeface="Calibri"/>
                <a:cs typeface="Calibri"/>
              </a:rPr>
              <a:t>GitHu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</a:t>
            </a:r>
            <a:r>
              <a:rPr sz="1050" spc="5" dirty="0">
                <a:latin typeface="Calibri"/>
                <a:cs typeface="Calibri"/>
              </a:rPr>
              <a:t>9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24" name="object 2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113</a:t>
            </a:fld>
            <a:endParaRPr spc="-15" dirty="0"/>
          </a:p>
        </p:txBody>
      </p:sp>
      <p:sp>
        <p:nvSpPr>
          <p:cNvPr id="25" name="object 2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19" name="object 19"/>
          <p:cNvSpPr txBox="1"/>
          <p:nvPr/>
        </p:nvSpPr>
        <p:spPr>
          <a:xfrm>
            <a:off x="1521231" y="2156796"/>
            <a:ext cx="1249045" cy="360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spc="-5" dirty="0">
                <a:latin typeface="Calibri"/>
                <a:cs typeface="Calibri"/>
              </a:rPr>
              <a:t>FP</a:t>
            </a:r>
            <a:r>
              <a:rPr sz="1200" spc="-10" dirty="0">
                <a:latin typeface="Calibri"/>
                <a:cs typeface="Calibri"/>
              </a:rPr>
              <a:t>N,</a:t>
            </a:r>
            <a:r>
              <a:rPr sz="1200" dirty="0">
                <a:latin typeface="Calibri"/>
                <a:cs typeface="Calibri"/>
              </a:rPr>
              <a:t> </a:t>
            </a:r>
            <a:r>
              <a:rPr sz="1200" spc="-5" dirty="0">
                <a:latin typeface="Calibri"/>
                <a:cs typeface="Calibri"/>
              </a:rPr>
              <a:t>l</a:t>
            </a:r>
            <a:r>
              <a:rPr sz="1200" dirty="0">
                <a:latin typeface="Calibri"/>
                <a:cs typeface="Calibri"/>
              </a:rPr>
              <a:t>o</a:t>
            </a:r>
            <a:r>
              <a:rPr sz="1200" spc="-10" dirty="0">
                <a:latin typeface="Calibri"/>
                <a:cs typeface="Calibri"/>
              </a:rPr>
              <a:t>n</a:t>
            </a:r>
            <a:r>
              <a:rPr sz="1200" spc="-25" dirty="0">
                <a:latin typeface="Calibri"/>
                <a:cs typeface="Calibri"/>
              </a:rPr>
              <a:t>g</a:t>
            </a:r>
            <a:r>
              <a:rPr sz="1200" spc="-5" dirty="0">
                <a:latin typeface="Calibri"/>
                <a:cs typeface="Calibri"/>
              </a:rPr>
              <a:t>er </a:t>
            </a:r>
            <a:r>
              <a:rPr sz="1200" spc="-10" dirty="0">
                <a:latin typeface="Calibri"/>
                <a:cs typeface="Calibri"/>
              </a:rPr>
              <a:t>t</a:t>
            </a:r>
            <a:r>
              <a:rPr sz="1200" spc="-35" dirty="0">
                <a:latin typeface="Calibri"/>
                <a:cs typeface="Calibri"/>
              </a:rPr>
              <a:t>r</a:t>
            </a:r>
            <a:r>
              <a:rPr sz="1200" dirty="0">
                <a:latin typeface="Calibri"/>
                <a:cs typeface="Calibri"/>
              </a:rPr>
              <a:t>a</a:t>
            </a:r>
            <a:r>
              <a:rPr sz="1200" spc="-5" dirty="0">
                <a:latin typeface="Calibri"/>
                <a:cs typeface="Calibri"/>
              </a:rPr>
              <a:t>i</a:t>
            </a:r>
            <a:r>
              <a:rPr sz="1200" spc="-10" dirty="0">
                <a:latin typeface="Calibri"/>
                <a:cs typeface="Calibri"/>
              </a:rPr>
              <a:t>n</a:t>
            </a:r>
            <a:r>
              <a:rPr sz="1200" spc="-5" dirty="0">
                <a:latin typeface="Calibri"/>
                <a:cs typeface="Calibri"/>
              </a:rPr>
              <a:t>i</a:t>
            </a:r>
            <a:r>
              <a:rPr sz="1200" spc="-10" dirty="0">
                <a:latin typeface="Calibri"/>
                <a:cs typeface="Calibri"/>
              </a:rPr>
              <a:t>ng</a:t>
            </a:r>
            <a:r>
              <a:rPr sz="1200" spc="-5" dirty="0">
                <a:latin typeface="Calibri"/>
                <a:cs typeface="Calibri"/>
              </a:rPr>
              <a:t> (</a:t>
            </a:r>
            <a:r>
              <a:rPr sz="1200" spc="-10" dirty="0">
                <a:latin typeface="Calibri"/>
                <a:cs typeface="Calibri"/>
              </a:rPr>
              <a:t>120m</a:t>
            </a:r>
            <a:r>
              <a:rPr sz="1200" spc="5" dirty="0">
                <a:latin typeface="Calibri"/>
                <a:cs typeface="Calibri"/>
              </a:rPr>
              <a:t>s</a:t>
            </a:r>
            <a:r>
              <a:rPr sz="1200" spc="-5" dirty="0">
                <a:latin typeface="Calibri"/>
                <a:cs typeface="Calibri"/>
              </a:rPr>
              <a:t>,</a:t>
            </a:r>
            <a:r>
              <a:rPr sz="120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43</a:t>
            </a:r>
            <a:r>
              <a:rPr sz="1200" spc="-5" dirty="0">
                <a:latin typeface="Calibri"/>
                <a:cs typeface="Calibri"/>
              </a:rPr>
              <a:t>.</a:t>
            </a:r>
            <a:r>
              <a:rPr sz="1200" spc="-10" dirty="0">
                <a:latin typeface="Calibri"/>
                <a:cs typeface="Calibri"/>
              </a:rPr>
              <a:t>0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m</a:t>
            </a:r>
            <a:r>
              <a:rPr sz="1200" spc="-5" dirty="0">
                <a:latin typeface="Calibri"/>
                <a:cs typeface="Calibri"/>
              </a:rPr>
              <a:t>AP</a:t>
            </a:r>
            <a:r>
              <a:rPr sz="1200" dirty="0">
                <a:latin typeface="Calibri"/>
                <a:cs typeface="Calibri"/>
              </a:rPr>
              <a:t>)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6545889" y="1426084"/>
            <a:ext cx="5100955" cy="25279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48260" algn="just">
              <a:lnSpc>
                <a:spcPct val="100099"/>
              </a:lnSpc>
            </a:pPr>
            <a:r>
              <a:rPr sz="2400" spc="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ul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20" dirty="0">
                <a:latin typeface="Calibri"/>
                <a:cs typeface="Calibri"/>
              </a:rPr>
              <a:t>ew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y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ld</a:t>
            </a:r>
            <a:r>
              <a:rPr sz="2400" spc="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…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GPU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40" dirty="0">
                <a:latin typeface="Calibri"/>
                <a:cs typeface="Calibri"/>
              </a:rPr>
              <a:t>a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50" dirty="0">
                <a:latin typeface="Calibri"/>
                <a:cs typeface="Calibri"/>
              </a:rPr>
              <a:t>t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1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and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’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40" dirty="0">
                <a:latin typeface="Calibri"/>
                <a:cs typeface="Calibri"/>
              </a:rPr>
              <a:t>k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  <a:p>
            <a:pPr marL="355600" indent="-342900" algn="just">
              <a:lnSpc>
                <a:spcPts val="2875"/>
              </a:lnSpc>
              <a:spcBef>
                <a:spcPts val="20"/>
              </a:spcBef>
              <a:buFont typeface="Calibri"/>
              <a:buChar char="-"/>
              <a:tabLst>
                <a:tab pos="355600" algn="l"/>
              </a:tabLst>
            </a:pPr>
            <a:r>
              <a:rPr sz="2400" spc="-145" dirty="0">
                <a:latin typeface="Calibri"/>
                <a:cs typeface="Calibri"/>
              </a:rPr>
              <a:t>T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lo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er!</a:t>
            </a:r>
            <a:endParaRPr sz="2400">
              <a:latin typeface="Calibri"/>
              <a:cs typeface="Calibri"/>
            </a:endParaRPr>
          </a:p>
          <a:p>
            <a:pPr marL="355600" marR="5080" indent="-342900">
              <a:lnSpc>
                <a:spcPts val="2870"/>
              </a:lnSpc>
              <a:spcBef>
                <a:spcPts val="95"/>
              </a:spcBef>
              <a:buFont typeface="Calibri"/>
              <a:buChar char="-"/>
              <a:tabLst>
                <a:tab pos="355600" algn="l"/>
              </a:tabLst>
            </a:pPr>
            <a:r>
              <a:rPr sz="2400" spc="-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e: </a:t>
            </a:r>
            <a:r>
              <a:rPr sz="2400" spc="-40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P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 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40" dirty="0">
                <a:latin typeface="Calibri"/>
                <a:cs typeface="Calibri"/>
              </a:rPr>
              <a:t>k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  <a:p>
            <a:pPr marL="355600" indent="-342900" algn="just">
              <a:lnSpc>
                <a:spcPts val="2805"/>
              </a:lnSpc>
              <a:buFont typeface="Calibri"/>
              <a:buChar char="-"/>
              <a:tabLst>
                <a:tab pos="355600" algn="l"/>
              </a:tabLst>
            </a:pPr>
            <a:r>
              <a:rPr sz="2400" spc="-25" dirty="0">
                <a:latin typeface="Calibri"/>
                <a:cs typeface="Calibri"/>
              </a:rPr>
              <a:t>Be</a:t>
            </a:r>
            <a:r>
              <a:rPr sz="2400" spc="-50" dirty="0">
                <a:latin typeface="Calibri"/>
                <a:cs typeface="Calibri"/>
              </a:rPr>
              <a:t>t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e: 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5" dirty="0">
                <a:latin typeface="Calibri"/>
                <a:cs typeface="Calibri"/>
              </a:rPr>
              <a:t>Ne</a:t>
            </a:r>
            <a:r>
              <a:rPr sz="2400" spc="-35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02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5" dirty="0"/>
              <a:t>c</a:t>
            </a:r>
            <a:r>
              <a:rPr spc="-15" dirty="0"/>
              <a:t>t</a:t>
            </a:r>
            <a:r>
              <a:rPr spc="-10" dirty="0"/>
              <a:t> </a:t>
            </a: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30" dirty="0"/>
              <a:t>n</a:t>
            </a:r>
            <a:r>
              <a:rPr spc="-15" dirty="0"/>
              <a:t>:</a:t>
            </a:r>
            <a:r>
              <a:rPr spc="-5" dirty="0"/>
              <a:t> </a:t>
            </a:r>
            <a:r>
              <a:rPr spc="-25" dirty="0"/>
              <a:t>L</a:t>
            </a:r>
            <a:r>
              <a:rPr dirty="0"/>
              <a:t>o</a:t>
            </a:r>
            <a:r>
              <a:rPr spc="-20" dirty="0"/>
              <a:t>ts</a:t>
            </a:r>
            <a:r>
              <a:rPr spc="-5" dirty="0"/>
              <a:t> </a:t>
            </a:r>
            <a:r>
              <a:rPr dirty="0"/>
              <a:t>o</a:t>
            </a:r>
            <a:r>
              <a:rPr spc="-15" dirty="0"/>
              <a:t>f</a:t>
            </a:r>
            <a:r>
              <a:rPr dirty="0"/>
              <a:t> </a:t>
            </a:r>
            <a:r>
              <a:rPr spc="-75" dirty="0"/>
              <a:t>v</a:t>
            </a:r>
            <a:r>
              <a:rPr spc="-20" dirty="0"/>
              <a:t>ar</a:t>
            </a:r>
            <a:r>
              <a:rPr spc="-15" dirty="0"/>
              <a:t>ia</a:t>
            </a:r>
            <a:r>
              <a:rPr spc="-30" dirty="0"/>
              <a:t>b</a:t>
            </a:r>
            <a:r>
              <a:rPr spc="-10" dirty="0"/>
              <a:t>l</a:t>
            </a:r>
            <a:r>
              <a:rPr spc="-5" dirty="0"/>
              <a:t>e</a:t>
            </a:r>
            <a:r>
              <a:rPr spc="-15" dirty="0"/>
              <a:t>s!</a:t>
            </a:r>
          </a:p>
        </p:txBody>
      </p:sp>
      <p:sp>
        <p:nvSpPr>
          <p:cNvPr id="3" name="object 3"/>
          <p:cNvSpPr/>
          <p:nvPr/>
        </p:nvSpPr>
        <p:spPr>
          <a:xfrm>
            <a:off x="305543" y="2490061"/>
            <a:ext cx="5795023" cy="354355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97703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2" y="0"/>
                </a:lnTo>
                <a:lnTo>
                  <a:pt x="1043272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97703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4097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4097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784248" y="21096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784248" y="21096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827522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827522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87079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87079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99145" y="2386797"/>
            <a:ext cx="83185" cy="80645"/>
          </a:xfrm>
          <a:custGeom>
            <a:avLst/>
            <a:gdLst/>
            <a:ahLst/>
            <a:cxnLst/>
            <a:rect l="l" t="t" r="r" b="b"/>
            <a:pathLst>
              <a:path w="83184" h="80644">
                <a:moveTo>
                  <a:pt x="32622" y="0"/>
                </a:moveTo>
                <a:lnTo>
                  <a:pt x="19659" y="5210"/>
                </a:lnTo>
                <a:lnTo>
                  <a:pt x="9319" y="14264"/>
                </a:lnTo>
                <a:lnTo>
                  <a:pt x="2475" y="26288"/>
                </a:lnTo>
                <a:lnTo>
                  <a:pt x="0" y="40409"/>
                </a:lnTo>
                <a:lnTo>
                  <a:pt x="133" y="43735"/>
                </a:lnTo>
                <a:lnTo>
                  <a:pt x="34240" y="79163"/>
                </a:lnTo>
                <a:lnTo>
                  <a:pt x="51436" y="80486"/>
                </a:lnTo>
                <a:lnTo>
                  <a:pt x="63880" y="74948"/>
                </a:lnTo>
                <a:lnTo>
                  <a:pt x="73764" y="65617"/>
                </a:lnTo>
                <a:lnTo>
                  <a:pt x="80277" y="53186"/>
                </a:lnTo>
                <a:lnTo>
                  <a:pt x="82607" y="38346"/>
                </a:lnTo>
                <a:lnTo>
                  <a:pt x="79928" y="25876"/>
                </a:lnTo>
                <a:lnTo>
                  <a:pt x="73350" y="15146"/>
                </a:lnTo>
                <a:lnTo>
                  <a:pt x="63114" y="6815"/>
                </a:lnTo>
                <a:lnTo>
                  <a:pt x="49458" y="1546"/>
                </a:lnTo>
                <a:lnTo>
                  <a:pt x="32622" y="0"/>
                </a:lnTo>
                <a:close/>
              </a:path>
            </a:pathLst>
          </a:custGeom>
          <a:solidFill>
            <a:srgbClr val="70AD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277070" y="2328197"/>
            <a:ext cx="83185" cy="80645"/>
          </a:xfrm>
          <a:custGeom>
            <a:avLst/>
            <a:gdLst/>
            <a:ahLst/>
            <a:cxnLst/>
            <a:rect l="l" t="t" r="r" b="b"/>
            <a:pathLst>
              <a:path w="83184" h="80644">
                <a:moveTo>
                  <a:pt x="32622" y="0"/>
                </a:moveTo>
                <a:lnTo>
                  <a:pt x="19659" y="5210"/>
                </a:lnTo>
                <a:lnTo>
                  <a:pt x="9319" y="14265"/>
                </a:lnTo>
                <a:lnTo>
                  <a:pt x="2475" y="26289"/>
                </a:lnTo>
                <a:lnTo>
                  <a:pt x="0" y="40410"/>
                </a:lnTo>
                <a:lnTo>
                  <a:pt x="133" y="43736"/>
                </a:lnTo>
                <a:lnTo>
                  <a:pt x="34240" y="79163"/>
                </a:lnTo>
                <a:lnTo>
                  <a:pt x="51437" y="80486"/>
                </a:lnTo>
                <a:lnTo>
                  <a:pt x="63881" y="74947"/>
                </a:lnTo>
                <a:lnTo>
                  <a:pt x="73764" y="65617"/>
                </a:lnTo>
                <a:lnTo>
                  <a:pt x="80277" y="53186"/>
                </a:lnTo>
                <a:lnTo>
                  <a:pt x="82607" y="38345"/>
                </a:lnTo>
                <a:lnTo>
                  <a:pt x="79927" y="25876"/>
                </a:lnTo>
                <a:lnTo>
                  <a:pt x="73349" y="15145"/>
                </a:lnTo>
                <a:lnTo>
                  <a:pt x="63113" y="6815"/>
                </a:lnTo>
                <a:lnTo>
                  <a:pt x="49457" y="1546"/>
                </a:lnTo>
                <a:lnTo>
                  <a:pt x="32622" y="0"/>
                </a:lnTo>
                <a:close/>
              </a:path>
            </a:pathLst>
          </a:custGeom>
          <a:solidFill>
            <a:srgbClr val="7030A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075926" y="2579363"/>
            <a:ext cx="143510" cy="143510"/>
          </a:xfrm>
          <a:custGeom>
            <a:avLst/>
            <a:gdLst/>
            <a:ahLst/>
            <a:cxnLst/>
            <a:rect l="l" t="t" r="r" b="b"/>
            <a:pathLst>
              <a:path w="143509" h="143510">
                <a:moveTo>
                  <a:pt x="71706" y="0"/>
                </a:moveTo>
                <a:lnTo>
                  <a:pt x="0" y="71706"/>
                </a:lnTo>
                <a:lnTo>
                  <a:pt x="71706" y="143412"/>
                </a:lnTo>
                <a:lnTo>
                  <a:pt x="143412" y="71706"/>
                </a:lnTo>
                <a:lnTo>
                  <a:pt x="71706" y="0"/>
                </a:lnTo>
                <a:close/>
              </a:path>
            </a:pathLst>
          </a:custGeom>
          <a:solidFill>
            <a:srgbClr val="70AD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1482214" y="2203474"/>
            <a:ext cx="1261745" cy="542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spc="-35" dirty="0">
                <a:latin typeface="Calibri"/>
                <a:cs typeface="Calibri"/>
              </a:rPr>
              <a:t>R</a:t>
            </a:r>
            <a:r>
              <a:rPr sz="1200" spc="-10" dirty="0">
                <a:latin typeface="Calibri"/>
                <a:cs typeface="Calibri"/>
              </a:rPr>
              <a:t>et</a:t>
            </a:r>
            <a:r>
              <a:rPr sz="1200" dirty="0">
                <a:latin typeface="Calibri"/>
                <a:cs typeface="Calibri"/>
              </a:rPr>
              <a:t>i</a:t>
            </a:r>
            <a:r>
              <a:rPr sz="1200" spc="-10" dirty="0">
                <a:latin typeface="Calibri"/>
                <a:cs typeface="Calibri"/>
              </a:rPr>
              <a:t>n</a:t>
            </a:r>
            <a:r>
              <a:rPr sz="1200" dirty="0">
                <a:latin typeface="Calibri"/>
                <a:cs typeface="Calibri"/>
              </a:rPr>
              <a:t>a</a:t>
            </a:r>
            <a:r>
              <a:rPr sz="1200" spc="-10" dirty="0">
                <a:latin typeface="Calibri"/>
                <a:cs typeface="Calibri"/>
              </a:rPr>
              <a:t>N</a:t>
            </a:r>
            <a:r>
              <a:rPr sz="1200" spc="-15" dirty="0">
                <a:latin typeface="Calibri"/>
                <a:cs typeface="Calibri"/>
              </a:rPr>
              <a:t>e</a:t>
            </a:r>
            <a:r>
              <a:rPr sz="1200" spc="-5" dirty="0">
                <a:latin typeface="Calibri"/>
                <a:cs typeface="Calibri"/>
              </a:rPr>
              <a:t>t</a:t>
            </a:r>
            <a:r>
              <a:rPr sz="1200" dirty="0">
                <a:latin typeface="Calibri"/>
                <a:cs typeface="Calibri"/>
              </a:rPr>
              <a:t> </a:t>
            </a:r>
            <a:r>
              <a:rPr sz="1200" spc="-5" dirty="0">
                <a:latin typeface="Calibri"/>
                <a:cs typeface="Calibri"/>
              </a:rPr>
              <a:t>(SSD-li</a:t>
            </a:r>
            <a:r>
              <a:rPr sz="1200" spc="-35" dirty="0">
                <a:latin typeface="Calibri"/>
                <a:cs typeface="Calibri"/>
              </a:rPr>
              <a:t>k</a:t>
            </a:r>
            <a:r>
              <a:rPr sz="1200" spc="-10" dirty="0">
                <a:latin typeface="Calibri"/>
                <a:cs typeface="Calibri"/>
              </a:rPr>
              <a:t>e</a:t>
            </a:r>
            <a:r>
              <a:rPr sz="1200" dirty="0">
                <a:latin typeface="Calibri"/>
                <a:cs typeface="Calibri"/>
              </a:rPr>
              <a:t>) w</a:t>
            </a:r>
            <a:r>
              <a:rPr sz="1200" spc="-5" dirty="0">
                <a:latin typeface="Calibri"/>
                <a:cs typeface="Calibri"/>
              </a:rPr>
              <a:t>/</a:t>
            </a:r>
            <a:r>
              <a:rPr sz="1200" spc="-35" dirty="0">
                <a:latin typeface="Calibri"/>
                <a:cs typeface="Calibri"/>
              </a:rPr>
              <a:t>R</a:t>
            </a:r>
            <a:r>
              <a:rPr sz="1200" spc="-10" dirty="0">
                <a:latin typeface="Calibri"/>
                <a:cs typeface="Calibri"/>
              </a:rPr>
              <a:t>e</a:t>
            </a:r>
            <a:r>
              <a:rPr sz="1200" spc="5" dirty="0">
                <a:latin typeface="Calibri"/>
                <a:cs typeface="Calibri"/>
              </a:rPr>
              <a:t>s</a:t>
            </a:r>
            <a:r>
              <a:rPr sz="1200" spc="-10" dirty="0">
                <a:latin typeface="Calibri"/>
                <a:cs typeface="Calibri"/>
              </a:rPr>
              <a:t>N</a:t>
            </a:r>
            <a:r>
              <a:rPr sz="1200" spc="-15" dirty="0">
                <a:latin typeface="Calibri"/>
                <a:cs typeface="Calibri"/>
              </a:rPr>
              <a:t>e</a:t>
            </a:r>
            <a:r>
              <a:rPr sz="1200" spc="-45" dirty="0">
                <a:latin typeface="Calibri"/>
                <a:cs typeface="Calibri"/>
              </a:rPr>
              <a:t>t</a:t>
            </a:r>
            <a:r>
              <a:rPr sz="1200" spc="-5" dirty="0">
                <a:latin typeface="Calibri"/>
                <a:cs typeface="Calibri"/>
              </a:rPr>
              <a:t>-</a:t>
            </a:r>
            <a:r>
              <a:rPr sz="1200" spc="-10" dirty="0">
                <a:latin typeface="Calibri"/>
                <a:cs typeface="Calibri"/>
              </a:rPr>
              <a:t>101</a:t>
            </a:r>
            <a:r>
              <a:rPr sz="1200" spc="-5" dirty="0">
                <a:latin typeface="Calibri"/>
                <a:cs typeface="Calibri"/>
              </a:rPr>
              <a:t> (</a:t>
            </a:r>
            <a:r>
              <a:rPr sz="1200" spc="-10" dirty="0">
                <a:latin typeface="Calibri"/>
                <a:cs typeface="Calibri"/>
              </a:rPr>
              <a:t>80m</a:t>
            </a:r>
            <a:r>
              <a:rPr sz="1200" spc="5" dirty="0">
                <a:latin typeface="Calibri"/>
                <a:cs typeface="Calibri"/>
              </a:rPr>
              <a:t>s</a:t>
            </a:r>
            <a:r>
              <a:rPr sz="1200" spc="-5" dirty="0">
                <a:latin typeface="Calibri"/>
                <a:cs typeface="Calibri"/>
              </a:rPr>
              <a:t>,</a:t>
            </a:r>
            <a:r>
              <a:rPr sz="120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39</a:t>
            </a:r>
            <a:r>
              <a:rPr sz="1200" spc="-5" dirty="0">
                <a:latin typeface="Calibri"/>
                <a:cs typeface="Calibri"/>
              </a:rPr>
              <a:t>.</a:t>
            </a:r>
            <a:r>
              <a:rPr sz="1200" spc="-10" dirty="0">
                <a:latin typeface="Calibri"/>
                <a:cs typeface="Calibri"/>
              </a:rPr>
              <a:t>9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m</a:t>
            </a:r>
            <a:r>
              <a:rPr sz="1200" spc="-5" dirty="0">
                <a:latin typeface="Calibri"/>
                <a:cs typeface="Calibri"/>
              </a:rPr>
              <a:t>AP</a:t>
            </a:r>
            <a:r>
              <a:rPr sz="1200" dirty="0">
                <a:latin typeface="Calibri"/>
                <a:cs typeface="Calibri"/>
              </a:rPr>
              <a:t>)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09168" y="6148781"/>
            <a:ext cx="6922134" cy="203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dirty="0">
                <a:latin typeface="Calibri"/>
                <a:cs typeface="Calibri"/>
              </a:rPr>
              <a:t>Huang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5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al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“</a:t>
            </a:r>
            <a:r>
              <a:rPr sz="1400" spc="-10" dirty="0">
                <a:latin typeface="Calibri"/>
                <a:cs typeface="Calibri"/>
              </a:rPr>
              <a:t>S</a:t>
            </a:r>
            <a:r>
              <a:rPr sz="1400" dirty="0">
                <a:latin typeface="Calibri"/>
                <a:cs typeface="Calibri"/>
              </a:rPr>
              <a:t>p</a:t>
            </a:r>
            <a:r>
              <a:rPr sz="1400" spc="-10" dirty="0">
                <a:latin typeface="Calibri"/>
                <a:cs typeface="Calibri"/>
              </a:rPr>
              <a:t>ee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30" dirty="0">
                <a:latin typeface="Calibri"/>
                <a:cs typeface="Calibri"/>
              </a:rPr>
              <a:t>/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cc</a:t>
            </a:r>
            <a:r>
              <a:rPr sz="1400" dirty="0">
                <a:latin typeface="Calibri"/>
                <a:cs typeface="Calibri"/>
              </a:rPr>
              <a:t>u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10" dirty="0">
                <a:latin typeface="Calibri"/>
                <a:cs typeface="Calibri"/>
              </a:rPr>
              <a:t>y</a:t>
            </a:r>
            <a:r>
              <a:rPr sz="1400" dirty="0">
                <a:latin typeface="Calibri"/>
                <a:cs typeface="Calibri"/>
              </a:rPr>
              <a:t> t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ad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-o</a:t>
            </a:r>
            <a:r>
              <a:rPr sz="1400" spc="-15" dirty="0">
                <a:latin typeface="Calibri"/>
                <a:cs typeface="Calibri"/>
              </a:rPr>
              <a:t>f</a:t>
            </a:r>
            <a:r>
              <a:rPr sz="1400" spc="-25" dirty="0">
                <a:latin typeface="Calibri"/>
                <a:cs typeface="Calibri"/>
              </a:rPr>
              <a:t>f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f</a:t>
            </a:r>
            <a:r>
              <a:rPr sz="1400" spc="-15" dirty="0">
                <a:latin typeface="Calibri"/>
                <a:cs typeface="Calibri"/>
              </a:rPr>
              <a:t>o</a:t>
            </a:r>
            <a:r>
              <a:rPr sz="1400" spc="-5" dirty="0">
                <a:latin typeface="Calibri"/>
                <a:cs typeface="Calibri"/>
              </a:rPr>
              <a:t>r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m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10" dirty="0">
                <a:latin typeface="Calibri"/>
                <a:cs typeface="Calibri"/>
              </a:rPr>
              <a:t>er</a:t>
            </a:r>
            <a:r>
              <a:rPr sz="1400" dirty="0">
                <a:latin typeface="Calibri"/>
                <a:cs typeface="Calibri"/>
              </a:rPr>
              <a:t>n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25" dirty="0">
                <a:latin typeface="Calibri"/>
                <a:cs typeface="Calibri"/>
              </a:rPr>
              <a:t>n</a:t>
            </a:r>
            <a:r>
              <a:rPr sz="1400" spc="-20" dirty="0">
                <a:latin typeface="Calibri"/>
                <a:cs typeface="Calibri"/>
              </a:rPr>
              <a:t>v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luti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nal 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bj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</a:t>
            </a:r>
            <a:r>
              <a:rPr sz="1400" spc="-15" dirty="0">
                <a:latin typeface="Calibri"/>
                <a:cs typeface="Calibri"/>
              </a:rPr>
              <a:t>et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ct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30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135" dirty="0">
                <a:latin typeface="Calibri"/>
                <a:cs typeface="Calibri"/>
              </a:rPr>
              <a:t>”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C</a:t>
            </a:r>
            <a:r>
              <a:rPr sz="1400" spc="5" dirty="0">
                <a:latin typeface="Calibri"/>
                <a:cs typeface="Calibri"/>
              </a:rPr>
              <a:t>V</a:t>
            </a:r>
            <a:r>
              <a:rPr sz="1400" spc="-10" dirty="0">
                <a:latin typeface="Calibri"/>
                <a:cs typeface="Calibri"/>
              </a:rPr>
              <a:t>PR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2017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0186515" y="6183209"/>
            <a:ext cx="1907539" cy="16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spc="-10" dirty="0">
                <a:latin typeface="Calibri"/>
                <a:cs typeface="Calibri"/>
              </a:rPr>
              <a:t>W</a:t>
            </a:r>
            <a:r>
              <a:rPr sz="1050" spc="5" dirty="0">
                <a:latin typeface="Calibri"/>
                <a:cs typeface="Calibri"/>
              </a:rPr>
              <a:t>u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-10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Detec</a:t>
            </a:r>
            <a:r>
              <a:rPr sz="1050" spc="-10" dirty="0">
                <a:latin typeface="Calibri"/>
                <a:cs typeface="Calibri"/>
              </a:rPr>
              <a:t>tron</a:t>
            </a:r>
            <a:r>
              <a:rPr sz="1050" dirty="0">
                <a:latin typeface="Calibri"/>
                <a:cs typeface="Calibri"/>
              </a:rPr>
              <a:t>2,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-10" dirty="0">
                <a:latin typeface="Calibri"/>
                <a:cs typeface="Calibri"/>
              </a:rPr>
              <a:t>GitHu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</a:t>
            </a:r>
            <a:r>
              <a:rPr sz="1050" spc="5" dirty="0">
                <a:latin typeface="Calibri"/>
                <a:cs typeface="Calibri"/>
              </a:rPr>
              <a:t>9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21" name="object 2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22" name="object 2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114</a:t>
            </a:fld>
            <a:endParaRPr spc="-15" dirty="0"/>
          </a:p>
        </p:txBody>
      </p:sp>
      <p:sp>
        <p:nvSpPr>
          <p:cNvPr id="23" name="object 23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18" name="object 18"/>
          <p:cNvSpPr txBox="1"/>
          <p:nvPr/>
        </p:nvSpPr>
        <p:spPr>
          <a:xfrm>
            <a:off x="6545889" y="1438784"/>
            <a:ext cx="5100955" cy="2879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48260" algn="just">
              <a:lnSpc>
                <a:spcPct val="100099"/>
              </a:lnSpc>
            </a:pPr>
            <a:r>
              <a:rPr sz="2400" spc="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ul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20" dirty="0">
                <a:latin typeface="Calibri"/>
                <a:cs typeface="Calibri"/>
              </a:rPr>
              <a:t>ew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y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ld</a:t>
            </a:r>
            <a:r>
              <a:rPr sz="2400" spc="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…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GPU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40" dirty="0">
                <a:latin typeface="Calibri"/>
                <a:cs typeface="Calibri"/>
              </a:rPr>
              <a:t>a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50" dirty="0">
                <a:latin typeface="Calibri"/>
                <a:cs typeface="Calibri"/>
              </a:rPr>
              <a:t>t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1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and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’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40" dirty="0">
                <a:latin typeface="Calibri"/>
                <a:cs typeface="Calibri"/>
              </a:rPr>
              <a:t>k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  <a:p>
            <a:pPr marL="355600" indent="-342900" algn="just">
              <a:lnSpc>
                <a:spcPts val="2875"/>
              </a:lnSpc>
              <a:spcBef>
                <a:spcPts val="20"/>
              </a:spcBef>
              <a:buFont typeface="Calibri"/>
              <a:buChar char="-"/>
              <a:tabLst>
                <a:tab pos="355600" algn="l"/>
              </a:tabLst>
            </a:pPr>
            <a:r>
              <a:rPr sz="2400" spc="-145" dirty="0">
                <a:latin typeface="Calibri"/>
                <a:cs typeface="Calibri"/>
              </a:rPr>
              <a:t>T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lo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er!</a:t>
            </a:r>
            <a:endParaRPr sz="2400">
              <a:latin typeface="Calibri"/>
              <a:cs typeface="Calibri"/>
            </a:endParaRPr>
          </a:p>
          <a:p>
            <a:pPr marL="355600" marR="5080" indent="-342900">
              <a:lnSpc>
                <a:spcPts val="2870"/>
              </a:lnSpc>
              <a:spcBef>
                <a:spcPts val="95"/>
              </a:spcBef>
              <a:buFont typeface="Calibri"/>
              <a:buChar char="-"/>
              <a:tabLst>
                <a:tab pos="355600" algn="l"/>
              </a:tabLst>
            </a:pPr>
            <a:r>
              <a:rPr sz="2400" spc="-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e: </a:t>
            </a:r>
            <a:r>
              <a:rPr sz="2400" spc="-40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P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 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40" dirty="0">
                <a:latin typeface="Calibri"/>
                <a:cs typeface="Calibri"/>
              </a:rPr>
              <a:t>k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  <a:p>
            <a:pPr marL="355600" indent="-342900" algn="just">
              <a:lnSpc>
                <a:spcPts val="2800"/>
              </a:lnSpc>
              <a:buFont typeface="Calibri"/>
              <a:buChar char="-"/>
              <a:tabLst>
                <a:tab pos="355600" algn="l"/>
              </a:tabLst>
            </a:pPr>
            <a:r>
              <a:rPr sz="2400" spc="-25" dirty="0">
                <a:latin typeface="Calibri"/>
                <a:cs typeface="Calibri"/>
              </a:rPr>
              <a:t>Be</a:t>
            </a:r>
            <a:r>
              <a:rPr sz="2400" spc="-50" dirty="0">
                <a:latin typeface="Calibri"/>
                <a:cs typeface="Calibri"/>
              </a:rPr>
              <a:t>t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e: 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5" dirty="0">
                <a:latin typeface="Calibri"/>
                <a:cs typeface="Calibri"/>
              </a:rPr>
              <a:t>Ne</a:t>
            </a:r>
            <a:r>
              <a:rPr sz="2400" spc="-35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  <a:p>
            <a:pPr marL="355600" indent="-342900" algn="just">
              <a:lnSpc>
                <a:spcPts val="2875"/>
              </a:lnSpc>
              <a:buFont typeface="Calibri"/>
              <a:buChar char="-"/>
              <a:tabLst>
                <a:tab pos="355600" algn="l"/>
              </a:tabLst>
            </a:pP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40" dirty="0">
                <a:latin typeface="Calibri"/>
                <a:cs typeface="Calibri"/>
              </a:rPr>
              <a:t>a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5" dirty="0"/>
              <a:t>c</a:t>
            </a:r>
            <a:r>
              <a:rPr spc="-15" dirty="0"/>
              <a:t>t</a:t>
            </a:r>
            <a:r>
              <a:rPr spc="-10" dirty="0"/>
              <a:t> </a:t>
            </a: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30" dirty="0"/>
              <a:t>n</a:t>
            </a:r>
            <a:r>
              <a:rPr spc="-15" dirty="0"/>
              <a:t>:</a:t>
            </a:r>
            <a:r>
              <a:rPr spc="-5" dirty="0"/>
              <a:t> </a:t>
            </a:r>
            <a:r>
              <a:rPr spc="-25" dirty="0"/>
              <a:t>L</a:t>
            </a:r>
            <a:r>
              <a:rPr dirty="0"/>
              <a:t>o</a:t>
            </a:r>
            <a:r>
              <a:rPr spc="-20" dirty="0"/>
              <a:t>ts</a:t>
            </a:r>
            <a:r>
              <a:rPr spc="-5" dirty="0"/>
              <a:t> </a:t>
            </a:r>
            <a:r>
              <a:rPr dirty="0"/>
              <a:t>o</a:t>
            </a:r>
            <a:r>
              <a:rPr spc="-15" dirty="0"/>
              <a:t>f</a:t>
            </a:r>
            <a:r>
              <a:rPr dirty="0"/>
              <a:t> </a:t>
            </a:r>
            <a:r>
              <a:rPr spc="-75" dirty="0"/>
              <a:t>v</a:t>
            </a:r>
            <a:r>
              <a:rPr spc="-20" dirty="0"/>
              <a:t>ar</a:t>
            </a:r>
            <a:r>
              <a:rPr spc="-15" dirty="0"/>
              <a:t>ia</a:t>
            </a:r>
            <a:r>
              <a:rPr spc="-30" dirty="0"/>
              <a:t>b</a:t>
            </a:r>
            <a:r>
              <a:rPr spc="-10" dirty="0"/>
              <a:t>l</a:t>
            </a:r>
            <a:r>
              <a:rPr spc="-5" dirty="0"/>
              <a:t>e</a:t>
            </a:r>
            <a:r>
              <a:rPr spc="-15" dirty="0"/>
              <a:t>s!</a:t>
            </a:r>
          </a:p>
        </p:txBody>
      </p:sp>
      <p:sp>
        <p:nvSpPr>
          <p:cNvPr id="3" name="object 3"/>
          <p:cNvSpPr/>
          <p:nvPr/>
        </p:nvSpPr>
        <p:spPr>
          <a:xfrm>
            <a:off x="305543" y="2490061"/>
            <a:ext cx="5795023" cy="354355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97703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2" y="0"/>
                </a:lnTo>
                <a:lnTo>
                  <a:pt x="1043272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97703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97703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2" y="0"/>
                </a:lnTo>
                <a:lnTo>
                  <a:pt x="1043272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97703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74097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74097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740975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740975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784248" y="21096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784248" y="21096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784248" y="1587818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784248" y="1587818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827522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827522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3827522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3827522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487079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87079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870795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870795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999145" y="2386797"/>
            <a:ext cx="83185" cy="80645"/>
          </a:xfrm>
          <a:custGeom>
            <a:avLst/>
            <a:gdLst/>
            <a:ahLst/>
            <a:cxnLst/>
            <a:rect l="l" t="t" r="r" b="b"/>
            <a:pathLst>
              <a:path w="83184" h="80644">
                <a:moveTo>
                  <a:pt x="32622" y="0"/>
                </a:moveTo>
                <a:lnTo>
                  <a:pt x="19659" y="5210"/>
                </a:lnTo>
                <a:lnTo>
                  <a:pt x="9319" y="14264"/>
                </a:lnTo>
                <a:lnTo>
                  <a:pt x="2475" y="26288"/>
                </a:lnTo>
                <a:lnTo>
                  <a:pt x="0" y="40409"/>
                </a:lnTo>
                <a:lnTo>
                  <a:pt x="133" y="43735"/>
                </a:lnTo>
                <a:lnTo>
                  <a:pt x="34240" y="79163"/>
                </a:lnTo>
                <a:lnTo>
                  <a:pt x="51436" y="80486"/>
                </a:lnTo>
                <a:lnTo>
                  <a:pt x="63880" y="74948"/>
                </a:lnTo>
                <a:lnTo>
                  <a:pt x="73764" y="65617"/>
                </a:lnTo>
                <a:lnTo>
                  <a:pt x="80277" y="53186"/>
                </a:lnTo>
                <a:lnTo>
                  <a:pt x="82607" y="38346"/>
                </a:lnTo>
                <a:lnTo>
                  <a:pt x="79928" y="25876"/>
                </a:lnTo>
                <a:lnTo>
                  <a:pt x="73350" y="15146"/>
                </a:lnTo>
                <a:lnTo>
                  <a:pt x="63114" y="6815"/>
                </a:lnTo>
                <a:lnTo>
                  <a:pt x="49458" y="1546"/>
                </a:lnTo>
                <a:lnTo>
                  <a:pt x="32622" y="0"/>
                </a:lnTo>
                <a:close/>
              </a:path>
            </a:pathLst>
          </a:custGeom>
          <a:solidFill>
            <a:srgbClr val="70AD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277070" y="2328197"/>
            <a:ext cx="83185" cy="80645"/>
          </a:xfrm>
          <a:custGeom>
            <a:avLst/>
            <a:gdLst/>
            <a:ahLst/>
            <a:cxnLst/>
            <a:rect l="l" t="t" r="r" b="b"/>
            <a:pathLst>
              <a:path w="83184" h="80644">
                <a:moveTo>
                  <a:pt x="32622" y="0"/>
                </a:moveTo>
                <a:lnTo>
                  <a:pt x="19659" y="5210"/>
                </a:lnTo>
                <a:lnTo>
                  <a:pt x="9319" y="14265"/>
                </a:lnTo>
                <a:lnTo>
                  <a:pt x="2475" y="26289"/>
                </a:lnTo>
                <a:lnTo>
                  <a:pt x="0" y="40410"/>
                </a:lnTo>
                <a:lnTo>
                  <a:pt x="133" y="43736"/>
                </a:lnTo>
                <a:lnTo>
                  <a:pt x="34240" y="79163"/>
                </a:lnTo>
                <a:lnTo>
                  <a:pt x="51437" y="80486"/>
                </a:lnTo>
                <a:lnTo>
                  <a:pt x="63881" y="74947"/>
                </a:lnTo>
                <a:lnTo>
                  <a:pt x="73764" y="65617"/>
                </a:lnTo>
                <a:lnTo>
                  <a:pt x="80277" y="53186"/>
                </a:lnTo>
                <a:lnTo>
                  <a:pt x="82607" y="38345"/>
                </a:lnTo>
                <a:lnTo>
                  <a:pt x="79927" y="25876"/>
                </a:lnTo>
                <a:lnTo>
                  <a:pt x="73349" y="15145"/>
                </a:lnTo>
                <a:lnTo>
                  <a:pt x="63113" y="6815"/>
                </a:lnTo>
                <a:lnTo>
                  <a:pt x="49457" y="1546"/>
                </a:lnTo>
                <a:lnTo>
                  <a:pt x="32622" y="0"/>
                </a:lnTo>
                <a:close/>
              </a:path>
            </a:pathLst>
          </a:custGeom>
          <a:solidFill>
            <a:srgbClr val="7030A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075926" y="2579363"/>
            <a:ext cx="143510" cy="143510"/>
          </a:xfrm>
          <a:custGeom>
            <a:avLst/>
            <a:gdLst/>
            <a:ahLst/>
            <a:cxnLst/>
            <a:rect l="l" t="t" r="r" b="b"/>
            <a:pathLst>
              <a:path w="143509" h="143510">
                <a:moveTo>
                  <a:pt x="71706" y="0"/>
                </a:moveTo>
                <a:lnTo>
                  <a:pt x="0" y="71706"/>
                </a:lnTo>
                <a:lnTo>
                  <a:pt x="71706" y="143412"/>
                </a:lnTo>
                <a:lnTo>
                  <a:pt x="143412" y="71706"/>
                </a:lnTo>
                <a:lnTo>
                  <a:pt x="71706" y="0"/>
                </a:lnTo>
                <a:close/>
              </a:path>
            </a:pathLst>
          </a:custGeom>
          <a:solidFill>
            <a:srgbClr val="70AD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2341351" y="1405256"/>
            <a:ext cx="1238885" cy="542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spc="-20" dirty="0">
                <a:latin typeface="Calibri"/>
                <a:cs typeface="Calibri"/>
              </a:rPr>
              <a:t>M</a:t>
            </a:r>
            <a:r>
              <a:rPr sz="1200" spc="-10" dirty="0">
                <a:latin typeface="Calibri"/>
                <a:cs typeface="Calibri"/>
              </a:rPr>
              <a:t>a</a:t>
            </a:r>
            <a:r>
              <a:rPr sz="1200" spc="5" dirty="0">
                <a:latin typeface="Calibri"/>
                <a:cs typeface="Calibri"/>
              </a:rPr>
              <a:t>s</a:t>
            </a:r>
            <a:r>
              <a:rPr sz="1200" spc="-10" dirty="0">
                <a:latin typeface="Calibri"/>
                <a:cs typeface="Calibri"/>
              </a:rPr>
              <a:t>k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15" dirty="0">
                <a:latin typeface="Calibri"/>
                <a:cs typeface="Calibri"/>
              </a:rPr>
              <a:t>R</a:t>
            </a:r>
            <a:r>
              <a:rPr sz="1200" spc="-5" dirty="0">
                <a:latin typeface="Calibri"/>
                <a:cs typeface="Calibri"/>
              </a:rPr>
              <a:t>-</a:t>
            </a:r>
            <a:r>
              <a:rPr sz="1200" spc="-15" dirty="0">
                <a:latin typeface="Calibri"/>
                <a:cs typeface="Calibri"/>
              </a:rPr>
              <a:t>C</a:t>
            </a:r>
            <a:r>
              <a:rPr sz="1200" spc="-10" dirty="0">
                <a:latin typeface="Calibri"/>
                <a:cs typeface="Calibri"/>
              </a:rPr>
              <a:t>NN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w</a:t>
            </a:r>
            <a:r>
              <a:rPr sz="1200" spc="-5" dirty="0">
                <a:latin typeface="Calibri"/>
                <a:cs typeface="Calibri"/>
              </a:rPr>
              <a:t>/</a:t>
            </a:r>
            <a:r>
              <a:rPr sz="1200" spc="-35" dirty="0">
                <a:latin typeface="Calibri"/>
                <a:cs typeface="Calibri"/>
              </a:rPr>
              <a:t>R</a:t>
            </a:r>
            <a:r>
              <a:rPr sz="1200" spc="-30" dirty="0">
                <a:latin typeface="Calibri"/>
                <a:cs typeface="Calibri"/>
              </a:rPr>
              <a:t>e</a:t>
            </a:r>
            <a:r>
              <a:rPr sz="1200" spc="5" dirty="0">
                <a:latin typeface="Calibri"/>
                <a:cs typeface="Calibri"/>
              </a:rPr>
              <a:t>x</a:t>
            </a:r>
            <a:r>
              <a:rPr sz="1200" spc="-10" dirty="0">
                <a:latin typeface="Calibri"/>
                <a:cs typeface="Calibri"/>
              </a:rPr>
              <a:t>Ne</a:t>
            </a:r>
            <a:r>
              <a:rPr sz="1200" spc="-20" dirty="0">
                <a:latin typeface="Calibri"/>
                <a:cs typeface="Calibri"/>
              </a:rPr>
              <a:t>X</a:t>
            </a:r>
            <a:r>
              <a:rPr sz="1200" spc="-45" dirty="0">
                <a:latin typeface="Calibri"/>
                <a:cs typeface="Calibri"/>
              </a:rPr>
              <a:t>t</a:t>
            </a:r>
            <a:r>
              <a:rPr sz="1200" spc="-5" dirty="0">
                <a:latin typeface="Calibri"/>
                <a:cs typeface="Calibri"/>
              </a:rPr>
              <a:t>-</a:t>
            </a:r>
            <a:r>
              <a:rPr sz="1200" spc="-10" dirty="0">
                <a:latin typeface="Calibri"/>
                <a:cs typeface="Calibri"/>
              </a:rPr>
              <a:t>152</a:t>
            </a:r>
            <a:r>
              <a:rPr sz="1200" spc="-5" dirty="0">
                <a:latin typeface="Calibri"/>
                <a:cs typeface="Calibri"/>
              </a:rPr>
              <a:t> (</a:t>
            </a:r>
            <a:r>
              <a:rPr sz="1200" dirty="0">
                <a:latin typeface="Calibri"/>
                <a:cs typeface="Calibri"/>
              </a:rPr>
              <a:t>2</a:t>
            </a:r>
            <a:r>
              <a:rPr sz="1200" spc="-10" dirty="0">
                <a:latin typeface="Calibri"/>
                <a:cs typeface="Calibri"/>
              </a:rPr>
              <a:t>81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m</a:t>
            </a:r>
            <a:r>
              <a:rPr sz="1200" dirty="0">
                <a:latin typeface="Calibri"/>
                <a:cs typeface="Calibri"/>
              </a:rPr>
              <a:t>s</a:t>
            </a:r>
            <a:r>
              <a:rPr sz="1200" spc="-5" dirty="0">
                <a:latin typeface="Calibri"/>
                <a:cs typeface="Calibri"/>
              </a:rPr>
              <a:t>,</a:t>
            </a:r>
            <a:r>
              <a:rPr sz="120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49</a:t>
            </a:r>
            <a:r>
              <a:rPr sz="1200" spc="-5" dirty="0">
                <a:latin typeface="Calibri"/>
                <a:cs typeface="Calibri"/>
              </a:rPr>
              <a:t>.</a:t>
            </a:r>
            <a:r>
              <a:rPr sz="1200" spc="-10" dirty="0">
                <a:latin typeface="Calibri"/>
                <a:cs typeface="Calibri"/>
              </a:rPr>
              <a:t>3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m</a:t>
            </a:r>
            <a:r>
              <a:rPr sz="1200" spc="-5" dirty="0">
                <a:latin typeface="Calibri"/>
                <a:cs typeface="Calibri"/>
              </a:rPr>
              <a:t>AP</a:t>
            </a:r>
            <a:r>
              <a:rPr sz="1200" dirty="0">
                <a:latin typeface="Calibri"/>
                <a:cs typeface="Calibri"/>
              </a:rPr>
              <a:t>)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2107557" y="1546356"/>
            <a:ext cx="124460" cy="123189"/>
          </a:xfrm>
          <a:custGeom>
            <a:avLst/>
            <a:gdLst/>
            <a:ahLst/>
            <a:cxnLst/>
            <a:rect l="l" t="t" r="r" b="b"/>
            <a:pathLst>
              <a:path w="124460" h="123189">
                <a:moveTo>
                  <a:pt x="48647" y="0"/>
                </a:moveTo>
                <a:lnTo>
                  <a:pt x="13879" y="21685"/>
                </a:lnTo>
                <a:lnTo>
                  <a:pt x="0" y="60962"/>
                </a:lnTo>
                <a:lnTo>
                  <a:pt x="345" y="67546"/>
                </a:lnTo>
                <a:lnTo>
                  <a:pt x="16882" y="102688"/>
                </a:lnTo>
                <a:lnTo>
                  <a:pt x="54624" y="121635"/>
                </a:lnTo>
                <a:lnTo>
                  <a:pt x="71055" y="122878"/>
                </a:lnTo>
                <a:lnTo>
                  <a:pt x="83629" y="119692"/>
                </a:lnTo>
                <a:lnTo>
                  <a:pt x="113149" y="94845"/>
                </a:lnTo>
                <a:lnTo>
                  <a:pt x="124036" y="50037"/>
                </a:lnTo>
                <a:lnTo>
                  <a:pt x="120452" y="37970"/>
                </a:lnTo>
                <a:lnTo>
                  <a:pt x="81535" y="4194"/>
                </a:lnTo>
                <a:lnTo>
                  <a:pt x="48647" y="0"/>
                </a:lnTo>
                <a:close/>
              </a:path>
            </a:pathLst>
          </a:custGeom>
          <a:solidFill>
            <a:srgbClr val="7030A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 txBox="1"/>
          <p:nvPr/>
        </p:nvSpPr>
        <p:spPr>
          <a:xfrm>
            <a:off x="6545889" y="1426084"/>
            <a:ext cx="5100955" cy="326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48260" algn="just">
              <a:lnSpc>
                <a:spcPct val="100099"/>
              </a:lnSpc>
            </a:pPr>
            <a:r>
              <a:rPr sz="2400" spc="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ul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20" dirty="0">
                <a:latin typeface="Calibri"/>
                <a:cs typeface="Calibri"/>
              </a:rPr>
              <a:t>ew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y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ld</a:t>
            </a:r>
            <a:r>
              <a:rPr sz="2400" spc="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…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GPU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40" dirty="0">
                <a:latin typeface="Calibri"/>
                <a:cs typeface="Calibri"/>
              </a:rPr>
              <a:t>a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50" dirty="0">
                <a:latin typeface="Calibri"/>
                <a:cs typeface="Calibri"/>
              </a:rPr>
              <a:t>t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1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and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’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40" dirty="0">
                <a:latin typeface="Calibri"/>
                <a:cs typeface="Calibri"/>
              </a:rPr>
              <a:t>k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  <a:p>
            <a:pPr marL="355600" indent="-342900" algn="just">
              <a:lnSpc>
                <a:spcPts val="2875"/>
              </a:lnSpc>
              <a:spcBef>
                <a:spcPts val="20"/>
              </a:spcBef>
              <a:buFont typeface="Calibri"/>
              <a:buChar char="-"/>
              <a:tabLst>
                <a:tab pos="355600" algn="l"/>
              </a:tabLst>
            </a:pPr>
            <a:r>
              <a:rPr sz="2400" spc="-145" dirty="0">
                <a:latin typeface="Calibri"/>
                <a:cs typeface="Calibri"/>
              </a:rPr>
              <a:t>T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lo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er!</a:t>
            </a:r>
            <a:endParaRPr sz="2400">
              <a:latin typeface="Calibri"/>
              <a:cs typeface="Calibri"/>
            </a:endParaRPr>
          </a:p>
          <a:p>
            <a:pPr marL="355600" marR="5080" indent="-342900">
              <a:lnSpc>
                <a:spcPts val="2870"/>
              </a:lnSpc>
              <a:spcBef>
                <a:spcPts val="95"/>
              </a:spcBef>
              <a:buFont typeface="Calibri"/>
              <a:buChar char="-"/>
              <a:tabLst>
                <a:tab pos="355600" algn="l"/>
              </a:tabLst>
            </a:pPr>
            <a:r>
              <a:rPr sz="2400" spc="-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e: </a:t>
            </a:r>
            <a:r>
              <a:rPr sz="2400" spc="-40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P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 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40" dirty="0">
                <a:latin typeface="Calibri"/>
                <a:cs typeface="Calibri"/>
              </a:rPr>
              <a:t>k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  <a:p>
            <a:pPr marL="355600" indent="-342900" algn="just">
              <a:lnSpc>
                <a:spcPts val="2800"/>
              </a:lnSpc>
              <a:buFont typeface="Calibri"/>
              <a:buChar char="-"/>
              <a:tabLst>
                <a:tab pos="355600" algn="l"/>
              </a:tabLst>
            </a:pPr>
            <a:r>
              <a:rPr sz="2400" spc="-25" dirty="0">
                <a:latin typeface="Calibri"/>
                <a:cs typeface="Calibri"/>
              </a:rPr>
              <a:t>Be</a:t>
            </a:r>
            <a:r>
              <a:rPr sz="2400" spc="-50" dirty="0">
                <a:latin typeface="Calibri"/>
                <a:cs typeface="Calibri"/>
              </a:rPr>
              <a:t>t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e: 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5" dirty="0">
                <a:latin typeface="Calibri"/>
                <a:cs typeface="Calibri"/>
              </a:rPr>
              <a:t>Ne</a:t>
            </a:r>
            <a:r>
              <a:rPr sz="2400" spc="-35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  <a:p>
            <a:pPr marL="355600" indent="-342900" algn="just">
              <a:lnSpc>
                <a:spcPts val="2875"/>
              </a:lnSpc>
              <a:buFont typeface="Calibri"/>
              <a:buChar char="-"/>
              <a:tabLst>
                <a:tab pos="355600" algn="l"/>
              </a:tabLst>
            </a:pP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40" dirty="0">
                <a:latin typeface="Calibri"/>
                <a:cs typeface="Calibri"/>
              </a:rPr>
              <a:t>a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endParaRPr sz="2400">
              <a:latin typeface="Calibri"/>
              <a:cs typeface="Calibri"/>
            </a:endParaRPr>
          </a:p>
          <a:p>
            <a:pPr marL="355600" indent="-342900" algn="just">
              <a:lnSpc>
                <a:spcPct val="100000"/>
              </a:lnSpc>
              <a:spcBef>
                <a:spcPts val="20"/>
              </a:spcBef>
              <a:buFont typeface="Calibri"/>
              <a:buChar char="-"/>
              <a:tabLst>
                <a:tab pos="355600" algn="l"/>
              </a:tabLst>
            </a:pPr>
            <a:r>
              <a:rPr sz="2400" spc="-120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rk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0" dirty="0">
                <a:latin typeface="Calibri"/>
                <a:cs typeface="Calibri"/>
              </a:rPr>
              <a:t>t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er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09168" y="6148781"/>
            <a:ext cx="6922134" cy="203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dirty="0">
                <a:latin typeface="Calibri"/>
                <a:cs typeface="Calibri"/>
              </a:rPr>
              <a:t>Huang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5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al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“</a:t>
            </a:r>
            <a:r>
              <a:rPr sz="1400" spc="-10" dirty="0">
                <a:latin typeface="Calibri"/>
                <a:cs typeface="Calibri"/>
              </a:rPr>
              <a:t>S</a:t>
            </a:r>
            <a:r>
              <a:rPr sz="1400" dirty="0">
                <a:latin typeface="Calibri"/>
                <a:cs typeface="Calibri"/>
              </a:rPr>
              <a:t>p</a:t>
            </a:r>
            <a:r>
              <a:rPr sz="1400" spc="-10" dirty="0">
                <a:latin typeface="Calibri"/>
                <a:cs typeface="Calibri"/>
              </a:rPr>
              <a:t>ee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30" dirty="0">
                <a:latin typeface="Calibri"/>
                <a:cs typeface="Calibri"/>
              </a:rPr>
              <a:t>/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cc</a:t>
            </a:r>
            <a:r>
              <a:rPr sz="1400" dirty="0">
                <a:latin typeface="Calibri"/>
                <a:cs typeface="Calibri"/>
              </a:rPr>
              <a:t>u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10" dirty="0">
                <a:latin typeface="Calibri"/>
                <a:cs typeface="Calibri"/>
              </a:rPr>
              <a:t>y</a:t>
            </a:r>
            <a:r>
              <a:rPr sz="1400" dirty="0">
                <a:latin typeface="Calibri"/>
                <a:cs typeface="Calibri"/>
              </a:rPr>
              <a:t> t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ad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-o</a:t>
            </a:r>
            <a:r>
              <a:rPr sz="1400" spc="-15" dirty="0">
                <a:latin typeface="Calibri"/>
                <a:cs typeface="Calibri"/>
              </a:rPr>
              <a:t>f</a:t>
            </a:r>
            <a:r>
              <a:rPr sz="1400" spc="-25" dirty="0">
                <a:latin typeface="Calibri"/>
                <a:cs typeface="Calibri"/>
              </a:rPr>
              <a:t>f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f</a:t>
            </a:r>
            <a:r>
              <a:rPr sz="1400" spc="-15" dirty="0">
                <a:latin typeface="Calibri"/>
                <a:cs typeface="Calibri"/>
              </a:rPr>
              <a:t>o</a:t>
            </a:r>
            <a:r>
              <a:rPr sz="1400" spc="-5" dirty="0">
                <a:latin typeface="Calibri"/>
                <a:cs typeface="Calibri"/>
              </a:rPr>
              <a:t>r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m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10" dirty="0">
                <a:latin typeface="Calibri"/>
                <a:cs typeface="Calibri"/>
              </a:rPr>
              <a:t>er</a:t>
            </a:r>
            <a:r>
              <a:rPr sz="1400" dirty="0">
                <a:latin typeface="Calibri"/>
                <a:cs typeface="Calibri"/>
              </a:rPr>
              <a:t>n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25" dirty="0">
                <a:latin typeface="Calibri"/>
                <a:cs typeface="Calibri"/>
              </a:rPr>
              <a:t>n</a:t>
            </a:r>
            <a:r>
              <a:rPr sz="1400" spc="-20" dirty="0">
                <a:latin typeface="Calibri"/>
                <a:cs typeface="Calibri"/>
              </a:rPr>
              <a:t>v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luti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nal 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bj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</a:t>
            </a:r>
            <a:r>
              <a:rPr sz="1400" spc="-15" dirty="0">
                <a:latin typeface="Calibri"/>
                <a:cs typeface="Calibri"/>
              </a:rPr>
              <a:t>et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ct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30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135" dirty="0">
                <a:latin typeface="Calibri"/>
                <a:cs typeface="Calibri"/>
              </a:rPr>
              <a:t>”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C</a:t>
            </a:r>
            <a:r>
              <a:rPr sz="1400" spc="5" dirty="0">
                <a:latin typeface="Calibri"/>
                <a:cs typeface="Calibri"/>
              </a:rPr>
              <a:t>V</a:t>
            </a:r>
            <a:r>
              <a:rPr sz="1400" spc="-10" dirty="0">
                <a:latin typeface="Calibri"/>
                <a:cs typeface="Calibri"/>
              </a:rPr>
              <a:t>PR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2017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10186515" y="6183209"/>
            <a:ext cx="1907539" cy="16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spc="-10" dirty="0">
                <a:latin typeface="Calibri"/>
                <a:cs typeface="Calibri"/>
              </a:rPr>
              <a:t>W</a:t>
            </a:r>
            <a:r>
              <a:rPr sz="1050" spc="5" dirty="0">
                <a:latin typeface="Calibri"/>
                <a:cs typeface="Calibri"/>
              </a:rPr>
              <a:t>u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-10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Detec</a:t>
            </a:r>
            <a:r>
              <a:rPr sz="1050" spc="-10" dirty="0">
                <a:latin typeface="Calibri"/>
                <a:cs typeface="Calibri"/>
              </a:rPr>
              <a:t>tron</a:t>
            </a:r>
            <a:r>
              <a:rPr sz="1050" dirty="0">
                <a:latin typeface="Calibri"/>
                <a:cs typeface="Calibri"/>
              </a:rPr>
              <a:t>2,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-10" dirty="0">
                <a:latin typeface="Calibri"/>
                <a:cs typeface="Calibri"/>
              </a:rPr>
              <a:t>GitHu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</a:t>
            </a:r>
            <a:r>
              <a:rPr sz="1050" spc="5" dirty="0">
                <a:latin typeface="Calibri"/>
                <a:cs typeface="Calibri"/>
              </a:rPr>
              <a:t>9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32" name="object 32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33" name="object 3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115</a:t>
            </a:fld>
            <a:endParaRPr spc="-15" dirty="0"/>
          </a:p>
        </p:txBody>
      </p:sp>
      <p:sp>
        <p:nvSpPr>
          <p:cNvPr id="34" name="object 3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5" dirty="0"/>
              <a:t>c</a:t>
            </a:r>
            <a:r>
              <a:rPr spc="-15" dirty="0"/>
              <a:t>t</a:t>
            </a:r>
            <a:r>
              <a:rPr spc="-10" dirty="0"/>
              <a:t> </a:t>
            </a: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30" dirty="0"/>
              <a:t>n</a:t>
            </a:r>
            <a:r>
              <a:rPr spc="-15" dirty="0"/>
              <a:t>:</a:t>
            </a:r>
            <a:r>
              <a:rPr spc="-5" dirty="0"/>
              <a:t> </a:t>
            </a:r>
            <a:r>
              <a:rPr spc="-25" dirty="0"/>
              <a:t>L</a:t>
            </a:r>
            <a:r>
              <a:rPr dirty="0"/>
              <a:t>o</a:t>
            </a:r>
            <a:r>
              <a:rPr spc="-20" dirty="0"/>
              <a:t>ts</a:t>
            </a:r>
            <a:r>
              <a:rPr spc="-5" dirty="0"/>
              <a:t> </a:t>
            </a:r>
            <a:r>
              <a:rPr dirty="0"/>
              <a:t>o</a:t>
            </a:r>
            <a:r>
              <a:rPr spc="-15" dirty="0"/>
              <a:t>f</a:t>
            </a:r>
            <a:r>
              <a:rPr dirty="0"/>
              <a:t> </a:t>
            </a:r>
            <a:r>
              <a:rPr spc="-75" dirty="0"/>
              <a:t>v</a:t>
            </a:r>
            <a:r>
              <a:rPr spc="-20" dirty="0"/>
              <a:t>ar</a:t>
            </a:r>
            <a:r>
              <a:rPr spc="-15" dirty="0"/>
              <a:t>ia</a:t>
            </a:r>
            <a:r>
              <a:rPr spc="-30" dirty="0"/>
              <a:t>b</a:t>
            </a:r>
            <a:r>
              <a:rPr spc="-10" dirty="0"/>
              <a:t>l</a:t>
            </a:r>
            <a:r>
              <a:rPr spc="-5" dirty="0"/>
              <a:t>e</a:t>
            </a:r>
            <a:r>
              <a:rPr spc="-15" dirty="0"/>
              <a:t>s!</a:t>
            </a:r>
          </a:p>
        </p:txBody>
      </p:sp>
      <p:sp>
        <p:nvSpPr>
          <p:cNvPr id="3" name="object 3"/>
          <p:cNvSpPr/>
          <p:nvPr/>
        </p:nvSpPr>
        <p:spPr>
          <a:xfrm>
            <a:off x="305543" y="2490061"/>
            <a:ext cx="5795023" cy="354355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545889" y="1426084"/>
            <a:ext cx="5057775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just">
              <a:lnSpc>
                <a:spcPct val="100099"/>
              </a:lnSpc>
            </a:pPr>
            <a:r>
              <a:rPr sz="2400" spc="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ul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20" dirty="0">
                <a:latin typeface="Calibri"/>
                <a:cs typeface="Calibri"/>
              </a:rPr>
              <a:t>ew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y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ld</a:t>
            </a:r>
            <a:r>
              <a:rPr sz="2400" spc="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…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GPU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40" dirty="0">
                <a:latin typeface="Calibri"/>
                <a:cs typeface="Calibri"/>
              </a:rPr>
              <a:t>a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50" dirty="0">
                <a:latin typeface="Calibri"/>
                <a:cs typeface="Calibri"/>
              </a:rPr>
              <a:t>t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1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and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’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40" dirty="0">
                <a:latin typeface="Calibri"/>
                <a:cs typeface="Calibri"/>
              </a:rPr>
              <a:t>k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545889" y="2526709"/>
            <a:ext cx="5100955" cy="28873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ts val="2875"/>
              </a:lnSpc>
              <a:buFont typeface="Calibri"/>
              <a:buChar char="-"/>
              <a:tabLst>
                <a:tab pos="355600" algn="l"/>
              </a:tabLst>
            </a:pPr>
            <a:r>
              <a:rPr sz="2400" spc="-145" dirty="0">
                <a:latin typeface="Calibri"/>
                <a:cs typeface="Calibri"/>
              </a:rPr>
              <a:t>T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lo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er!</a:t>
            </a:r>
            <a:endParaRPr sz="2400">
              <a:latin typeface="Calibri"/>
              <a:cs typeface="Calibri"/>
            </a:endParaRPr>
          </a:p>
          <a:p>
            <a:pPr marL="355600" marR="5080" indent="-342900">
              <a:lnSpc>
                <a:spcPts val="2870"/>
              </a:lnSpc>
              <a:spcBef>
                <a:spcPts val="95"/>
              </a:spcBef>
              <a:buFont typeface="Calibri"/>
              <a:buChar char="-"/>
              <a:tabLst>
                <a:tab pos="355600" algn="l"/>
              </a:tabLst>
            </a:pPr>
            <a:r>
              <a:rPr sz="2400" spc="-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e: </a:t>
            </a:r>
            <a:r>
              <a:rPr sz="2400" spc="-40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P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 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40" dirty="0">
                <a:latin typeface="Calibri"/>
                <a:cs typeface="Calibri"/>
              </a:rPr>
              <a:t>k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  <a:p>
            <a:pPr marL="355600" indent="-342900">
              <a:lnSpc>
                <a:spcPts val="2800"/>
              </a:lnSpc>
              <a:buFont typeface="Calibri"/>
              <a:buChar char="-"/>
              <a:tabLst>
                <a:tab pos="355600" algn="l"/>
              </a:tabLst>
            </a:pPr>
            <a:r>
              <a:rPr sz="2400" spc="-25" dirty="0">
                <a:latin typeface="Calibri"/>
                <a:cs typeface="Calibri"/>
              </a:rPr>
              <a:t>Be</a:t>
            </a:r>
            <a:r>
              <a:rPr sz="2400" spc="-50" dirty="0">
                <a:latin typeface="Calibri"/>
                <a:cs typeface="Calibri"/>
              </a:rPr>
              <a:t>t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e: 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5" dirty="0">
                <a:latin typeface="Calibri"/>
                <a:cs typeface="Calibri"/>
              </a:rPr>
              <a:t>Ne</a:t>
            </a:r>
            <a:r>
              <a:rPr sz="2400" spc="-35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  <a:p>
            <a:pPr marL="355600" indent="-342900">
              <a:lnSpc>
                <a:spcPts val="2875"/>
              </a:lnSpc>
              <a:buFont typeface="Calibri"/>
              <a:buChar char="-"/>
              <a:tabLst>
                <a:tab pos="355600" algn="l"/>
              </a:tabLst>
            </a:pP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40" dirty="0">
                <a:latin typeface="Calibri"/>
                <a:cs typeface="Calibri"/>
              </a:rPr>
              <a:t>a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endParaRPr sz="2400">
              <a:latin typeface="Calibri"/>
              <a:cs typeface="Calibri"/>
            </a:endParaRPr>
          </a:p>
          <a:p>
            <a:pPr marL="355600" indent="-342900">
              <a:lnSpc>
                <a:spcPts val="2875"/>
              </a:lnSpc>
              <a:spcBef>
                <a:spcPts val="20"/>
              </a:spcBef>
              <a:buFont typeface="Calibri"/>
              <a:buChar char="-"/>
              <a:tabLst>
                <a:tab pos="355600" algn="l"/>
              </a:tabLst>
            </a:pPr>
            <a:r>
              <a:rPr sz="2400" spc="-120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rk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0" dirty="0">
                <a:latin typeface="Calibri"/>
                <a:cs typeface="Calibri"/>
              </a:rPr>
              <a:t>t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er</a:t>
            </a:r>
            <a:endParaRPr sz="2400">
              <a:latin typeface="Calibri"/>
              <a:cs typeface="Calibri"/>
            </a:endParaRPr>
          </a:p>
          <a:p>
            <a:pPr marL="355600" marR="848994" indent="-342900">
              <a:lnSpc>
                <a:spcPts val="2870"/>
              </a:lnSpc>
              <a:spcBef>
                <a:spcPts val="95"/>
              </a:spcBef>
              <a:buFont typeface="Calibri"/>
              <a:buChar char="-"/>
              <a:tabLst>
                <a:tab pos="355600" algn="l"/>
              </a:tabLst>
            </a:pPr>
            <a:r>
              <a:rPr sz="2400" spc="-225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9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ti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au</a:t>
            </a:r>
            <a:r>
              <a:rPr sz="2400" spc="-25" dirty="0">
                <a:latin typeface="Calibri"/>
                <a:cs typeface="Calibri"/>
              </a:rPr>
              <a:t>gm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tio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pu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nu</a:t>
            </a:r>
            <a:r>
              <a:rPr sz="2400" spc="-5" dirty="0">
                <a:latin typeface="Calibri"/>
                <a:cs typeface="Calibri"/>
              </a:rPr>
              <a:t>m</a:t>
            </a:r>
            <a:r>
              <a:rPr sz="2400" spc="-15" dirty="0">
                <a:latin typeface="Calibri"/>
                <a:cs typeface="Calibri"/>
              </a:rPr>
              <a:t>b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up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97703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2" y="0"/>
                </a:lnTo>
                <a:lnTo>
                  <a:pt x="1043272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97703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97703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2" y="0"/>
                </a:lnTo>
                <a:lnTo>
                  <a:pt x="1043272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97703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97703" y="1063918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2" y="0"/>
                </a:lnTo>
                <a:lnTo>
                  <a:pt x="1043272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97703" y="1063918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74097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74097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740975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740975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740975" y="1063918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740975" y="1063918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2784248" y="21096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784248" y="21096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784248" y="1587818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2784248" y="1587818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784248" y="1065942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784248" y="1065942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827522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3827522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827522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3827522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3827522" y="1063918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3827522" y="1063918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487079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487079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4870795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4870795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4870795" y="1063918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4870795" y="1063918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999145" y="2386797"/>
            <a:ext cx="83185" cy="80645"/>
          </a:xfrm>
          <a:custGeom>
            <a:avLst/>
            <a:gdLst/>
            <a:ahLst/>
            <a:cxnLst/>
            <a:rect l="l" t="t" r="r" b="b"/>
            <a:pathLst>
              <a:path w="83184" h="80644">
                <a:moveTo>
                  <a:pt x="32622" y="0"/>
                </a:moveTo>
                <a:lnTo>
                  <a:pt x="19659" y="5210"/>
                </a:lnTo>
                <a:lnTo>
                  <a:pt x="9319" y="14264"/>
                </a:lnTo>
                <a:lnTo>
                  <a:pt x="2475" y="26288"/>
                </a:lnTo>
                <a:lnTo>
                  <a:pt x="0" y="40409"/>
                </a:lnTo>
                <a:lnTo>
                  <a:pt x="133" y="43735"/>
                </a:lnTo>
                <a:lnTo>
                  <a:pt x="34240" y="79163"/>
                </a:lnTo>
                <a:lnTo>
                  <a:pt x="51436" y="80486"/>
                </a:lnTo>
                <a:lnTo>
                  <a:pt x="63880" y="74948"/>
                </a:lnTo>
                <a:lnTo>
                  <a:pt x="73764" y="65617"/>
                </a:lnTo>
                <a:lnTo>
                  <a:pt x="80277" y="53186"/>
                </a:lnTo>
                <a:lnTo>
                  <a:pt x="82607" y="38346"/>
                </a:lnTo>
                <a:lnTo>
                  <a:pt x="79928" y="25876"/>
                </a:lnTo>
                <a:lnTo>
                  <a:pt x="73350" y="15146"/>
                </a:lnTo>
                <a:lnTo>
                  <a:pt x="63114" y="6815"/>
                </a:lnTo>
                <a:lnTo>
                  <a:pt x="49458" y="1546"/>
                </a:lnTo>
                <a:lnTo>
                  <a:pt x="32622" y="0"/>
                </a:lnTo>
                <a:close/>
              </a:path>
            </a:pathLst>
          </a:custGeom>
          <a:solidFill>
            <a:srgbClr val="70AD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277070" y="2328197"/>
            <a:ext cx="83185" cy="80645"/>
          </a:xfrm>
          <a:custGeom>
            <a:avLst/>
            <a:gdLst/>
            <a:ahLst/>
            <a:cxnLst/>
            <a:rect l="l" t="t" r="r" b="b"/>
            <a:pathLst>
              <a:path w="83184" h="80644">
                <a:moveTo>
                  <a:pt x="32622" y="0"/>
                </a:moveTo>
                <a:lnTo>
                  <a:pt x="19659" y="5210"/>
                </a:lnTo>
                <a:lnTo>
                  <a:pt x="9319" y="14265"/>
                </a:lnTo>
                <a:lnTo>
                  <a:pt x="2475" y="26289"/>
                </a:lnTo>
                <a:lnTo>
                  <a:pt x="0" y="40410"/>
                </a:lnTo>
                <a:lnTo>
                  <a:pt x="133" y="43736"/>
                </a:lnTo>
                <a:lnTo>
                  <a:pt x="34240" y="79163"/>
                </a:lnTo>
                <a:lnTo>
                  <a:pt x="51437" y="80486"/>
                </a:lnTo>
                <a:lnTo>
                  <a:pt x="63881" y="74947"/>
                </a:lnTo>
                <a:lnTo>
                  <a:pt x="73764" y="65617"/>
                </a:lnTo>
                <a:lnTo>
                  <a:pt x="80277" y="53186"/>
                </a:lnTo>
                <a:lnTo>
                  <a:pt x="82607" y="38345"/>
                </a:lnTo>
                <a:lnTo>
                  <a:pt x="79927" y="25876"/>
                </a:lnTo>
                <a:lnTo>
                  <a:pt x="73349" y="15145"/>
                </a:lnTo>
                <a:lnTo>
                  <a:pt x="63113" y="6815"/>
                </a:lnTo>
                <a:lnTo>
                  <a:pt x="49457" y="1546"/>
                </a:lnTo>
                <a:lnTo>
                  <a:pt x="32622" y="0"/>
                </a:lnTo>
                <a:close/>
              </a:path>
            </a:pathLst>
          </a:custGeom>
          <a:solidFill>
            <a:srgbClr val="7030A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075926" y="2579363"/>
            <a:ext cx="143510" cy="143510"/>
          </a:xfrm>
          <a:custGeom>
            <a:avLst/>
            <a:gdLst/>
            <a:ahLst/>
            <a:cxnLst/>
            <a:rect l="l" t="t" r="r" b="b"/>
            <a:pathLst>
              <a:path w="143509" h="143510">
                <a:moveTo>
                  <a:pt x="71706" y="0"/>
                </a:moveTo>
                <a:lnTo>
                  <a:pt x="0" y="71706"/>
                </a:lnTo>
                <a:lnTo>
                  <a:pt x="71706" y="143412"/>
                </a:lnTo>
                <a:lnTo>
                  <a:pt x="143412" y="71706"/>
                </a:lnTo>
                <a:lnTo>
                  <a:pt x="71706" y="0"/>
                </a:lnTo>
                <a:close/>
              </a:path>
            </a:pathLst>
          </a:custGeom>
          <a:solidFill>
            <a:srgbClr val="70AD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/>
          <p:nvPr/>
        </p:nvSpPr>
        <p:spPr>
          <a:xfrm>
            <a:off x="2341351" y="1405256"/>
            <a:ext cx="80010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20" dirty="0">
                <a:latin typeface="Calibri"/>
                <a:cs typeface="Calibri"/>
              </a:rPr>
              <a:t>M</a:t>
            </a:r>
            <a:r>
              <a:rPr sz="1200" spc="-10" dirty="0">
                <a:latin typeface="Calibri"/>
                <a:cs typeface="Calibri"/>
              </a:rPr>
              <a:t>a</a:t>
            </a:r>
            <a:r>
              <a:rPr sz="1200" spc="5" dirty="0">
                <a:latin typeface="Calibri"/>
                <a:cs typeface="Calibri"/>
              </a:rPr>
              <a:t>s</a:t>
            </a:r>
            <a:r>
              <a:rPr sz="1200" spc="-10" dirty="0">
                <a:latin typeface="Calibri"/>
                <a:cs typeface="Calibri"/>
              </a:rPr>
              <a:t>k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15" dirty="0">
                <a:latin typeface="Calibri"/>
                <a:cs typeface="Calibri"/>
              </a:rPr>
              <a:t>R</a:t>
            </a:r>
            <a:r>
              <a:rPr sz="1200" spc="-5" dirty="0">
                <a:latin typeface="Calibri"/>
                <a:cs typeface="Calibri"/>
              </a:rPr>
              <a:t>-</a:t>
            </a:r>
            <a:r>
              <a:rPr sz="1200" spc="-15" dirty="0">
                <a:latin typeface="Calibri"/>
                <a:cs typeface="Calibri"/>
              </a:rPr>
              <a:t>C</a:t>
            </a:r>
            <a:r>
              <a:rPr sz="1200" spc="-10" dirty="0">
                <a:latin typeface="Calibri"/>
                <a:cs typeface="Calibri"/>
              </a:rPr>
              <a:t>NN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2341351" y="1587226"/>
            <a:ext cx="1238885" cy="360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dirty="0">
                <a:latin typeface="Calibri"/>
                <a:cs typeface="Calibri"/>
              </a:rPr>
              <a:t>w</a:t>
            </a:r>
            <a:r>
              <a:rPr sz="1200" spc="-5" dirty="0">
                <a:latin typeface="Calibri"/>
                <a:cs typeface="Calibri"/>
              </a:rPr>
              <a:t>/</a:t>
            </a:r>
            <a:r>
              <a:rPr sz="1200" spc="-35" dirty="0">
                <a:latin typeface="Calibri"/>
                <a:cs typeface="Calibri"/>
              </a:rPr>
              <a:t>R</a:t>
            </a:r>
            <a:r>
              <a:rPr sz="1200" spc="-30" dirty="0">
                <a:latin typeface="Calibri"/>
                <a:cs typeface="Calibri"/>
              </a:rPr>
              <a:t>e</a:t>
            </a:r>
            <a:r>
              <a:rPr sz="1200" spc="5" dirty="0">
                <a:latin typeface="Calibri"/>
                <a:cs typeface="Calibri"/>
              </a:rPr>
              <a:t>x</a:t>
            </a:r>
            <a:r>
              <a:rPr sz="1200" spc="-10" dirty="0">
                <a:latin typeface="Calibri"/>
                <a:cs typeface="Calibri"/>
              </a:rPr>
              <a:t>Ne</a:t>
            </a:r>
            <a:r>
              <a:rPr sz="1200" spc="-20" dirty="0">
                <a:latin typeface="Calibri"/>
                <a:cs typeface="Calibri"/>
              </a:rPr>
              <a:t>X</a:t>
            </a:r>
            <a:r>
              <a:rPr sz="1200" spc="-45" dirty="0">
                <a:latin typeface="Calibri"/>
                <a:cs typeface="Calibri"/>
              </a:rPr>
              <a:t>t</a:t>
            </a:r>
            <a:r>
              <a:rPr sz="1200" spc="-5" dirty="0">
                <a:latin typeface="Calibri"/>
                <a:cs typeface="Calibri"/>
              </a:rPr>
              <a:t>-</a:t>
            </a:r>
            <a:r>
              <a:rPr sz="1200" spc="-10" dirty="0">
                <a:latin typeface="Calibri"/>
                <a:cs typeface="Calibri"/>
              </a:rPr>
              <a:t>152</a:t>
            </a:r>
            <a:r>
              <a:rPr sz="1200" spc="-5" dirty="0">
                <a:latin typeface="Calibri"/>
                <a:cs typeface="Calibri"/>
              </a:rPr>
              <a:t> (</a:t>
            </a:r>
            <a:r>
              <a:rPr sz="1200" dirty="0">
                <a:latin typeface="Calibri"/>
                <a:cs typeface="Calibri"/>
              </a:rPr>
              <a:t>2</a:t>
            </a:r>
            <a:r>
              <a:rPr sz="1200" spc="-10" dirty="0">
                <a:latin typeface="Calibri"/>
                <a:cs typeface="Calibri"/>
              </a:rPr>
              <a:t>81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m</a:t>
            </a:r>
            <a:r>
              <a:rPr sz="1200" dirty="0">
                <a:latin typeface="Calibri"/>
                <a:cs typeface="Calibri"/>
              </a:rPr>
              <a:t>s</a:t>
            </a:r>
            <a:r>
              <a:rPr sz="1200" spc="-5" dirty="0">
                <a:latin typeface="Calibri"/>
                <a:cs typeface="Calibri"/>
              </a:rPr>
              <a:t>,</a:t>
            </a:r>
            <a:r>
              <a:rPr sz="120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49</a:t>
            </a:r>
            <a:r>
              <a:rPr sz="1200" spc="-5" dirty="0">
                <a:latin typeface="Calibri"/>
                <a:cs typeface="Calibri"/>
              </a:rPr>
              <a:t>.</a:t>
            </a:r>
            <a:r>
              <a:rPr sz="1200" spc="-10" dirty="0">
                <a:latin typeface="Calibri"/>
                <a:cs typeface="Calibri"/>
              </a:rPr>
              <a:t>3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m</a:t>
            </a:r>
            <a:r>
              <a:rPr sz="1200" spc="-5" dirty="0">
                <a:latin typeface="Calibri"/>
                <a:cs typeface="Calibri"/>
              </a:rPr>
              <a:t>AP</a:t>
            </a:r>
            <a:r>
              <a:rPr sz="1200" dirty="0">
                <a:latin typeface="Calibri"/>
                <a:cs typeface="Calibri"/>
              </a:rPr>
              <a:t>)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41" name="object 41"/>
          <p:cNvSpPr/>
          <p:nvPr/>
        </p:nvSpPr>
        <p:spPr>
          <a:xfrm>
            <a:off x="2107557" y="1546356"/>
            <a:ext cx="124460" cy="123189"/>
          </a:xfrm>
          <a:custGeom>
            <a:avLst/>
            <a:gdLst/>
            <a:ahLst/>
            <a:cxnLst/>
            <a:rect l="l" t="t" r="r" b="b"/>
            <a:pathLst>
              <a:path w="124460" h="123189">
                <a:moveTo>
                  <a:pt x="48647" y="0"/>
                </a:moveTo>
                <a:lnTo>
                  <a:pt x="13879" y="21685"/>
                </a:lnTo>
                <a:lnTo>
                  <a:pt x="0" y="60962"/>
                </a:lnTo>
                <a:lnTo>
                  <a:pt x="345" y="67546"/>
                </a:lnTo>
                <a:lnTo>
                  <a:pt x="16882" y="102688"/>
                </a:lnTo>
                <a:lnTo>
                  <a:pt x="54624" y="121635"/>
                </a:lnTo>
                <a:lnTo>
                  <a:pt x="71055" y="122878"/>
                </a:lnTo>
                <a:lnTo>
                  <a:pt x="83629" y="119692"/>
                </a:lnTo>
                <a:lnTo>
                  <a:pt x="113149" y="94845"/>
                </a:lnTo>
                <a:lnTo>
                  <a:pt x="124036" y="50037"/>
                </a:lnTo>
                <a:lnTo>
                  <a:pt x="120452" y="37970"/>
                </a:lnTo>
                <a:lnTo>
                  <a:pt x="81535" y="4194"/>
                </a:lnTo>
                <a:lnTo>
                  <a:pt x="48647" y="0"/>
                </a:lnTo>
                <a:close/>
              </a:path>
            </a:pathLst>
          </a:custGeom>
          <a:solidFill>
            <a:srgbClr val="7030A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830468" y="1426610"/>
            <a:ext cx="124460" cy="123189"/>
          </a:xfrm>
          <a:custGeom>
            <a:avLst/>
            <a:gdLst/>
            <a:ahLst/>
            <a:cxnLst/>
            <a:rect l="l" t="t" r="r" b="b"/>
            <a:pathLst>
              <a:path w="124460" h="123190">
                <a:moveTo>
                  <a:pt x="48648" y="0"/>
                </a:moveTo>
                <a:lnTo>
                  <a:pt x="13879" y="21685"/>
                </a:lnTo>
                <a:lnTo>
                  <a:pt x="0" y="60961"/>
                </a:lnTo>
                <a:lnTo>
                  <a:pt x="345" y="67546"/>
                </a:lnTo>
                <a:lnTo>
                  <a:pt x="16882" y="102689"/>
                </a:lnTo>
                <a:lnTo>
                  <a:pt x="54624" y="121635"/>
                </a:lnTo>
                <a:lnTo>
                  <a:pt x="71055" y="122878"/>
                </a:lnTo>
                <a:lnTo>
                  <a:pt x="83629" y="119692"/>
                </a:lnTo>
                <a:lnTo>
                  <a:pt x="113149" y="94846"/>
                </a:lnTo>
                <a:lnTo>
                  <a:pt x="124037" y="50038"/>
                </a:lnTo>
                <a:lnTo>
                  <a:pt x="120453" y="37970"/>
                </a:lnTo>
                <a:lnTo>
                  <a:pt x="81535" y="4194"/>
                </a:lnTo>
                <a:lnTo>
                  <a:pt x="48648" y="0"/>
                </a:lnTo>
                <a:close/>
              </a:path>
            </a:pathLst>
          </a:custGeom>
          <a:solidFill>
            <a:srgbClr val="7030A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 txBox="1"/>
          <p:nvPr/>
        </p:nvSpPr>
        <p:spPr>
          <a:xfrm>
            <a:off x="4431824" y="1627435"/>
            <a:ext cx="1801495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20" dirty="0">
                <a:latin typeface="Calibri"/>
                <a:cs typeface="Calibri"/>
              </a:rPr>
              <a:t>M</a:t>
            </a:r>
            <a:r>
              <a:rPr sz="1200" spc="-10" dirty="0">
                <a:latin typeface="Calibri"/>
                <a:cs typeface="Calibri"/>
              </a:rPr>
              <a:t>a</a:t>
            </a:r>
            <a:r>
              <a:rPr sz="1200" spc="5" dirty="0">
                <a:latin typeface="Calibri"/>
                <a:cs typeface="Calibri"/>
              </a:rPr>
              <a:t>s</a:t>
            </a:r>
            <a:r>
              <a:rPr sz="1200" spc="-10" dirty="0">
                <a:latin typeface="Calibri"/>
                <a:cs typeface="Calibri"/>
              </a:rPr>
              <a:t>k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15" dirty="0">
                <a:latin typeface="Calibri"/>
                <a:cs typeface="Calibri"/>
              </a:rPr>
              <a:t>R</a:t>
            </a:r>
            <a:r>
              <a:rPr sz="1200" spc="-5" dirty="0">
                <a:latin typeface="Calibri"/>
                <a:cs typeface="Calibri"/>
              </a:rPr>
              <a:t>-</a:t>
            </a:r>
            <a:r>
              <a:rPr sz="1200" spc="-15" dirty="0">
                <a:latin typeface="Calibri"/>
                <a:cs typeface="Calibri"/>
              </a:rPr>
              <a:t>C</a:t>
            </a:r>
            <a:r>
              <a:rPr sz="1200" spc="-10" dirty="0">
                <a:latin typeface="Calibri"/>
                <a:cs typeface="Calibri"/>
              </a:rPr>
              <a:t>NN</a:t>
            </a:r>
            <a:r>
              <a:rPr sz="1200" dirty="0">
                <a:latin typeface="Calibri"/>
                <a:cs typeface="Calibri"/>
              </a:rPr>
              <a:t> </a:t>
            </a:r>
            <a:r>
              <a:rPr sz="1200" spc="-5" dirty="0">
                <a:latin typeface="Calibri"/>
                <a:cs typeface="Calibri"/>
              </a:rPr>
              <a:t>w/</a:t>
            </a:r>
            <a:r>
              <a:rPr sz="1200" spc="-35" dirty="0">
                <a:latin typeface="Calibri"/>
                <a:cs typeface="Calibri"/>
              </a:rPr>
              <a:t>R</a:t>
            </a:r>
            <a:r>
              <a:rPr sz="1200" spc="-25" dirty="0">
                <a:latin typeface="Calibri"/>
                <a:cs typeface="Calibri"/>
              </a:rPr>
              <a:t>e</a:t>
            </a:r>
            <a:r>
              <a:rPr sz="1200" spc="5" dirty="0">
                <a:latin typeface="Calibri"/>
                <a:cs typeface="Calibri"/>
              </a:rPr>
              <a:t>x</a:t>
            </a:r>
            <a:r>
              <a:rPr sz="1200" spc="-10" dirty="0">
                <a:latin typeface="Calibri"/>
                <a:cs typeface="Calibri"/>
              </a:rPr>
              <a:t>Ne</a:t>
            </a:r>
            <a:r>
              <a:rPr sz="1200" spc="-20" dirty="0">
                <a:latin typeface="Calibri"/>
                <a:cs typeface="Calibri"/>
              </a:rPr>
              <a:t>X</a:t>
            </a:r>
            <a:r>
              <a:rPr sz="1200" spc="-45" dirty="0">
                <a:latin typeface="Calibri"/>
                <a:cs typeface="Calibri"/>
              </a:rPr>
              <a:t>t</a:t>
            </a:r>
            <a:r>
              <a:rPr sz="1200" spc="-5" dirty="0">
                <a:latin typeface="Calibri"/>
                <a:cs typeface="Calibri"/>
              </a:rPr>
              <a:t>-</a:t>
            </a:r>
            <a:r>
              <a:rPr sz="1200" spc="-10" dirty="0">
                <a:latin typeface="Calibri"/>
                <a:cs typeface="Calibri"/>
              </a:rPr>
              <a:t>152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109168" y="6148781"/>
            <a:ext cx="6922134" cy="203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dirty="0">
                <a:latin typeface="Calibri"/>
                <a:cs typeface="Calibri"/>
              </a:rPr>
              <a:t>Huang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5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al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“</a:t>
            </a:r>
            <a:r>
              <a:rPr sz="1400" spc="-10" dirty="0">
                <a:latin typeface="Calibri"/>
                <a:cs typeface="Calibri"/>
              </a:rPr>
              <a:t>S</a:t>
            </a:r>
            <a:r>
              <a:rPr sz="1400" dirty="0">
                <a:latin typeface="Calibri"/>
                <a:cs typeface="Calibri"/>
              </a:rPr>
              <a:t>p</a:t>
            </a:r>
            <a:r>
              <a:rPr sz="1400" spc="-10" dirty="0">
                <a:latin typeface="Calibri"/>
                <a:cs typeface="Calibri"/>
              </a:rPr>
              <a:t>ee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30" dirty="0">
                <a:latin typeface="Calibri"/>
                <a:cs typeface="Calibri"/>
              </a:rPr>
              <a:t>/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cc</a:t>
            </a:r>
            <a:r>
              <a:rPr sz="1400" dirty="0">
                <a:latin typeface="Calibri"/>
                <a:cs typeface="Calibri"/>
              </a:rPr>
              <a:t>u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10" dirty="0">
                <a:latin typeface="Calibri"/>
                <a:cs typeface="Calibri"/>
              </a:rPr>
              <a:t>y</a:t>
            </a:r>
            <a:r>
              <a:rPr sz="1400" dirty="0">
                <a:latin typeface="Calibri"/>
                <a:cs typeface="Calibri"/>
              </a:rPr>
              <a:t> t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ad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-o</a:t>
            </a:r>
            <a:r>
              <a:rPr sz="1400" spc="-15" dirty="0">
                <a:latin typeface="Calibri"/>
                <a:cs typeface="Calibri"/>
              </a:rPr>
              <a:t>f</a:t>
            </a:r>
            <a:r>
              <a:rPr sz="1400" spc="-25" dirty="0">
                <a:latin typeface="Calibri"/>
                <a:cs typeface="Calibri"/>
              </a:rPr>
              <a:t>f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f</a:t>
            </a:r>
            <a:r>
              <a:rPr sz="1400" spc="-15" dirty="0">
                <a:latin typeface="Calibri"/>
                <a:cs typeface="Calibri"/>
              </a:rPr>
              <a:t>o</a:t>
            </a:r>
            <a:r>
              <a:rPr sz="1400" spc="-5" dirty="0">
                <a:latin typeface="Calibri"/>
                <a:cs typeface="Calibri"/>
              </a:rPr>
              <a:t>r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m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10" dirty="0">
                <a:latin typeface="Calibri"/>
                <a:cs typeface="Calibri"/>
              </a:rPr>
              <a:t>er</a:t>
            </a:r>
            <a:r>
              <a:rPr sz="1400" dirty="0">
                <a:latin typeface="Calibri"/>
                <a:cs typeface="Calibri"/>
              </a:rPr>
              <a:t>n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25" dirty="0">
                <a:latin typeface="Calibri"/>
                <a:cs typeface="Calibri"/>
              </a:rPr>
              <a:t>n</a:t>
            </a:r>
            <a:r>
              <a:rPr sz="1400" spc="-20" dirty="0">
                <a:latin typeface="Calibri"/>
                <a:cs typeface="Calibri"/>
              </a:rPr>
              <a:t>v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luti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nal 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bj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</a:t>
            </a:r>
            <a:r>
              <a:rPr sz="1400" spc="-15" dirty="0">
                <a:latin typeface="Calibri"/>
                <a:cs typeface="Calibri"/>
              </a:rPr>
              <a:t>et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ct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30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135" dirty="0">
                <a:latin typeface="Calibri"/>
                <a:cs typeface="Calibri"/>
              </a:rPr>
              <a:t>”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C</a:t>
            </a:r>
            <a:r>
              <a:rPr sz="1400" spc="5" dirty="0">
                <a:latin typeface="Calibri"/>
                <a:cs typeface="Calibri"/>
              </a:rPr>
              <a:t>V</a:t>
            </a:r>
            <a:r>
              <a:rPr sz="1400" spc="-10" dirty="0">
                <a:latin typeface="Calibri"/>
                <a:cs typeface="Calibri"/>
              </a:rPr>
              <a:t>PR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2017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10186515" y="6183209"/>
            <a:ext cx="1907539" cy="16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spc="-10" dirty="0">
                <a:latin typeface="Calibri"/>
                <a:cs typeface="Calibri"/>
              </a:rPr>
              <a:t>W</a:t>
            </a:r>
            <a:r>
              <a:rPr sz="1050" spc="5" dirty="0">
                <a:latin typeface="Calibri"/>
                <a:cs typeface="Calibri"/>
              </a:rPr>
              <a:t>u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-10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Detec</a:t>
            </a:r>
            <a:r>
              <a:rPr sz="1050" spc="-10" dirty="0">
                <a:latin typeface="Calibri"/>
                <a:cs typeface="Calibri"/>
              </a:rPr>
              <a:t>tron</a:t>
            </a:r>
            <a:r>
              <a:rPr sz="1050" dirty="0">
                <a:latin typeface="Calibri"/>
                <a:cs typeface="Calibri"/>
              </a:rPr>
              <a:t>2,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-10" dirty="0">
                <a:latin typeface="Calibri"/>
                <a:cs typeface="Calibri"/>
              </a:rPr>
              <a:t>GitHu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</a:t>
            </a:r>
            <a:r>
              <a:rPr sz="1050" spc="5" dirty="0">
                <a:latin typeface="Calibri"/>
                <a:cs typeface="Calibri"/>
              </a:rPr>
              <a:t>9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48" name="object 4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49" name="object 4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116</a:t>
            </a:fld>
            <a:endParaRPr spc="-15" dirty="0"/>
          </a:p>
        </p:txBody>
      </p:sp>
      <p:sp>
        <p:nvSpPr>
          <p:cNvPr id="50" name="object 50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44" name="object 44"/>
          <p:cNvSpPr txBox="1"/>
          <p:nvPr/>
        </p:nvSpPr>
        <p:spPr>
          <a:xfrm>
            <a:off x="4431824" y="1809405"/>
            <a:ext cx="157734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dirty="0">
                <a:latin typeface="Calibri"/>
                <a:cs typeface="Calibri"/>
              </a:rPr>
              <a:t>+</a:t>
            </a:r>
            <a:r>
              <a:rPr sz="1200" spc="-105" dirty="0">
                <a:latin typeface="Calibri"/>
                <a:cs typeface="Calibri"/>
              </a:rPr>
              <a:t>T</a:t>
            </a:r>
            <a:r>
              <a:rPr sz="1200" spc="-10" dirty="0">
                <a:latin typeface="Calibri"/>
                <a:cs typeface="Calibri"/>
              </a:rPr>
              <a:t>e</a:t>
            </a:r>
            <a:r>
              <a:rPr sz="1200" spc="-15" dirty="0">
                <a:latin typeface="Calibri"/>
                <a:cs typeface="Calibri"/>
              </a:rPr>
              <a:t>s</a:t>
            </a:r>
            <a:r>
              <a:rPr sz="1200" spc="-45" dirty="0">
                <a:latin typeface="Calibri"/>
                <a:cs typeface="Calibri"/>
              </a:rPr>
              <a:t>t</a:t>
            </a:r>
            <a:r>
              <a:rPr sz="1200" spc="-5" dirty="0">
                <a:latin typeface="Calibri"/>
                <a:cs typeface="Calibri"/>
              </a:rPr>
              <a:t>-ti</a:t>
            </a:r>
            <a:r>
              <a:rPr sz="1200" spc="-10" dirty="0">
                <a:latin typeface="Calibri"/>
                <a:cs typeface="Calibri"/>
              </a:rPr>
              <a:t>me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dirty="0">
                <a:latin typeface="Calibri"/>
                <a:cs typeface="Calibri"/>
              </a:rPr>
              <a:t>a</a:t>
            </a:r>
            <a:r>
              <a:rPr sz="1200" spc="-10" dirty="0">
                <a:latin typeface="Calibri"/>
                <a:cs typeface="Calibri"/>
              </a:rPr>
              <a:t>u</a:t>
            </a:r>
            <a:r>
              <a:rPr sz="1200" spc="-15" dirty="0">
                <a:latin typeface="Calibri"/>
                <a:cs typeface="Calibri"/>
              </a:rPr>
              <a:t>g</a:t>
            </a:r>
            <a:r>
              <a:rPr sz="1200" spc="-10" dirty="0">
                <a:latin typeface="Calibri"/>
                <a:cs typeface="Calibri"/>
              </a:rPr>
              <a:t>me</a:t>
            </a:r>
            <a:r>
              <a:rPr sz="1200" spc="-20" dirty="0">
                <a:latin typeface="Calibri"/>
                <a:cs typeface="Calibri"/>
              </a:rPr>
              <a:t>n</a:t>
            </a:r>
            <a:r>
              <a:rPr sz="1200" spc="-25" dirty="0">
                <a:latin typeface="Calibri"/>
                <a:cs typeface="Calibri"/>
              </a:rPr>
              <a:t>t</a:t>
            </a:r>
            <a:r>
              <a:rPr sz="1200" spc="-15" dirty="0">
                <a:latin typeface="Calibri"/>
                <a:cs typeface="Calibri"/>
              </a:rPr>
              <a:t>a</a:t>
            </a:r>
            <a:r>
              <a:rPr sz="1200" spc="-5" dirty="0">
                <a:latin typeface="Calibri"/>
                <a:cs typeface="Calibri"/>
              </a:rPr>
              <a:t>ti</a:t>
            </a:r>
            <a:r>
              <a:rPr sz="1200" dirty="0">
                <a:latin typeface="Calibri"/>
                <a:cs typeface="Calibri"/>
              </a:rPr>
              <a:t>on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4431824" y="1991502"/>
            <a:ext cx="1075055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5" dirty="0">
                <a:latin typeface="Calibri"/>
                <a:cs typeface="Calibri"/>
              </a:rPr>
              <a:t>(</a:t>
            </a:r>
            <a:r>
              <a:rPr sz="1200" dirty="0">
                <a:latin typeface="Calibri"/>
                <a:cs typeface="Calibri"/>
              </a:rPr>
              <a:t>?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m</a:t>
            </a:r>
            <a:r>
              <a:rPr sz="1200" dirty="0">
                <a:latin typeface="Calibri"/>
                <a:cs typeface="Calibri"/>
              </a:rPr>
              <a:t>s</a:t>
            </a:r>
            <a:r>
              <a:rPr sz="1200" spc="-5" dirty="0">
                <a:latin typeface="Calibri"/>
                <a:cs typeface="Calibri"/>
              </a:rPr>
              <a:t>,</a:t>
            </a:r>
            <a:r>
              <a:rPr sz="120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51</a:t>
            </a:r>
            <a:r>
              <a:rPr sz="1200" spc="-5" dirty="0">
                <a:latin typeface="Calibri"/>
                <a:cs typeface="Calibri"/>
              </a:rPr>
              <a:t>.</a:t>
            </a:r>
            <a:r>
              <a:rPr sz="1200" spc="-10" dirty="0">
                <a:latin typeface="Calibri"/>
                <a:cs typeface="Calibri"/>
              </a:rPr>
              <a:t>4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m</a:t>
            </a:r>
            <a:r>
              <a:rPr sz="1200" spc="-5" dirty="0">
                <a:latin typeface="Calibri"/>
                <a:cs typeface="Calibri"/>
              </a:rPr>
              <a:t>AP</a:t>
            </a:r>
            <a:r>
              <a:rPr sz="1200" dirty="0">
                <a:latin typeface="Calibri"/>
                <a:cs typeface="Calibri"/>
              </a:rPr>
              <a:t>)</a:t>
            </a:r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5" dirty="0"/>
              <a:t>c</a:t>
            </a:r>
            <a:r>
              <a:rPr spc="-15" dirty="0"/>
              <a:t>t</a:t>
            </a:r>
            <a:r>
              <a:rPr spc="-10" dirty="0"/>
              <a:t> </a:t>
            </a: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30" dirty="0"/>
              <a:t>n</a:t>
            </a:r>
            <a:r>
              <a:rPr spc="-15" dirty="0"/>
              <a:t>:</a:t>
            </a:r>
            <a:r>
              <a:rPr spc="-5" dirty="0"/>
              <a:t> </a:t>
            </a:r>
            <a:r>
              <a:rPr spc="-25" dirty="0"/>
              <a:t>L</a:t>
            </a:r>
            <a:r>
              <a:rPr dirty="0"/>
              <a:t>o</a:t>
            </a:r>
            <a:r>
              <a:rPr spc="-20" dirty="0"/>
              <a:t>ts</a:t>
            </a:r>
            <a:r>
              <a:rPr spc="-5" dirty="0"/>
              <a:t> </a:t>
            </a:r>
            <a:r>
              <a:rPr dirty="0"/>
              <a:t>o</a:t>
            </a:r>
            <a:r>
              <a:rPr spc="-15" dirty="0"/>
              <a:t>f</a:t>
            </a:r>
            <a:r>
              <a:rPr dirty="0"/>
              <a:t> </a:t>
            </a:r>
            <a:r>
              <a:rPr spc="-75" dirty="0"/>
              <a:t>v</a:t>
            </a:r>
            <a:r>
              <a:rPr spc="-20" dirty="0"/>
              <a:t>ar</a:t>
            </a:r>
            <a:r>
              <a:rPr spc="-15" dirty="0"/>
              <a:t>ia</a:t>
            </a:r>
            <a:r>
              <a:rPr spc="-30" dirty="0"/>
              <a:t>b</a:t>
            </a:r>
            <a:r>
              <a:rPr spc="-10" dirty="0"/>
              <a:t>l</a:t>
            </a:r>
            <a:r>
              <a:rPr spc="-5" dirty="0"/>
              <a:t>e</a:t>
            </a:r>
            <a:r>
              <a:rPr spc="-15" dirty="0"/>
              <a:t>s!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9168" y="6148781"/>
            <a:ext cx="6922134" cy="203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00" dirty="0">
                <a:latin typeface="Calibri"/>
                <a:cs typeface="Calibri"/>
              </a:rPr>
              <a:t>Huang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5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al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“</a:t>
            </a:r>
            <a:r>
              <a:rPr sz="1400" spc="-10" dirty="0">
                <a:latin typeface="Calibri"/>
                <a:cs typeface="Calibri"/>
              </a:rPr>
              <a:t>S</a:t>
            </a:r>
            <a:r>
              <a:rPr sz="1400" dirty="0">
                <a:latin typeface="Calibri"/>
                <a:cs typeface="Calibri"/>
              </a:rPr>
              <a:t>p</a:t>
            </a:r>
            <a:r>
              <a:rPr sz="1400" spc="-10" dirty="0">
                <a:latin typeface="Calibri"/>
                <a:cs typeface="Calibri"/>
              </a:rPr>
              <a:t>ee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30" dirty="0">
                <a:latin typeface="Calibri"/>
                <a:cs typeface="Calibri"/>
              </a:rPr>
              <a:t>/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cc</a:t>
            </a:r>
            <a:r>
              <a:rPr sz="1400" dirty="0">
                <a:latin typeface="Calibri"/>
                <a:cs typeface="Calibri"/>
              </a:rPr>
              <a:t>u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10" dirty="0">
                <a:latin typeface="Calibri"/>
                <a:cs typeface="Calibri"/>
              </a:rPr>
              <a:t>y</a:t>
            </a:r>
            <a:r>
              <a:rPr sz="1400" dirty="0">
                <a:latin typeface="Calibri"/>
                <a:cs typeface="Calibri"/>
              </a:rPr>
              <a:t> t</a:t>
            </a:r>
            <a:r>
              <a:rPr sz="1400" spc="-35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ad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5" dirty="0">
                <a:latin typeface="Calibri"/>
                <a:cs typeface="Calibri"/>
              </a:rPr>
              <a:t>-o</a:t>
            </a:r>
            <a:r>
              <a:rPr sz="1400" spc="-15" dirty="0">
                <a:latin typeface="Calibri"/>
                <a:cs typeface="Calibri"/>
              </a:rPr>
              <a:t>f</a:t>
            </a:r>
            <a:r>
              <a:rPr sz="1400" spc="-25" dirty="0">
                <a:latin typeface="Calibri"/>
                <a:cs typeface="Calibri"/>
              </a:rPr>
              <a:t>f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f</a:t>
            </a:r>
            <a:r>
              <a:rPr sz="1400" spc="-15" dirty="0">
                <a:latin typeface="Calibri"/>
                <a:cs typeface="Calibri"/>
              </a:rPr>
              <a:t>o</a:t>
            </a:r>
            <a:r>
              <a:rPr sz="1400" spc="-5" dirty="0">
                <a:latin typeface="Calibri"/>
                <a:cs typeface="Calibri"/>
              </a:rPr>
              <a:t>r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spc="-25" dirty="0">
                <a:latin typeface="Calibri"/>
                <a:cs typeface="Calibri"/>
              </a:rPr>
              <a:t>m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d</a:t>
            </a:r>
            <a:r>
              <a:rPr sz="1400" spc="-10" dirty="0">
                <a:latin typeface="Calibri"/>
                <a:cs typeface="Calibri"/>
              </a:rPr>
              <a:t>er</a:t>
            </a:r>
            <a:r>
              <a:rPr sz="1400" dirty="0">
                <a:latin typeface="Calibri"/>
                <a:cs typeface="Calibri"/>
              </a:rPr>
              <a:t>n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30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25" dirty="0">
                <a:latin typeface="Calibri"/>
                <a:cs typeface="Calibri"/>
              </a:rPr>
              <a:t>n</a:t>
            </a:r>
            <a:r>
              <a:rPr sz="1400" spc="-20" dirty="0">
                <a:latin typeface="Calibri"/>
                <a:cs typeface="Calibri"/>
              </a:rPr>
              <a:t>v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luti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nal 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dirty="0">
                <a:latin typeface="Calibri"/>
                <a:cs typeface="Calibri"/>
              </a:rPr>
              <a:t>bj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</a:t>
            </a:r>
            <a:r>
              <a:rPr sz="1400" spc="-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d</a:t>
            </a:r>
            <a:r>
              <a:rPr sz="1400" spc="-15" dirty="0">
                <a:latin typeface="Calibri"/>
                <a:cs typeface="Calibri"/>
              </a:rPr>
              <a:t>et</a:t>
            </a:r>
            <a:r>
              <a:rPr sz="1400" spc="-1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ct</a:t>
            </a:r>
            <a:r>
              <a:rPr sz="1400" spc="-5" dirty="0">
                <a:latin typeface="Calibri"/>
                <a:cs typeface="Calibri"/>
              </a:rPr>
              <a:t>o</a:t>
            </a:r>
            <a:r>
              <a:rPr sz="1400" spc="-30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s</a:t>
            </a:r>
            <a:r>
              <a:rPr sz="1400" spc="-135" dirty="0">
                <a:latin typeface="Calibri"/>
                <a:cs typeface="Calibri"/>
              </a:rPr>
              <a:t>”</a:t>
            </a:r>
            <a:r>
              <a:rPr sz="1400" spc="-5" dirty="0">
                <a:latin typeface="Calibri"/>
                <a:cs typeface="Calibri"/>
              </a:rPr>
              <a:t>, </a:t>
            </a:r>
            <a:r>
              <a:rPr sz="1400" dirty="0">
                <a:latin typeface="Calibri"/>
                <a:cs typeface="Calibri"/>
              </a:rPr>
              <a:t>C</a:t>
            </a:r>
            <a:r>
              <a:rPr sz="1400" spc="5" dirty="0">
                <a:latin typeface="Calibri"/>
                <a:cs typeface="Calibri"/>
              </a:rPr>
              <a:t>V</a:t>
            </a:r>
            <a:r>
              <a:rPr sz="1400" spc="-10" dirty="0">
                <a:latin typeface="Calibri"/>
                <a:cs typeface="Calibri"/>
              </a:rPr>
              <a:t>PR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2017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05543" y="2490061"/>
            <a:ext cx="5795023" cy="354355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545889" y="1426084"/>
            <a:ext cx="5057775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just">
              <a:lnSpc>
                <a:spcPct val="100099"/>
              </a:lnSpc>
            </a:pPr>
            <a:r>
              <a:rPr sz="2400" spc="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ul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20" dirty="0">
                <a:latin typeface="Calibri"/>
                <a:cs typeface="Calibri"/>
              </a:rPr>
              <a:t>ew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y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ld</a:t>
            </a:r>
            <a:r>
              <a:rPr sz="2400" spc="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…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GPU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40" dirty="0">
                <a:latin typeface="Calibri"/>
                <a:cs typeface="Calibri"/>
              </a:rPr>
              <a:t>a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50" dirty="0">
                <a:latin typeface="Calibri"/>
                <a:cs typeface="Calibri"/>
              </a:rPr>
              <a:t>t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1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and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’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40" dirty="0">
                <a:latin typeface="Calibri"/>
                <a:cs typeface="Calibri"/>
              </a:rPr>
              <a:t>k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545889" y="2526709"/>
            <a:ext cx="5100955" cy="32556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ts val="2875"/>
              </a:lnSpc>
              <a:buFont typeface="Calibri"/>
              <a:buChar char="-"/>
              <a:tabLst>
                <a:tab pos="355600" algn="l"/>
              </a:tabLst>
            </a:pPr>
            <a:r>
              <a:rPr sz="2400" spc="-145" dirty="0">
                <a:latin typeface="Calibri"/>
                <a:cs typeface="Calibri"/>
              </a:rPr>
              <a:t>T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lo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er!</a:t>
            </a:r>
            <a:endParaRPr sz="2400">
              <a:latin typeface="Calibri"/>
              <a:cs typeface="Calibri"/>
            </a:endParaRPr>
          </a:p>
          <a:p>
            <a:pPr marL="355600" marR="5080" indent="-342900">
              <a:lnSpc>
                <a:spcPts val="2870"/>
              </a:lnSpc>
              <a:spcBef>
                <a:spcPts val="95"/>
              </a:spcBef>
              <a:buFont typeface="Calibri"/>
              <a:buChar char="-"/>
              <a:tabLst>
                <a:tab pos="355600" algn="l"/>
              </a:tabLst>
            </a:pPr>
            <a:r>
              <a:rPr sz="2400" spc="-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e: </a:t>
            </a:r>
            <a:r>
              <a:rPr sz="2400" spc="-40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P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 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40" dirty="0">
                <a:latin typeface="Calibri"/>
                <a:cs typeface="Calibri"/>
              </a:rPr>
              <a:t>k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  <a:p>
            <a:pPr marL="355600" indent="-342900">
              <a:lnSpc>
                <a:spcPts val="2800"/>
              </a:lnSpc>
              <a:buFont typeface="Calibri"/>
              <a:buChar char="-"/>
              <a:tabLst>
                <a:tab pos="355600" algn="l"/>
              </a:tabLst>
            </a:pPr>
            <a:r>
              <a:rPr sz="2400" spc="-25" dirty="0">
                <a:latin typeface="Calibri"/>
                <a:cs typeface="Calibri"/>
              </a:rPr>
              <a:t>Be</a:t>
            </a:r>
            <a:r>
              <a:rPr sz="2400" spc="-50" dirty="0">
                <a:latin typeface="Calibri"/>
                <a:cs typeface="Calibri"/>
              </a:rPr>
              <a:t>t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e: 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5" dirty="0">
                <a:latin typeface="Calibri"/>
                <a:cs typeface="Calibri"/>
              </a:rPr>
              <a:t>Ne</a:t>
            </a:r>
            <a:r>
              <a:rPr sz="2400" spc="-35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  <a:p>
            <a:pPr marL="355600" indent="-342900">
              <a:lnSpc>
                <a:spcPts val="2875"/>
              </a:lnSpc>
              <a:buFont typeface="Calibri"/>
              <a:buChar char="-"/>
              <a:tabLst>
                <a:tab pos="355600" algn="l"/>
              </a:tabLst>
            </a:pP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40" dirty="0">
                <a:latin typeface="Calibri"/>
                <a:cs typeface="Calibri"/>
              </a:rPr>
              <a:t>a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endParaRPr sz="2400">
              <a:latin typeface="Calibri"/>
              <a:cs typeface="Calibri"/>
            </a:endParaRPr>
          </a:p>
          <a:p>
            <a:pPr marL="355600" indent="-342900">
              <a:lnSpc>
                <a:spcPts val="2875"/>
              </a:lnSpc>
              <a:spcBef>
                <a:spcPts val="20"/>
              </a:spcBef>
              <a:buFont typeface="Calibri"/>
              <a:buChar char="-"/>
              <a:tabLst>
                <a:tab pos="355600" algn="l"/>
              </a:tabLst>
            </a:pPr>
            <a:r>
              <a:rPr sz="2400" spc="-120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rk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0" dirty="0">
                <a:latin typeface="Calibri"/>
                <a:cs typeface="Calibri"/>
              </a:rPr>
              <a:t>t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er</a:t>
            </a:r>
            <a:endParaRPr sz="2400">
              <a:latin typeface="Calibri"/>
              <a:cs typeface="Calibri"/>
            </a:endParaRPr>
          </a:p>
          <a:p>
            <a:pPr marL="355600" marR="848994" indent="-342900">
              <a:lnSpc>
                <a:spcPts val="2870"/>
              </a:lnSpc>
              <a:spcBef>
                <a:spcPts val="95"/>
              </a:spcBef>
              <a:buFont typeface="Calibri"/>
              <a:buChar char="-"/>
              <a:tabLst>
                <a:tab pos="355600" algn="l"/>
              </a:tabLst>
            </a:pPr>
            <a:r>
              <a:rPr sz="2400" spc="-225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9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ti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au</a:t>
            </a:r>
            <a:r>
              <a:rPr sz="2400" spc="-25" dirty="0">
                <a:latin typeface="Calibri"/>
                <a:cs typeface="Calibri"/>
              </a:rPr>
              <a:t>gm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tio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pu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nu</a:t>
            </a:r>
            <a:r>
              <a:rPr sz="2400" spc="-5" dirty="0">
                <a:latin typeface="Calibri"/>
                <a:cs typeface="Calibri"/>
              </a:rPr>
              <a:t>m</a:t>
            </a:r>
            <a:r>
              <a:rPr sz="2400" spc="-15" dirty="0">
                <a:latin typeface="Calibri"/>
                <a:cs typeface="Calibri"/>
              </a:rPr>
              <a:t>b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up</a:t>
            </a:r>
            <a:endParaRPr sz="2400">
              <a:latin typeface="Calibri"/>
              <a:cs typeface="Calibri"/>
            </a:endParaRPr>
          </a:p>
          <a:p>
            <a:pPr marL="355600" indent="-342900">
              <a:lnSpc>
                <a:spcPts val="2805"/>
              </a:lnSpc>
              <a:buFont typeface="Calibri"/>
              <a:buChar char="-"/>
              <a:tabLst>
                <a:tab pos="355600" algn="l"/>
              </a:tabLst>
            </a:pPr>
            <a:r>
              <a:rPr sz="2400" spc="-25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e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d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c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697703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2" y="0"/>
                </a:lnTo>
                <a:lnTo>
                  <a:pt x="1043272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97703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97703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2" y="0"/>
                </a:lnTo>
                <a:lnTo>
                  <a:pt x="1043272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97703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97703" y="1063918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2" y="0"/>
                </a:lnTo>
                <a:lnTo>
                  <a:pt x="1043272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97703" y="1063918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74097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74097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740975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740975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740975" y="1063918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740975" y="1063918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5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784248" y="21096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784248" y="21096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2784248" y="1587818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784248" y="1587818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784248" y="1065942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784248" y="1065942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3827522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827522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3827522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3827522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3827522" y="1063918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3827522" y="1063918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487079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4870795" y="2107670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4870795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4870795" y="1585794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4870795" y="1063918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4870795" y="1063918"/>
            <a:ext cx="1043305" cy="521970"/>
          </a:xfrm>
          <a:custGeom>
            <a:avLst/>
            <a:gdLst/>
            <a:ahLst/>
            <a:cxnLst/>
            <a:rect l="l" t="t" r="r" b="b"/>
            <a:pathLst>
              <a:path w="1043304" h="521969">
                <a:moveTo>
                  <a:pt x="0" y="0"/>
                </a:moveTo>
                <a:lnTo>
                  <a:pt x="1043273" y="0"/>
                </a:lnTo>
                <a:lnTo>
                  <a:pt x="1043273" y="521876"/>
                </a:lnTo>
                <a:lnTo>
                  <a:pt x="0" y="521876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999145" y="2386797"/>
            <a:ext cx="83185" cy="80645"/>
          </a:xfrm>
          <a:custGeom>
            <a:avLst/>
            <a:gdLst/>
            <a:ahLst/>
            <a:cxnLst/>
            <a:rect l="l" t="t" r="r" b="b"/>
            <a:pathLst>
              <a:path w="83184" h="80644">
                <a:moveTo>
                  <a:pt x="32622" y="0"/>
                </a:moveTo>
                <a:lnTo>
                  <a:pt x="19659" y="5210"/>
                </a:lnTo>
                <a:lnTo>
                  <a:pt x="9319" y="14264"/>
                </a:lnTo>
                <a:lnTo>
                  <a:pt x="2475" y="26288"/>
                </a:lnTo>
                <a:lnTo>
                  <a:pt x="0" y="40409"/>
                </a:lnTo>
                <a:lnTo>
                  <a:pt x="133" y="43735"/>
                </a:lnTo>
                <a:lnTo>
                  <a:pt x="34240" y="79163"/>
                </a:lnTo>
                <a:lnTo>
                  <a:pt x="51436" y="80486"/>
                </a:lnTo>
                <a:lnTo>
                  <a:pt x="63880" y="74948"/>
                </a:lnTo>
                <a:lnTo>
                  <a:pt x="73764" y="65617"/>
                </a:lnTo>
                <a:lnTo>
                  <a:pt x="80277" y="53186"/>
                </a:lnTo>
                <a:lnTo>
                  <a:pt x="82607" y="38346"/>
                </a:lnTo>
                <a:lnTo>
                  <a:pt x="79928" y="25876"/>
                </a:lnTo>
                <a:lnTo>
                  <a:pt x="73350" y="15146"/>
                </a:lnTo>
                <a:lnTo>
                  <a:pt x="63114" y="6815"/>
                </a:lnTo>
                <a:lnTo>
                  <a:pt x="49458" y="1546"/>
                </a:lnTo>
                <a:lnTo>
                  <a:pt x="32622" y="0"/>
                </a:lnTo>
                <a:close/>
              </a:path>
            </a:pathLst>
          </a:custGeom>
          <a:solidFill>
            <a:srgbClr val="70AD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277070" y="2328197"/>
            <a:ext cx="83185" cy="80645"/>
          </a:xfrm>
          <a:custGeom>
            <a:avLst/>
            <a:gdLst/>
            <a:ahLst/>
            <a:cxnLst/>
            <a:rect l="l" t="t" r="r" b="b"/>
            <a:pathLst>
              <a:path w="83184" h="80644">
                <a:moveTo>
                  <a:pt x="32622" y="0"/>
                </a:moveTo>
                <a:lnTo>
                  <a:pt x="19659" y="5210"/>
                </a:lnTo>
                <a:lnTo>
                  <a:pt x="9319" y="14265"/>
                </a:lnTo>
                <a:lnTo>
                  <a:pt x="2475" y="26289"/>
                </a:lnTo>
                <a:lnTo>
                  <a:pt x="0" y="40410"/>
                </a:lnTo>
                <a:lnTo>
                  <a:pt x="133" y="43736"/>
                </a:lnTo>
                <a:lnTo>
                  <a:pt x="34240" y="79163"/>
                </a:lnTo>
                <a:lnTo>
                  <a:pt x="51437" y="80486"/>
                </a:lnTo>
                <a:lnTo>
                  <a:pt x="63881" y="74947"/>
                </a:lnTo>
                <a:lnTo>
                  <a:pt x="73764" y="65617"/>
                </a:lnTo>
                <a:lnTo>
                  <a:pt x="80277" y="53186"/>
                </a:lnTo>
                <a:lnTo>
                  <a:pt x="82607" y="38345"/>
                </a:lnTo>
                <a:lnTo>
                  <a:pt x="79927" y="25876"/>
                </a:lnTo>
                <a:lnTo>
                  <a:pt x="73349" y="15145"/>
                </a:lnTo>
                <a:lnTo>
                  <a:pt x="63113" y="6815"/>
                </a:lnTo>
                <a:lnTo>
                  <a:pt x="49457" y="1546"/>
                </a:lnTo>
                <a:lnTo>
                  <a:pt x="32622" y="0"/>
                </a:lnTo>
                <a:close/>
              </a:path>
            </a:pathLst>
          </a:custGeom>
          <a:solidFill>
            <a:srgbClr val="7030A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075926" y="2579363"/>
            <a:ext cx="143510" cy="143510"/>
          </a:xfrm>
          <a:custGeom>
            <a:avLst/>
            <a:gdLst/>
            <a:ahLst/>
            <a:cxnLst/>
            <a:rect l="l" t="t" r="r" b="b"/>
            <a:pathLst>
              <a:path w="143509" h="143510">
                <a:moveTo>
                  <a:pt x="71706" y="0"/>
                </a:moveTo>
                <a:lnTo>
                  <a:pt x="0" y="71706"/>
                </a:lnTo>
                <a:lnTo>
                  <a:pt x="71706" y="143412"/>
                </a:lnTo>
                <a:lnTo>
                  <a:pt x="143412" y="71706"/>
                </a:lnTo>
                <a:lnTo>
                  <a:pt x="71706" y="0"/>
                </a:lnTo>
                <a:close/>
              </a:path>
            </a:pathLst>
          </a:custGeom>
          <a:solidFill>
            <a:srgbClr val="70AD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 txBox="1"/>
          <p:nvPr/>
        </p:nvSpPr>
        <p:spPr>
          <a:xfrm>
            <a:off x="2341351" y="1405256"/>
            <a:ext cx="80010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20" dirty="0">
                <a:latin typeface="Calibri"/>
                <a:cs typeface="Calibri"/>
              </a:rPr>
              <a:t>M</a:t>
            </a:r>
            <a:r>
              <a:rPr sz="1200" spc="-10" dirty="0">
                <a:latin typeface="Calibri"/>
                <a:cs typeface="Calibri"/>
              </a:rPr>
              <a:t>a</a:t>
            </a:r>
            <a:r>
              <a:rPr sz="1200" spc="5" dirty="0">
                <a:latin typeface="Calibri"/>
                <a:cs typeface="Calibri"/>
              </a:rPr>
              <a:t>s</a:t>
            </a:r>
            <a:r>
              <a:rPr sz="1200" spc="-10" dirty="0">
                <a:latin typeface="Calibri"/>
                <a:cs typeface="Calibri"/>
              </a:rPr>
              <a:t>k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15" dirty="0">
                <a:latin typeface="Calibri"/>
                <a:cs typeface="Calibri"/>
              </a:rPr>
              <a:t>R</a:t>
            </a:r>
            <a:r>
              <a:rPr sz="1200" spc="-5" dirty="0">
                <a:latin typeface="Calibri"/>
                <a:cs typeface="Calibri"/>
              </a:rPr>
              <a:t>-</a:t>
            </a:r>
            <a:r>
              <a:rPr sz="1200" spc="-15" dirty="0">
                <a:latin typeface="Calibri"/>
                <a:cs typeface="Calibri"/>
              </a:rPr>
              <a:t>C</a:t>
            </a:r>
            <a:r>
              <a:rPr sz="1200" spc="-10" dirty="0">
                <a:latin typeface="Calibri"/>
                <a:cs typeface="Calibri"/>
              </a:rPr>
              <a:t>NN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2341351" y="1587226"/>
            <a:ext cx="1238885" cy="360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dirty="0">
                <a:latin typeface="Calibri"/>
                <a:cs typeface="Calibri"/>
              </a:rPr>
              <a:t>w</a:t>
            </a:r>
            <a:r>
              <a:rPr sz="1200" spc="-5" dirty="0">
                <a:latin typeface="Calibri"/>
                <a:cs typeface="Calibri"/>
              </a:rPr>
              <a:t>/</a:t>
            </a:r>
            <a:r>
              <a:rPr sz="1200" spc="-35" dirty="0">
                <a:latin typeface="Calibri"/>
                <a:cs typeface="Calibri"/>
              </a:rPr>
              <a:t>R</a:t>
            </a:r>
            <a:r>
              <a:rPr sz="1200" spc="-30" dirty="0">
                <a:latin typeface="Calibri"/>
                <a:cs typeface="Calibri"/>
              </a:rPr>
              <a:t>e</a:t>
            </a:r>
            <a:r>
              <a:rPr sz="1200" spc="5" dirty="0">
                <a:latin typeface="Calibri"/>
                <a:cs typeface="Calibri"/>
              </a:rPr>
              <a:t>x</a:t>
            </a:r>
            <a:r>
              <a:rPr sz="1200" spc="-10" dirty="0">
                <a:latin typeface="Calibri"/>
                <a:cs typeface="Calibri"/>
              </a:rPr>
              <a:t>Ne</a:t>
            </a:r>
            <a:r>
              <a:rPr sz="1200" spc="-20" dirty="0">
                <a:latin typeface="Calibri"/>
                <a:cs typeface="Calibri"/>
              </a:rPr>
              <a:t>X</a:t>
            </a:r>
            <a:r>
              <a:rPr sz="1200" spc="-45" dirty="0">
                <a:latin typeface="Calibri"/>
                <a:cs typeface="Calibri"/>
              </a:rPr>
              <a:t>t</a:t>
            </a:r>
            <a:r>
              <a:rPr sz="1200" spc="-5" dirty="0">
                <a:latin typeface="Calibri"/>
                <a:cs typeface="Calibri"/>
              </a:rPr>
              <a:t>-</a:t>
            </a:r>
            <a:r>
              <a:rPr sz="1200" spc="-10" dirty="0">
                <a:latin typeface="Calibri"/>
                <a:cs typeface="Calibri"/>
              </a:rPr>
              <a:t>152</a:t>
            </a:r>
            <a:r>
              <a:rPr sz="1200" spc="-5" dirty="0">
                <a:latin typeface="Calibri"/>
                <a:cs typeface="Calibri"/>
              </a:rPr>
              <a:t> (</a:t>
            </a:r>
            <a:r>
              <a:rPr sz="1200" dirty="0">
                <a:latin typeface="Calibri"/>
                <a:cs typeface="Calibri"/>
              </a:rPr>
              <a:t>2</a:t>
            </a:r>
            <a:r>
              <a:rPr sz="1200" spc="-10" dirty="0">
                <a:latin typeface="Calibri"/>
                <a:cs typeface="Calibri"/>
              </a:rPr>
              <a:t>81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m</a:t>
            </a:r>
            <a:r>
              <a:rPr sz="1200" dirty="0">
                <a:latin typeface="Calibri"/>
                <a:cs typeface="Calibri"/>
              </a:rPr>
              <a:t>s</a:t>
            </a:r>
            <a:r>
              <a:rPr sz="1200" spc="-5" dirty="0">
                <a:latin typeface="Calibri"/>
                <a:cs typeface="Calibri"/>
              </a:rPr>
              <a:t>,</a:t>
            </a:r>
            <a:r>
              <a:rPr sz="1200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49</a:t>
            </a:r>
            <a:r>
              <a:rPr sz="1200" spc="-5" dirty="0">
                <a:latin typeface="Calibri"/>
                <a:cs typeface="Calibri"/>
              </a:rPr>
              <a:t>.</a:t>
            </a:r>
            <a:r>
              <a:rPr sz="1200" spc="-10" dirty="0">
                <a:latin typeface="Calibri"/>
                <a:cs typeface="Calibri"/>
              </a:rPr>
              <a:t>3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m</a:t>
            </a:r>
            <a:r>
              <a:rPr sz="1200" spc="-5" dirty="0">
                <a:latin typeface="Calibri"/>
                <a:cs typeface="Calibri"/>
              </a:rPr>
              <a:t>AP</a:t>
            </a:r>
            <a:r>
              <a:rPr sz="1200" dirty="0">
                <a:latin typeface="Calibri"/>
                <a:cs typeface="Calibri"/>
              </a:rPr>
              <a:t>)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2107557" y="1546356"/>
            <a:ext cx="124460" cy="123189"/>
          </a:xfrm>
          <a:custGeom>
            <a:avLst/>
            <a:gdLst/>
            <a:ahLst/>
            <a:cxnLst/>
            <a:rect l="l" t="t" r="r" b="b"/>
            <a:pathLst>
              <a:path w="124460" h="123189">
                <a:moveTo>
                  <a:pt x="48647" y="0"/>
                </a:moveTo>
                <a:lnTo>
                  <a:pt x="13879" y="21685"/>
                </a:lnTo>
                <a:lnTo>
                  <a:pt x="0" y="60962"/>
                </a:lnTo>
                <a:lnTo>
                  <a:pt x="345" y="67546"/>
                </a:lnTo>
                <a:lnTo>
                  <a:pt x="16882" y="102688"/>
                </a:lnTo>
                <a:lnTo>
                  <a:pt x="54624" y="121635"/>
                </a:lnTo>
                <a:lnTo>
                  <a:pt x="71055" y="122878"/>
                </a:lnTo>
                <a:lnTo>
                  <a:pt x="83629" y="119692"/>
                </a:lnTo>
                <a:lnTo>
                  <a:pt x="113149" y="94845"/>
                </a:lnTo>
                <a:lnTo>
                  <a:pt x="124036" y="50037"/>
                </a:lnTo>
                <a:lnTo>
                  <a:pt x="120452" y="37970"/>
                </a:lnTo>
                <a:lnTo>
                  <a:pt x="81535" y="4194"/>
                </a:lnTo>
                <a:lnTo>
                  <a:pt x="48647" y="0"/>
                </a:lnTo>
                <a:close/>
              </a:path>
            </a:pathLst>
          </a:custGeom>
          <a:solidFill>
            <a:srgbClr val="7030A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830468" y="1426610"/>
            <a:ext cx="124460" cy="123189"/>
          </a:xfrm>
          <a:custGeom>
            <a:avLst/>
            <a:gdLst/>
            <a:ahLst/>
            <a:cxnLst/>
            <a:rect l="l" t="t" r="r" b="b"/>
            <a:pathLst>
              <a:path w="124460" h="123190">
                <a:moveTo>
                  <a:pt x="48648" y="0"/>
                </a:moveTo>
                <a:lnTo>
                  <a:pt x="13879" y="21685"/>
                </a:lnTo>
                <a:lnTo>
                  <a:pt x="0" y="60961"/>
                </a:lnTo>
                <a:lnTo>
                  <a:pt x="345" y="67546"/>
                </a:lnTo>
                <a:lnTo>
                  <a:pt x="16882" y="102689"/>
                </a:lnTo>
                <a:lnTo>
                  <a:pt x="54624" y="121635"/>
                </a:lnTo>
                <a:lnTo>
                  <a:pt x="71055" y="122878"/>
                </a:lnTo>
                <a:lnTo>
                  <a:pt x="83629" y="119692"/>
                </a:lnTo>
                <a:lnTo>
                  <a:pt x="113149" y="94846"/>
                </a:lnTo>
                <a:lnTo>
                  <a:pt x="124037" y="50038"/>
                </a:lnTo>
                <a:lnTo>
                  <a:pt x="120453" y="37970"/>
                </a:lnTo>
                <a:lnTo>
                  <a:pt x="81535" y="4194"/>
                </a:lnTo>
                <a:lnTo>
                  <a:pt x="48648" y="0"/>
                </a:lnTo>
                <a:close/>
              </a:path>
            </a:pathLst>
          </a:custGeom>
          <a:solidFill>
            <a:srgbClr val="7030A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5749769" y="937707"/>
            <a:ext cx="287020" cy="287020"/>
          </a:xfrm>
          <a:custGeom>
            <a:avLst/>
            <a:gdLst/>
            <a:ahLst/>
            <a:cxnLst/>
            <a:rect l="l" t="t" r="r" b="b"/>
            <a:pathLst>
              <a:path w="287020" h="287019">
                <a:moveTo>
                  <a:pt x="143201" y="0"/>
                </a:moveTo>
                <a:lnTo>
                  <a:pt x="93672" y="86641"/>
                </a:lnTo>
                <a:lnTo>
                  <a:pt x="0" y="109396"/>
                </a:lnTo>
                <a:lnTo>
                  <a:pt x="63063" y="185698"/>
                </a:lnTo>
                <a:lnTo>
                  <a:pt x="54697" y="286402"/>
                </a:lnTo>
                <a:lnTo>
                  <a:pt x="143201" y="246918"/>
                </a:lnTo>
                <a:lnTo>
                  <a:pt x="228425" y="246918"/>
                </a:lnTo>
                <a:lnTo>
                  <a:pt x="223339" y="185698"/>
                </a:lnTo>
                <a:lnTo>
                  <a:pt x="286402" y="109396"/>
                </a:lnTo>
                <a:lnTo>
                  <a:pt x="192730" y="86641"/>
                </a:lnTo>
                <a:lnTo>
                  <a:pt x="143201" y="0"/>
                </a:lnTo>
                <a:close/>
              </a:path>
              <a:path w="287020" h="287019">
                <a:moveTo>
                  <a:pt x="228425" y="246918"/>
                </a:moveTo>
                <a:lnTo>
                  <a:pt x="143201" y="246918"/>
                </a:lnTo>
                <a:lnTo>
                  <a:pt x="231705" y="286402"/>
                </a:lnTo>
                <a:lnTo>
                  <a:pt x="228425" y="246918"/>
                </a:lnTo>
                <a:close/>
              </a:path>
            </a:pathLst>
          </a:custGeom>
          <a:solidFill>
            <a:srgbClr val="ED7D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/>
          <p:nvPr/>
        </p:nvSpPr>
        <p:spPr>
          <a:xfrm>
            <a:off x="4459343" y="920288"/>
            <a:ext cx="1284605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200" spc="-5" dirty="0">
                <a:latin typeface="Calibri"/>
                <a:cs typeface="Calibri"/>
              </a:rPr>
              <a:t>Cu</a:t>
            </a:r>
            <a:r>
              <a:rPr sz="1200" spc="-15" dirty="0">
                <a:latin typeface="Calibri"/>
                <a:cs typeface="Calibri"/>
              </a:rPr>
              <a:t>r</a:t>
            </a:r>
            <a:r>
              <a:rPr sz="1200" spc="-30" dirty="0">
                <a:latin typeface="Calibri"/>
                <a:cs typeface="Calibri"/>
              </a:rPr>
              <a:t>r</a:t>
            </a:r>
            <a:r>
              <a:rPr sz="1200" spc="-10" dirty="0">
                <a:latin typeface="Calibri"/>
                <a:cs typeface="Calibri"/>
              </a:rPr>
              <a:t>e</a:t>
            </a:r>
            <a:r>
              <a:rPr sz="1200" spc="-20" dirty="0">
                <a:latin typeface="Calibri"/>
                <a:cs typeface="Calibri"/>
              </a:rPr>
              <a:t>n</a:t>
            </a:r>
            <a:r>
              <a:rPr sz="1200" spc="-5" dirty="0">
                <a:latin typeface="Calibri"/>
                <a:cs typeface="Calibri"/>
              </a:rPr>
              <a:t>t</a:t>
            </a:r>
            <a:r>
              <a:rPr sz="1200" dirty="0">
                <a:latin typeface="Calibri"/>
                <a:cs typeface="Calibri"/>
              </a:rPr>
              <a:t> </a:t>
            </a:r>
            <a:r>
              <a:rPr sz="1200" spc="-5" dirty="0">
                <a:latin typeface="Calibri"/>
                <a:cs typeface="Calibri"/>
              </a:rPr>
              <a:t>l</a:t>
            </a:r>
            <a:r>
              <a:rPr sz="1200" spc="-10" dirty="0">
                <a:latin typeface="Calibri"/>
                <a:cs typeface="Calibri"/>
              </a:rPr>
              <a:t>e</a:t>
            </a:r>
            <a:r>
              <a:rPr sz="1200" dirty="0">
                <a:latin typeface="Calibri"/>
                <a:cs typeface="Calibri"/>
              </a:rPr>
              <a:t>a</a:t>
            </a:r>
            <a:r>
              <a:rPr sz="1200" spc="-5" dirty="0">
                <a:latin typeface="Calibri"/>
                <a:cs typeface="Calibri"/>
              </a:rPr>
              <a:t>d</a:t>
            </a:r>
            <a:r>
              <a:rPr sz="1200" spc="-10" dirty="0">
                <a:latin typeface="Calibri"/>
                <a:cs typeface="Calibri"/>
              </a:rPr>
              <a:t>e</a:t>
            </a:r>
            <a:r>
              <a:rPr sz="1200" spc="-15" dirty="0">
                <a:latin typeface="Calibri"/>
                <a:cs typeface="Calibri"/>
              </a:rPr>
              <a:t>r</a:t>
            </a:r>
            <a:r>
              <a:rPr sz="1200" spc="-5" dirty="0">
                <a:latin typeface="Calibri"/>
                <a:cs typeface="Calibri"/>
              </a:rPr>
              <a:t>b</a:t>
            </a:r>
            <a:r>
              <a:rPr sz="1200" dirty="0">
                <a:latin typeface="Calibri"/>
                <a:cs typeface="Calibri"/>
              </a:rPr>
              <a:t>oa</a:t>
            </a:r>
            <a:r>
              <a:rPr sz="1200" spc="-30" dirty="0">
                <a:latin typeface="Calibri"/>
                <a:cs typeface="Calibri"/>
              </a:rPr>
              <a:t>r</a:t>
            </a:r>
            <a:r>
              <a:rPr sz="1200" dirty="0">
                <a:latin typeface="Calibri"/>
                <a:cs typeface="Calibri"/>
              </a:rPr>
              <a:t>d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48" name="object 4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49" name="object 4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117</a:t>
            </a:fld>
            <a:endParaRPr spc="-15" dirty="0"/>
          </a:p>
        </p:txBody>
      </p:sp>
      <p:sp>
        <p:nvSpPr>
          <p:cNvPr id="50" name="object 50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46" name="object 46"/>
          <p:cNvSpPr txBox="1"/>
          <p:nvPr/>
        </p:nvSpPr>
        <p:spPr>
          <a:xfrm>
            <a:off x="4459343" y="1102259"/>
            <a:ext cx="1014094" cy="542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200" dirty="0">
                <a:latin typeface="Calibri"/>
                <a:cs typeface="Calibri"/>
              </a:rPr>
              <a:t>w</a:t>
            </a:r>
            <a:r>
              <a:rPr sz="1200" spc="-5" dirty="0">
                <a:latin typeface="Calibri"/>
                <a:cs typeface="Calibri"/>
              </a:rPr>
              <a:t>i</a:t>
            </a:r>
            <a:r>
              <a:rPr sz="1200" spc="-10" dirty="0">
                <a:latin typeface="Calibri"/>
                <a:cs typeface="Calibri"/>
              </a:rPr>
              <a:t>nne</a:t>
            </a:r>
            <a:r>
              <a:rPr sz="1200" spc="-15" dirty="0">
                <a:latin typeface="Calibri"/>
                <a:cs typeface="Calibri"/>
              </a:rPr>
              <a:t>r</a:t>
            </a:r>
            <a:r>
              <a:rPr sz="1200" spc="-5" dirty="0">
                <a:latin typeface="Calibri"/>
                <a:cs typeface="Calibri"/>
              </a:rPr>
              <a:t>: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5" dirty="0">
                <a:latin typeface="Calibri"/>
                <a:cs typeface="Calibri"/>
              </a:rPr>
              <a:t>5</a:t>
            </a:r>
            <a:r>
              <a:rPr sz="1200" spc="-10" dirty="0">
                <a:latin typeface="Calibri"/>
                <a:cs typeface="Calibri"/>
              </a:rPr>
              <a:t>5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m</a:t>
            </a:r>
            <a:r>
              <a:rPr sz="1200" spc="-5" dirty="0">
                <a:latin typeface="Calibri"/>
                <a:cs typeface="Calibri"/>
              </a:rPr>
              <a:t>A</a:t>
            </a:r>
            <a:r>
              <a:rPr sz="1200" spc="-10" dirty="0">
                <a:latin typeface="Calibri"/>
                <a:cs typeface="Calibri"/>
              </a:rPr>
              <a:t>P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spc="-15" dirty="0">
                <a:latin typeface="Calibri"/>
                <a:cs typeface="Calibri"/>
              </a:rPr>
              <a:t>Met</a:t>
            </a:r>
            <a:r>
              <a:rPr sz="1200" spc="-5" dirty="0">
                <a:latin typeface="Calibri"/>
                <a:cs typeface="Calibri"/>
              </a:rPr>
              <a:t>h</a:t>
            </a:r>
            <a:r>
              <a:rPr sz="1200" dirty="0">
                <a:latin typeface="Calibri"/>
                <a:cs typeface="Calibri"/>
              </a:rPr>
              <a:t>od</a:t>
            </a:r>
            <a:r>
              <a:rPr sz="1200" spc="-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??</a:t>
            </a:r>
            <a:r>
              <a:rPr sz="1200" dirty="0">
                <a:latin typeface="Calibri"/>
                <a:cs typeface="Calibri"/>
              </a:rPr>
              <a:t>?</a:t>
            </a:r>
            <a:endParaRPr sz="1200">
              <a:latin typeface="Calibri"/>
              <a:cs typeface="Calibri"/>
            </a:endParaRPr>
          </a:p>
          <a:p>
            <a:pPr marL="12700">
              <a:lnSpc>
                <a:spcPts val="1435"/>
              </a:lnSpc>
            </a:pPr>
            <a:r>
              <a:rPr sz="1200" spc="-5" dirty="0">
                <a:latin typeface="Calibri"/>
                <a:cs typeface="Calibri"/>
              </a:rPr>
              <a:t>R</a:t>
            </a:r>
            <a:r>
              <a:rPr sz="1200" spc="-10" dirty="0">
                <a:latin typeface="Calibri"/>
                <a:cs typeface="Calibri"/>
              </a:rPr>
              <a:t>u</a:t>
            </a:r>
            <a:r>
              <a:rPr sz="1200" spc="-20" dirty="0">
                <a:latin typeface="Calibri"/>
                <a:cs typeface="Calibri"/>
              </a:rPr>
              <a:t>n</a:t>
            </a:r>
            <a:r>
              <a:rPr sz="1200" spc="-5" dirty="0">
                <a:latin typeface="Calibri"/>
                <a:cs typeface="Calibri"/>
              </a:rPr>
              <a:t>t</a:t>
            </a:r>
            <a:r>
              <a:rPr sz="1200" dirty="0">
                <a:latin typeface="Calibri"/>
                <a:cs typeface="Calibri"/>
              </a:rPr>
              <a:t>i</a:t>
            </a:r>
            <a:r>
              <a:rPr sz="1200" spc="-10" dirty="0">
                <a:latin typeface="Calibri"/>
                <a:cs typeface="Calibri"/>
              </a:rPr>
              <a:t>me</a:t>
            </a:r>
            <a:r>
              <a:rPr sz="1200" spc="5" dirty="0">
                <a:latin typeface="Calibri"/>
                <a:cs typeface="Calibri"/>
              </a:rPr>
              <a:t> </a:t>
            </a:r>
            <a:r>
              <a:rPr sz="1200" spc="-10" dirty="0">
                <a:latin typeface="Calibri"/>
                <a:cs typeface="Calibri"/>
              </a:rPr>
              <a:t>??</a:t>
            </a:r>
            <a:r>
              <a:rPr sz="1200" dirty="0">
                <a:latin typeface="Calibri"/>
                <a:cs typeface="Calibri"/>
              </a:rPr>
              <a:t>?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8728649" y="6196256"/>
            <a:ext cx="3408045" cy="16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u="sng" spc="-10" dirty="0">
                <a:solidFill>
                  <a:srgbClr val="0563C1"/>
                </a:solidFill>
                <a:latin typeface="Calibri"/>
                <a:cs typeface="Calibri"/>
              </a:rPr>
              <a:t>http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1050" u="sng" spc="-15" dirty="0">
                <a:solidFill>
                  <a:srgbClr val="0563C1"/>
                </a:solidFill>
                <a:latin typeface="Calibri"/>
                <a:cs typeface="Calibri"/>
              </a:rPr>
              <a:t>://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1050" u="sng" spc="-10" dirty="0">
                <a:solidFill>
                  <a:srgbClr val="0563C1"/>
                </a:solidFill>
                <a:latin typeface="Calibri"/>
                <a:cs typeface="Calibri"/>
              </a:rPr>
              <a:t>ompetition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1050" u="sng" spc="-10" dirty="0">
                <a:solidFill>
                  <a:srgbClr val="0563C1"/>
                </a:solidFill>
                <a:latin typeface="Calibri"/>
                <a:cs typeface="Calibri"/>
              </a:rPr>
              <a:t>.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1050" u="sng" spc="-10" dirty="0">
                <a:solidFill>
                  <a:srgbClr val="0563C1"/>
                </a:solidFill>
                <a:latin typeface="Calibri"/>
                <a:cs typeface="Calibri"/>
              </a:rPr>
              <a:t>odalab.or</a:t>
            </a:r>
            <a:r>
              <a:rPr sz="1050" u="sng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1050" u="sng" spc="-15" dirty="0">
                <a:solidFill>
                  <a:srgbClr val="0563C1"/>
                </a:solidFill>
                <a:latin typeface="Calibri"/>
                <a:cs typeface="Calibri"/>
              </a:rPr>
              <a:t>/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1050" u="sng" spc="-10" dirty="0">
                <a:solidFill>
                  <a:srgbClr val="0563C1"/>
                </a:solidFill>
                <a:latin typeface="Calibri"/>
                <a:cs typeface="Calibri"/>
              </a:rPr>
              <a:t>ompetition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1050" u="sng" spc="-15" dirty="0">
                <a:solidFill>
                  <a:srgbClr val="0563C1"/>
                </a:solidFill>
                <a:latin typeface="Calibri"/>
                <a:cs typeface="Calibri"/>
              </a:rPr>
              <a:t>/</a:t>
            </a:r>
            <a:r>
              <a:rPr sz="1050" u="sng" dirty="0">
                <a:solidFill>
                  <a:srgbClr val="0563C1"/>
                </a:solidFill>
                <a:latin typeface="Calibri"/>
                <a:cs typeface="Calibri"/>
              </a:rPr>
              <a:t>20794</a:t>
            </a:r>
            <a:r>
              <a:rPr sz="1050" u="sng" spc="-10" dirty="0">
                <a:solidFill>
                  <a:srgbClr val="0563C1"/>
                </a:solidFill>
                <a:latin typeface="Calibri"/>
                <a:cs typeface="Calibri"/>
              </a:rPr>
              <a:t>#re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1050" u="sng" spc="-10" dirty="0">
                <a:solidFill>
                  <a:srgbClr val="0563C1"/>
                </a:solidFill>
                <a:latin typeface="Calibri"/>
                <a:cs typeface="Calibri"/>
              </a:rPr>
              <a:t>ult</a:t>
            </a:r>
            <a:r>
              <a:rPr sz="1050" u="sng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endParaRPr sz="10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02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5" dirty="0"/>
              <a:t>c</a:t>
            </a:r>
            <a:r>
              <a:rPr spc="-15" dirty="0"/>
              <a:t>t</a:t>
            </a:r>
            <a:r>
              <a:rPr spc="-10" dirty="0"/>
              <a:t> </a:t>
            </a: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30" dirty="0"/>
              <a:t>n</a:t>
            </a:r>
            <a:r>
              <a:rPr spc="-15" dirty="0"/>
              <a:t>:</a:t>
            </a:r>
            <a:r>
              <a:rPr spc="-5" dirty="0"/>
              <a:t> O</a:t>
            </a:r>
            <a:r>
              <a:rPr spc="-30" dirty="0"/>
              <a:t>p</a:t>
            </a:r>
            <a:r>
              <a:rPr spc="-5" dirty="0"/>
              <a:t>e</a:t>
            </a:r>
            <a:r>
              <a:rPr spc="-30" dirty="0"/>
              <a:t>n</a:t>
            </a:r>
            <a:r>
              <a:rPr dirty="0"/>
              <a:t>-</a:t>
            </a:r>
            <a:r>
              <a:rPr spc="-20" dirty="0"/>
              <a:t>S</a:t>
            </a:r>
            <a:r>
              <a:rPr dirty="0"/>
              <a:t>o</a:t>
            </a:r>
            <a:r>
              <a:rPr spc="-30" dirty="0"/>
              <a:t>u</a:t>
            </a:r>
            <a:r>
              <a:rPr spc="-80" dirty="0"/>
              <a:t>r</a:t>
            </a:r>
            <a:r>
              <a:rPr spc="-5" dirty="0"/>
              <a:t>c</a:t>
            </a:r>
            <a:r>
              <a:rPr dirty="0"/>
              <a:t>e</a:t>
            </a:r>
            <a:r>
              <a:rPr spc="-10" dirty="0"/>
              <a:t> </a:t>
            </a:r>
            <a:r>
              <a:rPr spc="-5" dirty="0"/>
              <a:t>C</a:t>
            </a:r>
            <a:r>
              <a:rPr dirty="0"/>
              <a:t>o</a:t>
            </a:r>
            <a:r>
              <a:rPr spc="-30" dirty="0"/>
              <a:t>d</a:t>
            </a:r>
            <a:r>
              <a:rPr dirty="0"/>
              <a:t>e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118</a:t>
            </a:fld>
            <a:endParaRPr spc="-15" dirty="0"/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6939" y="1341367"/>
            <a:ext cx="9859645" cy="45669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1109345">
              <a:lnSpc>
                <a:spcPct val="100000"/>
              </a:lnSpc>
            </a:pPr>
            <a:r>
              <a:rPr sz="3200" spc="5" dirty="0">
                <a:latin typeface="Calibri"/>
                <a:cs typeface="Calibri"/>
              </a:rPr>
              <a:t>Ob</a:t>
            </a:r>
            <a:r>
              <a:rPr sz="3200" spc="-5" dirty="0">
                <a:latin typeface="Calibri"/>
                <a:cs typeface="Calibri"/>
              </a:rPr>
              <a:t>j</a:t>
            </a:r>
            <a:r>
              <a:rPr sz="3200" spc="-20" dirty="0">
                <a:latin typeface="Calibri"/>
                <a:cs typeface="Calibri"/>
              </a:rPr>
              <a:t>ec</a:t>
            </a:r>
            <a:r>
              <a:rPr sz="3200" spc="-15" dirty="0">
                <a:latin typeface="Calibri"/>
                <a:cs typeface="Calibri"/>
              </a:rPr>
              <a:t>t</a:t>
            </a:r>
            <a:r>
              <a:rPr sz="3200" spc="5" dirty="0">
                <a:latin typeface="Calibri"/>
                <a:cs typeface="Calibri"/>
              </a:rPr>
              <a:t> d</a:t>
            </a:r>
            <a:r>
              <a:rPr sz="3200" spc="-45" dirty="0">
                <a:latin typeface="Calibri"/>
                <a:cs typeface="Calibri"/>
              </a:rPr>
              <a:t>et</a:t>
            </a:r>
            <a:r>
              <a:rPr sz="3200" spc="-20" dirty="0">
                <a:latin typeface="Calibri"/>
                <a:cs typeface="Calibri"/>
              </a:rPr>
              <a:t>ec</a:t>
            </a:r>
            <a:r>
              <a:rPr sz="3200" spc="-15" dirty="0">
                <a:latin typeface="Calibri"/>
                <a:cs typeface="Calibri"/>
              </a:rPr>
              <a:t>t</a:t>
            </a:r>
            <a:r>
              <a:rPr sz="3200" dirty="0">
                <a:latin typeface="Calibri"/>
                <a:cs typeface="Calibri"/>
              </a:rPr>
              <a:t>i</a:t>
            </a:r>
            <a:r>
              <a:rPr sz="3200" spc="-5" dirty="0">
                <a:latin typeface="Calibri"/>
                <a:cs typeface="Calibri"/>
              </a:rPr>
              <a:t>o</a:t>
            </a:r>
            <a:r>
              <a:rPr sz="3200" dirty="0">
                <a:latin typeface="Calibri"/>
                <a:cs typeface="Calibri"/>
              </a:rPr>
              <a:t>n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dirty="0">
                <a:latin typeface="Calibri"/>
                <a:cs typeface="Calibri"/>
              </a:rPr>
              <a:t>is </a:t>
            </a:r>
            <a:r>
              <a:rPr sz="3200" spc="5" dirty="0">
                <a:latin typeface="Calibri"/>
                <a:cs typeface="Calibri"/>
              </a:rPr>
              <a:t>h</a:t>
            </a:r>
            <a:r>
              <a:rPr sz="3200" dirty="0">
                <a:latin typeface="Calibri"/>
                <a:cs typeface="Calibri"/>
              </a:rPr>
              <a:t>a</a:t>
            </a:r>
            <a:r>
              <a:rPr sz="3200" spc="-60" dirty="0">
                <a:latin typeface="Calibri"/>
                <a:cs typeface="Calibri"/>
              </a:rPr>
              <a:t>r</a:t>
            </a:r>
            <a:r>
              <a:rPr sz="3200" spc="5" dirty="0">
                <a:latin typeface="Calibri"/>
                <a:cs typeface="Calibri"/>
              </a:rPr>
              <a:t>d</a:t>
            </a:r>
            <a:r>
              <a:rPr sz="3200" spc="-15" dirty="0">
                <a:latin typeface="Calibri"/>
                <a:cs typeface="Calibri"/>
              </a:rPr>
              <a:t>!</a:t>
            </a:r>
            <a:r>
              <a:rPr sz="3200" spc="-5" dirty="0">
                <a:latin typeface="Calibri"/>
                <a:cs typeface="Calibri"/>
              </a:rPr>
              <a:t> </a:t>
            </a:r>
            <a:r>
              <a:rPr sz="3200" spc="5" dirty="0">
                <a:latin typeface="Calibri"/>
                <a:cs typeface="Calibri"/>
              </a:rPr>
              <a:t>D</a:t>
            </a:r>
            <a:r>
              <a:rPr sz="3200" spc="-5" dirty="0">
                <a:latin typeface="Calibri"/>
                <a:cs typeface="Calibri"/>
              </a:rPr>
              <a:t>o</a:t>
            </a:r>
            <a:r>
              <a:rPr sz="3200" spc="5" dirty="0">
                <a:latin typeface="Calibri"/>
                <a:cs typeface="Calibri"/>
              </a:rPr>
              <a:t>n</a:t>
            </a:r>
            <a:r>
              <a:rPr sz="3200" spc="-10" dirty="0">
                <a:latin typeface="Calibri"/>
                <a:cs typeface="Calibri"/>
              </a:rPr>
              <a:t>’t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dirty="0">
                <a:latin typeface="Calibri"/>
                <a:cs typeface="Calibri"/>
              </a:rPr>
              <a:t>i</a:t>
            </a:r>
            <a:r>
              <a:rPr sz="3200" spc="-25" dirty="0">
                <a:latin typeface="Calibri"/>
                <a:cs typeface="Calibri"/>
              </a:rPr>
              <a:t>m</a:t>
            </a:r>
            <a:r>
              <a:rPr sz="3200" spc="5" dirty="0">
                <a:latin typeface="Calibri"/>
                <a:cs typeface="Calibri"/>
              </a:rPr>
              <a:t>p</a:t>
            </a:r>
            <a:r>
              <a:rPr sz="3200" dirty="0">
                <a:latin typeface="Calibri"/>
                <a:cs typeface="Calibri"/>
              </a:rPr>
              <a:t>l</a:t>
            </a:r>
            <a:r>
              <a:rPr sz="3200" spc="-25" dirty="0">
                <a:latin typeface="Calibri"/>
                <a:cs typeface="Calibri"/>
              </a:rPr>
              <a:t>emen</a:t>
            </a:r>
            <a:r>
              <a:rPr sz="3200" spc="-15" dirty="0">
                <a:latin typeface="Calibri"/>
                <a:cs typeface="Calibri"/>
              </a:rPr>
              <a:t>t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dirty="0">
                <a:latin typeface="Calibri"/>
                <a:cs typeface="Calibri"/>
              </a:rPr>
              <a:t>i</a:t>
            </a:r>
            <a:r>
              <a:rPr sz="3200" spc="-15" dirty="0">
                <a:latin typeface="Calibri"/>
                <a:cs typeface="Calibri"/>
              </a:rPr>
              <a:t>t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50" dirty="0">
                <a:latin typeface="Calibri"/>
                <a:cs typeface="Calibri"/>
              </a:rPr>
              <a:t>y</a:t>
            </a:r>
            <a:r>
              <a:rPr sz="3200" spc="-5" dirty="0">
                <a:latin typeface="Calibri"/>
                <a:cs typeface="Calibri"/>
              </a:rPr>
              <a:t>o</a:t>
            </a:r>
            <a:r>
              <a:rPr sz="3200" spc="5" dirty="0">
                <a:latin typeface="Calibri"/>
                <a:cs typeface="Calibri"/>
              </a:rPr>
              <a:t>u</a:t>
            </a:r>
            <a:r>
              <a:rPr sz="3200" spc="-75" dirty="0">
                <a:latin typeface="Calibri"/>
                <a:cs typeface="Calibri"/>
              </a:rPr>
              <a:t>r</a:t>
            </a:r>
            <a:r>
              <a:rPr sz="3200" spc="-5" dirty="0">
                <a:latin typeface="Calibri"/>
                <a:cs typeface="Calibri"/>
              </a:rPr>
              <a:t>s</a:t>
            </a:r>
            <a:r>
              <a:rPr sz="3200" spc="-25" dirty="0">
                <a:latin typeface="Calibri"/>
                <a:cs typeface="Calibri"/>
              </a:rPr>
              <a:t>e</a:t>
            </a:r>
            <a:r>
              <a:rPr sz="3200" dirty="0">
                <a:latin typeface="Calibri"/>
                <a:cs typeface="Calibri"/>
              </a:rPr>
              <a:t>lf </a:t>
            </a:r>
            <a:r>
              <a:rPr sz="3200" spc="-10" dirty="0">
                <a:latin typeface="Calibri"/>
                <a:cs typeface="Calibri"/>
              </a:rPr>
              <a:t>(</a:t>
            </a:r>
            <a:r>
              <a:rPr sz="3200" spc="-30" dirty="0">
                <a:latin typeface="Calibri"/>
                <a:cs typeface="Calibri"/>
              </a:rPr>
              <a:t>U</a:t>
            </a:r>
            <a:r>
              <a:rPr sz="3200" spc="5" dirty="0">
                <a:latin typeface="Calibri"/>
                <a:cs typeface="Calibri"/>
              </a:rPr>
              <a:t>n</a:t>
            </a:r>
            <a:r>
              <a:rPr sz="3200" dirty="0">
                <a:latin typeface="Calibri"/>
                <a:cs typeface="Calibri"/>
              </a:rPr>
              <a:t>l</a:t>
            </a:r>
            <a:r>
              <a:rPr sz="3200" spc="-10" dirty="0">
                <a:latin typeface="Calibri"/>
                <a:cs typeface="Calibri"/>
              </a:rPr>
              <a:t>e</a:t>
            </a:r>
            <a:r>
              <a:rPr sz="3200" spc="-5" dirty="0">
                <a:latin typeface="Calibri"/>
                <a:cs typeface="Calibri"/>
              </a:rPr>
              <a:t>s</a:t>
            </a:r>
            <a:r>
              <a:rPr sz="3200" dirty="0">
                <a:latin typeface="Calibri"/>
                <a:cs typeface="Calibri"/>
              </a:rPr>
              <a:t>s </a:t>
            </a:r>
            <a:r>
              <a:rPr sz="3200" spc="-50" dirty="0">
                <a:latin typeface="Calibri"/>
                <a:cs typeface="Calibri"/>
              </a:rPr>
              <a:t>y</a:t>
            </a:r>
            <a:r>
              <a:rPr sz="3200" dirty="0">
                <a:latin typeface="Calibri"/>
                <a:cs typeface="Calibri"/>
              </a:rPr>
              <a:t>ou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15" dirty="0">
                <a:latin typeface="Calibri"/>
                <a:cs typeface="Calibri"/>
              </a:rPr>
              <a:t>a</a:t>
            </a:r>
            <a:r>
              <a:rPr sz="3200" spc="-60" dirty="0">
                <a:latin typeface="Calibri"/>
                <a:cs typeface="Calibri"/>
              </a:rPr>
              <a:t>r</a:t>
            </a:r>
            <a:r>
              <a:rPr sz="3200" spc="-20" dirty="0">
                <a:latin typeface="Calibri"/>
                <a:cs typeface="Calibri"/>
              </a:rPr>
              <a:t>e</a:t>
            </a:r>
            <a:r>
              <a:rPr sz="3200" spc="-5" dirty="0">
                <a:latin typeface="Calibri"/>
                <a:cs typeface="Calibri"/>
              </a:rPr>
              <a:t> </a:t>
            </a:r>
            <a:r>
              <a:rPr sz="3200" spc="-55" dirty="0">
                <a:latin typeface="Calibri"/>
                <a:cs typeface="Calibri"/>
              </a:rPr>
              <a:t>w</a:t>
            </a:r>
            <a:r>
              <a:rPr sz="3200" dirty="0">
                <a:latin typeface="Calibri"/>
                <a:cs typeface="Calibri"/>
              </a:rPr>
              <a:t>o</a:t>
            </a:r>
            <a:r>
              <a:rPr sz="3200" spc="-20" dirty="0">
                <a:latin typeface="Calibri"/>
                <a:cs typeface="Calibri"/>
              </a:rPr>
              <a:t>r</a:t>
            </a:r>
            <a:r>
              <a:rPr sz="3200" spc="-25" dirty="0">
                <a:latin typeface="Calibri"/>
                <a:cs typeface="Calibri"/>
              </a:rPr>
              <a:t>k</a:t>
            </a:r>
            <a:r>
              <a:rPr sz="3200" dirty="0">
                <a:latin typeface="Calibri"/>
                <a:cs typeface="Calibri"/>
              </a:rPr>
              <a:t>i</a:t>
            </a:r>
            <a:r>
              <a:rPr sz="3200" spc="5" dirty="0">
                <a:latin typeface="Calibri"/>
                <a:cs typeface="Calibri"/>
              </a:rPr>
              <a:t>n</a:t>
            </a:r>
            <a:r>
              <a:rPr sz="3200" spc="-15" dirty="0">
                <a:latin typeface="Calibri"/>
                <a:cs typeface="Calibri"/>
              </a:rPr>
              <a:t>g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dirty="0">
                <a:latin typeface="Calibri"/>
                <a:cs typeface="Calibri"/>
              </a:rPr>
              <a:t>on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25" dirty="0">
                <a:latin typeface="Calibri"/>
                <a:cs typeface="Calibri"/>
              </a:rPr>
              <a:t>A5</a:t>
            </a:r>
            <a:r>
              <a:rPr sz="3200" dirty="0">
                <a:latin typeface="Calibri"/>
                <a:cs typeface="Calibri"/>
              </a:rPr>
              <a:t>…)</a:t>
            </a:r>
            <a:endParaRPr sz="32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1"/>
              </a:spcBef>
            </a:pPr>
            <a:endParaRPr sz="33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3200" b="1" spc="-275" dirty="0">
                <a:latin typeface="Calibri"/>
                <a:cs typeface="Calibri"/>
              </a:rPr>
              <a:t>T</a:t>
            </a:r>
            <a:r>
              <a:rPr sz="3200" b="1" dirty="0">
                <a:latin typeface="Calibri"/>
                <a:cs typeface="Calibri"/>
              </a:rPr>
              <a:t>e</a:t>
            </a:r>
            <a:r>
              <a:rPr sz="3200" b="1" spc="-20" dirty="0">
                <a:latin typeface="Calibri"/>
                <a:cs typeface="Calibri"/>
              </a:rPr>
              <a:t>ns</a:t>
            </a:r>
            <a:r>
              <a:rPr sz="3200" b="1" spc="-15" dirty="0">
                <a:latin typeface="Calibri"/>
                <a:cs typeface="Calibri"/>
              </a:rPr>
              <a:t>o</a:t>
            </a:r>
            <a:r>
              <a:rPr sz="3200" b="1" spc="-5" dirty="0">
                <a:latin typeface="Calibri"/>
                <a:cs typeface="Calibri"/>
              </a:rPr>
              <a:t>r</a:t>
            </a:r>
            <a:r>
              <a:rPr sz="3200" b="1" spc="-10" dirty="0">
                <a:latin typeface="Calibri"/>
                <a:cs typeface="Calibri"/>
              </a:rPr>
              <a:t>F</a:t>
            </a:r>
            <a:r>
              <a:rPr sz="3200" b="1" spc="-15" dirty="0">
                <a:latin typeface="Calibri"/>
                <a:cs typeface="Calibri"/>
              </a:rPr>
              <a:t>lo</a:t>
            </a:r>
            <a:r>
              <a:rPr sz="3200" b="1" dirty="0">
                <a:latin typeface="Calibri"/>
                <a:cs typeface="Calibri"/>
              </a:rPr>
              <a:t>w </a:t>
            </a:r>
            <a:r>
              <a:rPr sz="3200" b="1" spc="-5" dirty="0">
                <a:latin typeface="Calibri"/>
                <a:cs typeface="Calibri"/>
              </a:rPr>
              <a:t>D</a:t>
            </a:r>
            <a:r>
              <a:rPr sz="3200" b="1" spc="-20" dirty="0">
                <a:latin typeface="Calibri"/>
                <a:cs typeface="Calibri"/>
              </a:rPr>
              <a:t>e</a:t>
            </a:r>
            <a:r>
              <a:rPr sz="3200" b="1" spc="-55" dirty="0">
                <a:latin typeface="Calibri"/>
                <a:cs typeface="Calibri"/>
              </a:rPr>
              <a:t>t</a:t>
            </a:r>
            <a:r>
              <a:rPr sz="3200" b="1" dirty="0">
                <a:latin typeface="Calibri"/>
                <a:cs typeface="Calibri"/>
              </a:rPr>
              <a:t>e</a:t>
            </a:r>
            <a:r>
              <a:rPr sz="3200" b="1" spc="-5" dirty="0">
                <a:latin typeface="Calibri"/>
                <a:cs typeface="Calibri"/>
              </a:rPr>
              <a:t>c</a:t>
            </a:r>
            <a:r>
              <a:rPr sz="3200" b="1" dirty="0">
                <a:latin typeface="Calibri"/>
                <a:cs typeface="Calibri"/>
              </a:rPr>
              <a:t>t</a:t>
            </a:r>
            <a:r>
              <a:rPr sz="3200" b="1" spc="-15" dirty="0">
                <a:latin typeface="Calibri"/>
                <a:cs typeface="Calibri"/>
              </a:rPr>
              <a:t>ion</a:t>
            </a:r>
            <a:r>
              <a:rPr sz="3200" b="1" spc="-5" dirty="0">
                <a:latin typeface="Calibri"/>
                <a:cs typeface="Calibri"/>
              </a:rPr>
              <a:t> </a:t>
            </a:r>
            <a:r>
              <a:rPr sz="3200" b="1" spc="-25" dirty="0">
                <a:latin typeface="Calibri"/>
                <a:cs typeface="Calibri"/>
              </a:rPr>
              <a:t>A</a:t>
            </a:r>
            <a:r>
              <a:rPr sz="3200" b="1" spc="-5" dirty="0">
                <a:latin typeface="Calibri"/>
                <a:cs typeface="Calibri"/>
              </a:rPr>
              <a:t>P</a:t>
            </a:r>
            <a:r>
              <a:rPr sz="3200" b="1" spc="-15" dirty="0">
                <a:latin typeface="Calibri"/>
                <a:cs typeface="Calibri"/>
              </a:rPr>
              <a:t>I</a:t>
            </a:r>
            <a:r>
              <a:rPr sz="3200" b="1" spc="-10" dirty="0">
                <a:latin typeface="Calibri"/>
                <a:cs typeface="Calibri"/>
              </a:rPr>
              <a:t>:</a:t>
            </a:r>
            <a:endParaRPr sz="3200">
              <a:latin typeface="Calibri"/>
              <a:cs typeface="Calibri"/>
            </a:endParaRPr>
          </a:p>
          <a:p>
            <a:pPr marL="12700" marR="5080">
              <a:lnSpc>
                <a:spcPct val="100699"/>
              </a:lnSpc>
              <a:spcBef>
                <a:spcPts val="40"/>
              </a:spcBef>
            </a:pPr>
            <a:r>
              <a:rPr sz="2400" u="heavy" spc="-20" dirty="0">
                <a:solidFill>
                  <a:srgbClr val="0563C1"/>
                </a:solidFill>
                <a:latin typeface="Calibri"/>
                <a:cs typeface="Calibri"/>
              </a:rPr>
              <a:t>h</a:t>
            </a:r>
            <a:r>
              <a:rPr sz="2400" u="heavy" spc="-40" dirty="0">
                <a:solidFill>
                  <a:srgbClr val="0563C1"/>
                </a:solidFill>
                <a:latin typeface="Calibri"/>
                <a:cs typeface="Calibri"/>
              </a:rPr>
              <a:t>t</a:t>
            </a:r>
            <a:r>
              <a:rPr sz="2400" u="heavy" spc="-15" dirty="0">
                <a:solidFill>
                  <a:srgbClr val="0563C1"/>
                </a:solidFill>
                <a:latin typeface="Calibri"/>
                <a:cs typeface="Calibri"/>
              </a:rPr>
              <a:t>t</a:t>
            </a:r>
            <a:r>
              <a:rPr sz="2400" u="heavy" spc="-10" dirty="0">
                <a:solidFill>
                  <a:srgbClr val="0563C1"/>
                </a:solidFill>
                <a:latin typeface="Calibri"/>
                <a:cs typeface="Calibri"/>
              </a:rPr>
              <a:t>p</a:t>
            </a:r>
            <a:r>
              <a:rPr sz="2400" u="heavy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2400" u="heavy" spc="-15" dirty="0">
                <a:solidFill>
                  <a:srgbClr val="0563C1"/>
                </a:solidFill>
                <a:latin typeface="Calibri"/>
                <a:cs typeface="Calibri"/>
              </a:rPr>
              <a:t>:</a:t>
            </a:r>
            <a:r>
              <a:rPr sz="2400" u="heavy" spc="-5" dirty="0">
                <a:solidFill>
                  <a:srgbClr val="0563C1"/>
                </a:solidFill>
                <a:latin typeface="Calibri"/>
                <a:cs typeface="Calibri"/>
              </a:rPr>
              <a:t>/</a:t>
            </a:r>
            <a:r>
              <a:rPr sz="2400" u="heavy" spc="-45" dirty="0">
                <a:solidFill>
                  <a:srgbClr val="0563C1"/>
                </a:solidFill>
                <a:latin typeface="Calibri"/>
                <a:cs typeface="Calibri"/>
              </a:rPr>
              <a:t>/</a:t>
            </a:r>
            <a:r>
              <a:rPr sz="2400" u="heavy" spc="-2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2400" u="heavy" spc="-5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2400" u="heavy" spc="-15" dirty="0">
                <a:solidFill>
                  <a:srgbClr val="0563C1"/>
                </a:solidFill>
                <a:latin typeface="Calibri"/>
                <a:cs typeface="Calibri"/>
              </a:rPr>
              <a:t>t</a:t>
            </a:r>
            <a:r>
              <a:rPr sz="2400" u="heavy" dirty="0">
                <a:solidFill>
                  <a:srgbClr val="0563C1"/>
                </a:solidFill>
                <a:latin typeface="Calibri"/>
                <a:cs typeface="Calibri"/>
              </a:rPr>
              <a:t>hub</a:t>
            </a:r>
            <a:r>
              <a:rPr sz="2400" u="heavy" spc="-10" dirty="0">
                <a:solidFill>
                  <a:srgbClr val="0563C1"/>
                </a:solidFill>
                <a:latin typeface="Calibri"/>
                <a:cs typeface="Calibri"/>
              </a:rPr>
              <a:t>.</a:t>
            </a:r>
            <a:r>
              <a:rPr sz="2400" u="heavy" spc="-40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2400" u="heavy" spc="-5" dirty="0">
                <a:solidFill>
                  <a:srgbClr val="0563C1"/>
                </a:solidFill>
                <a:latin typeface="Calibri"/>
                <a:cs typeface="Calibri"/>
              </a:rPr>
              <a:t>o</a:t>
            </a:r>
            <a:r>
              <a:rPr sz="2400" u="heavy" spc="-2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2400" u="heavy" spc="-5" dirty="0">
                <a:solidFill>
                  <a:srgbClr val="0563C1"/>
                </a:solidFill>
                <a:latin typeface="Calibri"/>
                <a:cs typeface="Calibri"/>
              </a:rPr>
              <a:t>/</a:t>
            </a:r>
            <a:r>
              <a:rPr sz="2400" u="heavy" spc="-40" dirty="0">
                <a:solidFill>
                  <a:srgbClr val="0563C1"/>
                </a:solidFill>
                <a:latin typeface="Calibri"/>
                <a:cs typeface="Calibri"/>
              </a:rPr>
              <a:t>t</a:t>
            </a:r>
            <a:r>
              <a:rPr sz="2400" u="heavy" spc="-10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2400" u="heavy" dirty="0">
                <a:solidFill>
                  <a:srgbClr val="0563C1"/>
                </a:solidFill>
                <a:latin typeface="Calibri"/>
                <a:cs typeface="Calibri"/>
              </a:rPr>
              <a:t>n</a:t>
            </a:r>
            <a:r>
              <a:rPr sz="2400" u="heavy" spc="-5" dirty="0">
                <a:solidFill>
                  <a:srgbClr val="0563C1"/>
                </a:solidFill>
                <a:latin typeface="Calibri"/>
                <a:cs typeface="Calibri"/>
              </a:rPr>
              <a:t>so</a:t>
            </a:r>
            <a:r>
              <a:rPr sz="2400" u="heavy" spc="-10" dirty="0">
                <a:solidFill>
                  <a:srgbClr val="0563C1"/>
                </a:solidFill>
                <a:latin typeface="Calibri"/>
                <a:cs typeface="Calibri"/>
              </a:rPr>
              <a:t>r</a:t>
            </a:r>
            <a:r>
              <a:rPr sz="2400" u="heavy" spc="-5" dirty="0">
                <a:solidFill>
                  <a:srgbClr val="0563C1"/>
                </a:solidFill>
                <a:latin typeface="Calibri"/>
                <a:cs typeface="Calibri"/>
              </a:rPr>
              <a:t>fl</a:t>
            </a:r>
            <a:r>
              <a:rPr sz="2400" u="heavy" spc="-15" dirty="0">
                <a:solidFill>
                  <a:srgbClr val="0563C1"/>
                </a:solidFill>
                <a:latin typeface="Calibri"/>
                <a:cs typeface="Calibri"/>
              </a:rPr>
              <a:t>o</a:t>
            </a:r>
            <a:r>
              <a:rPr sz="2400" u="heavy" spc="-25" dirty="0">
                <a:solidFill>
                  <a:srgbClr val="0563C1"/>
                </a:solidFill>
                <a:latin typeface="Calibri"/>
                <a:cs typeface="Calibri"/>
              </a:rPr>
              <a:t>w</a:t>
            </a:r>
            <a:r>
              <a:rPr sz="2400" u="heavy" spc="-5" dirty="0">
                <a:solidFill>
                  <a:srgbClr val="0563C1"/>
                </a:solidFill>
                <a:latin typeface="Calibri"/>
                <a:cs typeface="Calibri"/>
              </a:rPr>
              <a:t>/</a:t>
            </a:r>
            <a:r>
              <a:rPr sz="2400" u="heavy" spc="-2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2400" u="heavy" spc="-5" dirty="0">
                <a:solidFill>
                  <a:srgbClr val="0563C1"/>
                </a:solidFill>
                <a:latin typeface="Calibri"/>
                <a:cs typeface="Calibri"/>
              </a:rPr>
              <a:t>o</a:t>
            </a:r>
            <a:r>
              <a:rPr sz="2400" u="heavy" dirty="0">
                <a:solidFill>
                  <a:srgbClr val="0563C1"/>
                </a:solidFill>
                <a:latin typeface="Calibri"/>
                <a:cs typeface="Calibri"/>
              </a:rPr>
              <a:t>d</a:t>
            </a:r>
            <a:r>
              <a:rPr sz="2400" u="heavy" spc="-10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2400" u="heavy" spc="-5" dirty="0">
                <a:solidFill>
                  <a:srgbClr val="0563C1"/>
                </a:solidFill>
                <a:latin typeface="Calibri"/>
                <a:cs typeface="Calibri"/>
              </a:rPr>
              <a:t>ls/</a:t>
            </a:r>
            <a:r>
              <a:rPr sz="2400" u="heavy" spc="-15" dirty="0">
                <a:solidFill>
                  <a:srgbClr val="0563C1"/>
                </a:solidFill>
                <a:latin typeface="Calibri"/>
                <a:cs typeface="Calibri"/>
              </a:rPr>
              <a:t>t</a:t>
            </a:r>
            <a:r>
              <a:rPr sz="2400" u="heavy" spc="-45" dirty="0">
                <a:solidFill>
                  <a:srgbClr val="0563C1"/>
                </a:solidFill>
                <a:latin typeface="Calibri"/>
                <a:cs typeface="Calibri"/>
              </a:rPr>
              <a:t>r</a:t>
            </a:r>
            <a:r>
              <a:rPr sz="2400" u="heavy" spc="-10" dirty="0">
                <a:solidFill>
                  <a:srgbClr val="0563C1"/>
                </a:solidFill>
                <a:latin typeface="Calibri"/>
                <a:cs typeface="Calibri"/>
              </a:rPr>
              <a:t>ee</a:t>
            </a:r>
            <a:r>
              <a:rPr sz="2400" u="heavy" spc="-5" dirty="0">
                <a:solidFill>
                  <a:srgbClr val="0563C1"/>
                </a:solidFill>
                <a:latin typeface="Calibri"/>
                <a:cs typeface="Calibri"/>
              </a:rPr>
              <a:t>/</a:t>
            </a:r>
            <a:r>
              <a:rPr sz="2400" u="heavy" spc="-2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2400" u="heavy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2400" u="heavy" spc="-30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2400" u="heavy" spc="-40" dirty="0">
                <a:solidFill>
                  <a:srgbClr val="0563C1"/>
                </a:solidFill>
                <a:latin typeface="Calibri"/>
                <a:cs typeface="Calibri"/>
              </a:rPr>
              <a:t>t</a:t>
            </a:r>
            <a:r>
              <a:rPr sz="2400" u="heavy" spc="-10" dirty="0">
                <a:solidFill>
                  <a:srgbClr val="0563C1"/>
                </a:solidFill>
                <a:latin typeface="Calibri"/>
                <a:cs typeface="Calibri"/>
              </a:rPr>
              <a:t>er</a:t>
            </a:r>
            <a:r>
              <a:rPr sz="2400" u="heavy" spc="-15" dirty="0">
                <a:solidFill>
                  <a:srgbClr val="0563C1"/>
                </a:solidFill>
                <a:latin typeface="Calibri"/>
                <a:cs typeface="Calibri"/>
              </a:rPr>
              <a:t>/</a:t>
            </a:r>
            <a:r>
              <a:rPr sz="2400" u="heavy" spc="-45" dirty="0">
                <a:solidFill>
                  <a:srgbClr val="0563C1"/>
                </a:solidFill>
                <a:latin typeface="Calibri"/>
                <a:cs typeface="Calibri"/>
              </a:rPr>
              <a:t>r</a:t>
            </a:r>
            <a:r>
              <a:rPr sz="2400" u="heavy" spc="-10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2400" u="heavy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2400" u="heavy" spc="-10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2400" u="heavy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2400" u="heavy" spc="-45" dirty="0">
                <a:solidFill>
                  <a:srgbClr val="0563C1"/>
                </a:solidFill>
                <a:latin typeface="Calibri"/>
                <a:cs typeface="Calibri"/>
              </a:rPr>
              <a:t>r</a:t>
            </a:r>
            <a:r>
              <a:rPr sz="2400" u="heavy" spc="-20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2400" u="heavy" dirty="0">
                <a:solidFill>
                  <a:srgbClr val="0563C1"/>
                </a:solidFill>
                <a:latin typeface="Calibri"/>
                <a:cs typeface="Calibri"/>
              </a:rPr>
              <a:t>h</a:t>
            </a:r>
            <a:r>
              <a:rPr sz="2400" u="heavy" spc="-45" dirty="0">
                <a:solidFill>
                  <a:srgbClr val="0563C1"/>
                </a:solidFill>
                <a:latin typeface="Calibri"/>
                <a:cs typeface="Calibri"/>
              </a:rPr>
              <a:t>/</a:t>
            </a:r>
            <a:r>
              <a:rPr sz="2400" u="heavy" spc="-5" dirty="0">
                <a:solidFill>
                  <a:srgbClr val="0563C1"/>
                </a:solidFill>
                <a:latin typeface="Calibri"/>
                <a:cs typeface="Calibri"/>
              </a:rPr>
              <a:t>o</a:t>
            </a:r>
            <a:r>
              <a:rPr sz="2400" u="heavy" dirty="0">
                <a:solidFill>
                  <a:srgbClr val="0563C1"/>
                </a:solidFill>
                <a:latin typeface="Calibri"/>
                <a:cs typeface="Calibri"/>
              </a:rPr>
              <a:t>bj</a:t>
            </a:r>
            <a:r>
              <a:rPr sz="2400" u="heavy" spc="-10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2400" u="heavy" spc="-15" dirty="0">
                <a:solidFill>
                  <a:srgbClr val="0563C1"/>
                </a:solidFill>
                <a:latin typeface="Calibri"/>
                <a:cs typeface="Calibri"/>
              </a:rPr>
              <a:t>ct</a:t>
            </a:r>
            <a:r>
              <a:rPr sz="2400" u="heavy" dirty="0">
                <a:solidFill>
                  <a:srgbClr val="0563C1"/>
                </a:solidFill>
                <a:latin typeface="Calibri"/>
                <a:cs typeface="Calibri"/>
              </a:rPr>
              <a:t>_d</a:t>
            </a:r>
            <a:r>
              <a:rPr sz="2400" u="heavy" spc="-2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2400" u="heavy" spc="-40" dirty="0">
                <a:solidFill>
                  <a:srgbClr val="0563C1"/>
                </a:solidFill>
                <a:latin typeface="Calibri"/>
                <a:cs typeface="Calibri"/>
              </a:rPr>
              <a:t>t</a:t>
            </a:r>
            <a:r>
              <a:rPr sz="2400" u="heavy" spc="-10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2400" u="heavy" spc="-15" dirty="0">
                <a:solidFill>
                  <a:srgbClr val="0563C1"/>
                </a:solidFill>
                <a:latin typeface="Calibri"/>
                <a:cs typeface="Calibri"/>
              </a:rPr>
              <a:t>ct</a:t>
            </a:r>
            <a:r>
              <a:rPr sz="2400" u="heavy" spc="-5" dirty="0">
                <a:solidFill>
                  <a:srgbClr val="0563C1"/>
                </a:solidFill>
                <a:latin typeface="Calibri"/>
                <a:cs typeface="Calibri"/>
              </a:rPr>
              <a:t>io</a:t>
            </a:r>
            <a:r>
              <a:rPr sz="2400" u="heavy" dirty="0">
                <a:solidFill>
                  <a:srgbClr val="0563C1"/>
                </a:solidFill>
                <a:latin typeface="Calibri"/>
                <a:cs typeface="Calibri"/>
              </a:rPr>
              <a:t>n</a:t>
            </a:r>
            <a:r>
              <a:rPr sz="2400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2400" spc="-70" dirty="0">
                <a:latin typeface="Calibri"/>
                <a:cs typeface="Calibri"/>
              </a:rPr>
              <a:t>F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NN,</a:t>
            </a:r>
            <a:r>
              <a:rPr sz="2400" spc="-5" dirty="0">
                <a:latin typeface="Calibri"/>
                <a:cs typeface="Calibri"/>
              </a:rPr>
              <a:t> SS</a:t>
            </a:r>
            <a:r>
              <a:rPr sz="2400" spc="-65" dirty="0">
                <a:latin typeface="Calibri"/>
                <a:cs typeface="Calibri"/>
              </a:rPr>
              <a:t>D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N,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0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5" dirty="0">
                <a:latin typeface="Calibri"/>
                <a:cs typeface="Calibri"/>
              </a:rPr>
              <a:t>k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20" dirty="0">
                <a:latin typeface="Calibri"/>
                <a:cs typeface="Calibri"/>
              </a:rPr>
              <a:t>CNN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2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2"/>
              </a:spcBef>
            </a:pPr>
            <a:endParaRPr sz="25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3200" b="1" spc="-5" dirty="0">
                <a:latin typeface="Calibri"/>
                <a:cs typeface="Calibri"/>
              </a:rPr>
              <a:t>D</a:t>
            </a:r>
            <a:r>
              <a:rPr sz="3200" b="1" spc="-20" dirty="0">
                <a:latin typeface="Calibri"/>
                <a:cs typeface="Calibri"/>
              </a:rPr>
              <a:t>e</a:t>
            </a:r>
            <a:r>
              <a:rPr sz="3200" b="1" spc="-55" dirty="0">
                <a:latin typeface="Calibri"/>
                <a:cs typeface="Calibri"/>
              </a:rPr>
              <a:t>t</a:t>
            </a:r>
            <a:r>
              <a:rPr sz="3200" b="1" dirty="0">
                <a:latin typeface="Calibri"/>
                <a:cs typeface="Calibri"/>
              </a:rPr>
              <a:t>e</a:t>
            </a:r>
            <a:r>
              <a:rPr sz="3200" b="1" spc="-5" dirty="0">
                <a:latin typeface="Calibri"/>
                <a:cs typeface="Calibri"/>
              </a:rPr>
              <a:t>c</a:t>
            </a:r>
            <a:r>
              <a:rPr sz="3200" b="1" dirty="0">
                <a:latin typeface="Calibri"/>
                <a:cs typeface="Calibri"/>
              </a:rPr>
              <a:t>t</a:t>
            </a:r>
            <a:r>
              <a:rPr sz="3200" b="1" spc="-40" dirty="0">
                <a:latin typeface="Calibri"/>
                <a:cs typeface="Calibri"/>
              </a:rPr>
              <a:t>r</a:t>
            </a:r>
            <a:r>
              <a:rPr sz="3200" b="1" spc="-20" dirty="0">
                <a:latin typeface="Calibri"/>
                <a:cs typeface="Calibri"/>
              </a:rPr>
              <a:t>o</a:t>
            </a:r>
            <a:r>
              <a:rPr sz="3200" b="1" spc="-25" dirty="0">
                <a:latin typeface="Calibri"/>
                <a:cs typeface="Calibri"/>
              </a:rPr>
              <a:t>n</a:t>
            </a:r>
            <a:r>
              <a:rPr sz="3200" b="1" spc="-20" dirty="0">
                <a:latin typeface="Calibri"/>
                <a:cs typeface="Calibri"/>
              </a:rPr>
              <a:t>2</a:t>
            </a:r>
            <a:r>
              <a:rPr sz="3200" b="1" spc="5" dirty="0">
                <a:latin typeface="Calibri"/>
                <a:cs typeface="Calibri"/>
              </a:rPr>
              <a:t> </a:t>
            </a:r>
            <a:r>
              <a:rPr sz="3200" b="1" spc="-10" dirty="0">
                <a:latin typeface="Calibri"/>
                <a:cs typeface="Calibri"/>
              </a:rPr>
              <a:t>(</a:t>
            </a:r>
            <a:r>
              <a:rPr sz="3200" b="1" spc="15" dirty="0">
                <a:latin typeface="Calibri"/>
                <a:cs typeface="Calibri"/>
              </a:rPr>
              <a:t>P</a:t>
            </a:r>
            <a:r>
              <a:rPr sz="3200" b="1" spc="-25" dirty="0">
                <a:latin typeface="Calibri"/>
                <a:cs typeface="Calibri"/>
              </a:rPr>
              <a:t>y</a:t>
            </a:r>
            <a:r>
              <a:rPr sz="3200" b="1" spc="-275" dirty="0">
                <a:latin typeface="Calibri"/>
                <a:cs typeface="Calibri"/>
              </a:rPr>
              <a:t>T</a:t>
            </a:r>
            <a:r>
              <a:rPr sz="3200" b="1" spc="-20" dirty="0">
                <a:latin typeface="Calibri"/>
                <a:cs typeface="Calibri"/>
              </a:rPr>
              <a:t>o</a:t>
            </a:r>
            <a:r>
              <a:rPr sz="3200" b="1" spc="-45" dirty="0">
                <a:latin typeface="Calibri"/>
                <a:cs typeface="Calibri"/>
              </a:rPr>
              <a:t>r</a:t>
            </a:r>
            <a:r>
              <a:rPr sz="3200" b="1" spc="-5" dirty="0">
                <a:latin typeface="Calibri"/>
                <a:cs typeface="Calibri"/>
              </a:rPr>
              <a:t>c</a:t>
            </a:r>
            <a:r>
              <a:rPr sz="3200" b="1" spc="-10" dirty="0">
                <a:latin typeface="Calibri"/>
                <a:cs typeface="Calibri"/>
              </a:rPr>
              <a:t>h):</a:t>
            </a:r>
            <a:endParaRPr sz="3200">
              <a:latin typeface="Calibri"/>
              <a:cs typeface="Calibri"/>
            </a:endParaRPr>
          </a:p>
          <a:p>
            <a:pPr marL="12700" marR="3691890">
              <a:lnSpc>
                <a:spcPts val="2870"/>
              </a:lnSpc>
              <a:spcBef>
                <a:spcPts val="160"/>
              </a:spcBef>
            </a:pPr>
            <a:r>
              <a:rPr sz="2400" u="heavy" spc="-20" dirty="0">
                <a:solidFill>
                  <a:srgbClr val="0563C1"/>
                </a:solidFill>
                <a:latin typeface="Calibri"/>
                <a:cs typeface="Calibri"/>
              </a:rPr>
              <a:t>h</a:t>
            </a:r>
            <a:r>
              <a:rPr sz="2400" u="heavy" spc="-40" dirty="0">
                <a:solidFill>
                  <a:srgbClr val="0563C1"/>
                </a:solidFill>
                <a:latin typeface="Calibri"/>
                <a:cs typeface="Calibri"/>
              </a:rPr>
              <a:t>t</a:t>
            </a:r>
            <a:r>
              <a:rPr sz="2400" u="heavy" spc="-15" dirty="0">
                <a:solidFill>
                  <a:srgbClr val="0563C1"/>
                </a:solidFill>
                <a:latin typeface="Calibri"/>
                <a:cs typeface="Calibri"/>
              </a:rPr>
              <a:t>t</a:t>
            </a:r>
            <a:r>
              <a:rPr sz="2400" u="heavy" spc="-10" dirty="0">
                <a:solidFill>
                  <a:srgbClr val="0563C1"/>
                </a:solidFill>
                <a:latin typeface="Calibri"/>
                <a:cs typeface="Calibri"/>
              </a:rPr>
              <a:t>p</a:t>
            </a:r>
            <a:r>
              <a:rPr sz="2400" u="heavy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2400" u="heavy" spc="-15" dirty="0">
                <a:solidFill>
                  <a:srgbClr val="0563C1"/>
                </a:solidFill>
                <a:latin typeface="Calibri"/>
                <a:cs typeface="Calibri"/>
              </a:rPr>
              <a:t>:</a:t>
            </a:r>
            <a:r>
              <a:rPr sz="2400" u="heavy" spc="-5" dirty="0">
                <a:solidFill>
                  <a:srgbClr val="0563C1"/>
                </a:solidFill>
                <a:latin typeface="Calibri"/>
                <a:cs typeface="Calibri"/>
              </a:rPr>
              <a:t>/</a:t>
            </a:r>
            <a:r>
              <a:rPr sz="2400" u="heavy" spc="-45" dirty="0">
                <a:solidFill>
                  <a:srgbClr val="0563C1"/>
                </a:solidFill>
                <a:latin typeface="Calibri"/>
                <a:cs typeface="Calibri"/>
              </a:rPr>
              <a:t>/</a:t>
            </a:r>
            <a:r>
              <a:rPr sz="2400" u="heavy" spc="-5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2400" u="heavy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2400" u="heavy" spc="-15" dirty="0">
                <a:solidFill>
                  <a:srgbClr val="0563C1"/>
                </a:solidFill>
                <a:latin typeface="Calibri"/>
                <a:cs typeface="Calibri"/>
              </a:rPr>
              <a:t>t</a:t>
            </a:r>
            <a:r>
              <a:rPr sz="2400" u="heavy" dirty="0">
                <a:solidFill>
                  <a:srgbClr val="0563C1"/>
                </a:solidFill>
                <a:latin typeface="Calibri"/>
                <a:cs typeface="Calibri"/>
              </a:rPr>
              <a:t>hub</a:t>
            </a:r>
            <a:r>
              <a:rPr sz="2400" u="heavy" spc="-10" dirty="0">
                <a:solidFill>
                  <a:srgbClr val="0563C1"/>
                </a:solidFill>
                <a:latin typeface="Calibri"/>
                <a:cs typeface="Calibri"/>
              </a:rPr>
              <a:t>.</a:t>
            </a:r>
            <a:r>
              <a:rPr sz="2400" u="heavy" spc="-2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2400" u="heavy" spc="-5" dirty="0">
                <a:solidFill>
                  <a:srgbClr val="0563C1"/>
                </a:solidFill>
                <a:latin typeface="Calibri"/>
                <a:cs typeface="Calibri"/>
              </a:rPr>
              <a:t>o</a:t>
            </a:r>
            <a:r>
              <a:rPr sz="2400" u="heavy" spc="-10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2400" u="heavy" spc="-5" dirty="0">
                <a:solidFill>
                  <a:srgbClr val="0563C1"/>
                </a:solidFill>
                <a:latin typeface="Calibri"/>
                <a:cs typeface="Calibri"/>
              </a:rPr>
              <a:t>/</a:t>
            </a:r>
            <a:r>
              <a:rPr sz="2400" u="heavy" spc="-40" dirty="0">
                <a:solidFill>
                  <a:srgbClr val="0563C1"/>
                </a:solidFill>
                <a:latin typeface="Calibri"/>
                <a:cs typeface="Calibri"/>
              </a:rPr>
              <a:t>f</a:t>
            </a:r>
            <a:r>
              <a:rPr sz="2400" u="heavy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2400" u="heavy" spc="-20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2400" u="heavy" spc="-10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2400" u="heavy" dirty="0">
                <a:solidFill>
                  <a:srgbClr val="0563C1"/>
                </a:solidFill>
                <a:latin typeface="Calibri"/>
                <a:cs typeface="Calibri"/>
              </a:rPr>
              <a:t>b</a:t>
            </a:r>
            <a:r>
              <a:rPr sz="2400" u="heavy" spc="-5" dirty="0">
                <a:solidFill>
                  <a:srgbClr val="0563C1"/>
                </a:solidFill>
                <a:latin typeface="Calibri"/>
                <a:cs typeface="Calibri"/>
              </a:rPr>
              <a:t>oo</a:t>
            </a:r>
            <a:r>
              <a:rPr sz="2400" u="heavy" spc="-20" dirty="0">
                <a:solidFill>
                  <a:srgbClr val="0563C1"/>
                </a:solidFill>
                <a:latin typeface="Calibri"/>
                <a:cs typeface="Calibri"/>
              </a:rPr>
              <a:t>k</a:t>
            </a:r>
            <a:r>
              <a:rPr sz="2400" u="heavy" spc="-45" dirty="0">
                <a:solidFill>
                  <a:srgbClr val="0563C1"/>
                </a:solidFill>
                <a:latin typeface="Calibri"/>
                <a:cs typeface="Calibri"/>
              </a:rPr>
              <a:t>r</a:t>
            </a:r>
            <a:r>
              <a:rPr sz="2400" u="heavy" spc="-10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2400" u="heavy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2400" u="heavy" spc="-10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2400" u="heavy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2400" u="heavy" spc="-45" dirty="0">
                <a:solidFill>
                  <a:srgbClr val="0563C1"/>
                </a:solidFill>
                <a:latin typeface="Calibri"/>
                <a:cs typeface="Calibri"/>
              </a:rPr>
              <a:t>r</a:t>
            </a:r>
            <a:r>
              <a:rPr sz="2400" u="heavy" spc="-20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2400" u="heavy" dirty="0">
                <a:solidFill>
                  <a:srgbClr val="0563C1"/>
                </a:solidFill>
                <a:latin typeface="Calibri"/>
                <a:cs typeface="Calibri"/>
              </a:rPr>
              <a:t>h</a:t>
            </a:r>
            <a:r>
              <a:rPr sz="2400" u="heavy" spc="-5" dirty="0">
                <a:solidFill>
                  <a:srgbClr val="0563C1"/>
                </a:solidFill>
                <a:latin typeface="Calibri"/>
                <a:cs typeface="Calibri"/>
              </a:rPr>
              <a:t>/</a:t>
            </a:r>
            <a:r>
              <a:rPr sz="2400" u="heavy" dirty="0">
                <a:solidFill>
                  <a:srgbClr val="0563C1"/>
                </a:solidFill>
                <a:latin typeface="Calibri"/>
                <a:cs typeface="Calibri"/>
              </a:rPr>
              <a:t>d</a:t>
            </a:r>
            <a:r>
              <a:rPr sz="2400" u="heavy" spc="-2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2400" u="heavy" spc="-40" dirty="0">
                <a:solidFill>
                  <a:srgbClr val="0563C1"/>
                </a:solidFill>
                <a:latin typeface="Calibri"/>
                <a:cs typeface="Calibri"/>
              </a:rPr>
              <a:t>t</a:t>
            </a:r>
            <a:r>
              <a:rPr sz="2400" u="heavy" spc="-10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2400" u="heavy" spc="-15" dirty="0">
                <a:solidFill>
                  <a:srgbClr val="0563C1"/>
                </a:solidFill>
                <a:latin typeface="Calibri"/>
                <a:cs typeface="Calibri"/>
              </a:rPr>
              <a:t>ct</a:t>
            </a:r>
            <a:r>
              <a:rPr sz="2400" u="heavy" spc="-50" dirty="0">
                <a:solidFill>
                  <a:srgbClr val="0563C1"/>
                </a:solidFill>
                <a:latin typeface="Calibri"/>
                <a:cs typeface="Calibri"/>
              </a:rPr>
              <a:t>r</a:t>
            </a:r>
            <a:r>
              <a:rPr sz="2400" u="heavy" spc="-5" dirty="0">
                <a:solidFill>
                  <a:srgbClr val="0563C1"/>
                </a:solidFill>
                <a:latin typeface="Calibri"/>
                <a:cs typeface="Calibri"/>
              </a:rPr>
              <a:t>o</a:t>
            </a:r>
            <a:r>
              <a:rPr sz="2400" u="heavy" dirty="0">
                <a:solidFill>
                  <a:srgbClr val="0563C1"/>
                </a:solidFill>
                <a:latin typeface="Calibri"/>
                <a:cs typeface="Calibri"/>
              </a:rPr>
              <a:t>n</a:t>
            </a:r>
            <a:r>
              <a:rPr sz="2400" u="heavy" spc="-15" dirty="0">
                <a:solidFill>
                  <a:srgbClr val="0563C1"/>
                </a:solidFill>
                <a:latin typeface="Calibri"/>
                <a:cs typeface="Calibri"/>
              </a:rPr>
              <a:t>2</a:t>
            </a:r>
            <a:r>
              <a:rPr sz="2400" spc="-10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2400" spc="-70" dirty="0">
                <a:latin typeface="Calibri"/>
                <a:cs typeface="Calibri"/>
              </a:rPr>
              <a:t>F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/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70" dirty="0">
                <a:latin typeface="Calibri"/>
                <a:cs typeface="Calibri"/>
              </a:rPr>
              <a:t>F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/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30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5" dirty="0">
                <a:latin typeface="Calibri"/>
                <a:cs typeface="Calibri"/>
              </a:rPr>
              <a:t>k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NN,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ina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02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20" dirty="0"/>
              <a:t>S</a:t>
            </a:r>
            <a:r>
              <a:rPr spc="-30" dirty="0"/>
              <a:t>u</a:t>
            </a:r>
            <a:r>
              <a:rPr spc="-5" dirty="0"/>
              <a:t>mm</a:t>
            </a:r>
            <a:r>
              <a:rPr spc="-15" dirty="0"/>
              <a:t>a</a:t>
            </a:r>
            <a:r>
              <a:rPr spc="-5" dirty="0"/>
              <a:t>r</a:t>
            </a:r>
            <a:r>
              <a:rPr spc="-20" dirty="0"/>
              <a:t>y</a:t>
            </a:r>
          </a:p>
        </p:txBody>
      </p:sp>
      <p:sp>
        <p:nvSpPr>
          <p:cNvPr id="3" name="object 3"/>
          <p:cNvSpPr/>
          <p:nvPr/>
        </p:nvSpPr>
        <p:spPr>
          <a:xfrm>
            <a:off x="1490040" y="3676491"/>
            <a:ext cx="291465" cy="93980"/>
          </a:xfrm>
          <a:custGeom>
            <a:avLst/>
            <a:gdLst/>
            <a:ahLst/>
            <a:cxnLst/>
            <a:rect l="l" t="t" r="r" b="b"/>
            <a:pathLst>
              <a:path w="291464" h="93979">
                <a:moveTo>
                  <a:pt x="291227" y="0"/>
                </a:moveTo>
                <a:lnTo>
                  <a:pt x="86832" y="0"/>
                </a:lnTo>
                <a:lnTo>
                  <a:pt x="0" y="93944"/>
                </a:lnTo>
                <a:lnTo>
                  <a:pt x="204396" y="93944"/>
                </a:lnTo>
                <a:lnTo>
                  <a:pt x="291227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90040" y="3676491"/>
            <a:ext cx="291465" cy="93980"/>
          </a:xfrm>
          <a:custGeom>
            <a:avLst/>
            <a:gdLst/>
            <a:ahLst/>
            <a:cxnLst/>
            <a:rect l="l" t="t" r="r" b="b"/>
            <a:pathLst>
              <a:path w="291464" h="93979">
                <a:moveTo>
                  <a:pt x="0" y="93944"/>
                </a:moveTo>
                <a:lnTo>
                  <a:pt x="86831" y="0"/>
                </a:lnTo>
                <a:lnTo>
                  <a:pt x="291227" y="0"/>
                </a:lnTo>
                <a:lnTo>
                  <a:pt x="204395" y="93944"/>
                </a:lnTo>
                <a:lnTo>
                  <a:pt x="0" y="93944"/>
                </a:lnTo>
                <a:close/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37128" y="3911351"/>
            <a:ext cx="1775546" cy="60124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37128" y="3911351"/>
            <a:ext cx="1776095" cy="601345"/>
          </a:xfrm>
          <a:custGeom>
            <a:avLst/>
            <a:gdLst/>
            <a:ahLst/>
            <a:cxnLst/>
            <a:rect l="l" t="t" r="r" b="b"/>
            <a:pathLst>
              <a:path w="1776095" h="601345">
                <a:moveTo>
                  <a:pt x="0" y="601243"/>
                </a:moveTo>
                <a:lnTo>
                  <a:pt x="555722" y="0"/>
                </a:lnTo>
                <a:lnTo>
                  <a:pt x="1775546" y="0"/>
                </a:lnTo>
                <a:lnTo>
                  <a:pt x="1219824" y="601243"/>
                </a:lnTo>
                <a:lnTo>
                  <a:pt x="0" y="601243"/>
                </a:lnTo>
                <a:close/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618035" y="4091960"/>
            <a:ext cx="318770" cy="2838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2699"/>
              </a:lnSpc>
            </a:pPr>
            <a:r>
              <a:rPr sz="900" spc="-15" dirty="0">
                <a:latin typeface="Calibri"/>
                <a:cs typeface="Calibri"/>
              </a:rPr>
              <a:t>I</a:t>
            </a:r>
            <a:r>
              <a:rPr sz="900" dirty="0">
                <a:latin typeface="Calibri"/>
                <a:cs typeface="Calibri"/>
              </a:rPr>
              <a:t>npu</a:t>
            </a:r>
            <a:r>
              <a:rPr sz="900" spc="5" dirty="0">
                <a:latin typeface="Calibri"/>
                <a:cs typeface="Calibri"/>
              </a:rPr>
              <a:t>t</a:t>
            </a:r>
            <a:r>
              <a:rPr sz="900" dirty="0">
                <a:latin typeface="Calibri"/>
                <a:cs typeface="Calibri"/>
              </a:rPr>
              <a:t> </a:t>
            </a:r>
            <a:r>
              <a:rPr sz="900" spc="5" dirty="0">
                <a:latin typeface="Calibri"/>
                <a:cs typeface="Calibri"/>
              </a:rPr>
              <a:t>i</a:t>
            </a:r>
            <a:r>
              <a:rPr sz="900" spc="10" dirty="0">
                <a:latin typeface="Calibri"/>
                <a:cs typeface="Calibri"/>
              </a:rPr>
              <a:t>mag</a:t>
            </a:r>
            <a:r>
              <a:rPr sz="900" spc="5" dirty="0">
                <a:latin typeface="Calibri"/>
                <a:cs typeface="Calibri"/>
              </a:rPr>
              <a:t>e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175327" y="3944231"/>
            <a:ext cx="897255" cy="385445"/>
          </a:xfrm>
          <a:custGeom>
            <a:avLst/>
            <a:gdLst/>
            <a:ahLst/>
            <a:cxnLst/>
            <a:rect l="l" t="t" r="r" b="b"/>
            <a:pathLst>
              <a:path w="897255" h="385445">
                <a:moveTo>
                  <a:pt x="897167" y="0"/>
                </a:moveTo>
                <a:lnTo>
                  <a:pt x="356009" y="0"/>
                </a:lnTo>
                <a:lnTo>
                  <a:pt x="0" y="385171"/>
                </a:lnTo>
                <a:lnTo>
                  <a:pt x="541157" y="385171"/>
                </a:lnTo>
                <a:lnTo>
                  <a:pt x="897167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175327" y="3944231"/>
            <a:ext cx="897255" cy="385445"/>
          </a:xfrm>
          <a:custGeom>
            <a:avLst/>
            <a:gdLst/>
            <a:ahLst/>
            <a:cxnLst/>
            <a:rect l="l" t="t" r="r" b="b"/>
            <a:pathLst>
              <a:path w="897255" h="385445">
                <a:moveTo>
                  <a:pt x="0" y="385171"/>
                </a:moveTo>
                <a:lnTo>
                  <a:pt x="356009" y="0"/>
                </a:lnTo>
                <a:lnTo>
                  <a:pt x="897167" y="0"/>
                </a:lnTo>
                <a:lnTo>
                  <a:pt x="541157" y="385171"/>
                </a:lnTo>
                <a:lnTo>
                  <a:pt x="0" y="385171"/>
                </a:lnTo>
                <a:close/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072495" y="3953626"/>
            <a:ext cx="427990" cy="160020"/>
          </a:xfrm>
          <a:custGeom>
            <a:avLst/>
            <a:gdLst/>
            <a:ahLst/>
            <a:cxnLst/>
            <a:rect l="l" t="t" r="r" b="b"/>
            <a:pathLst>
              <a:path w="427989" h="160020">
                <a:moveTo>
                  <a:pt x="427446" y="0"/>
                </a:moveTo>
                <a:lnTo>
                  <a:pt x="147613" y="0"/>
                </a:lnTo>
                <a:lnTo>
                  <a:pt x="0" y="159705"/>
                </a:lnTo>
                <a:lnTo>
                  <a:pt x="279833" y="159705"/>
                </a:lnTo>
                <a:lnTo>
                  <a:pt x="427446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072495" y="3953626"/>
            <a:ext cx="427990" cy="160020"/>
          </a:xfrm>
          <a:custGeom>
            <a:avLst/>
            <a:gdLst/>
            <a:ahLst/>
            <a:cxnLst/>
            <a:rect l="l" t="t" r="r" b="b"/>
            <a:pathLst>
              <a:path w="427989" h="160020">
                <a:moveTo>
                  <a:pt x="0" y="159705"/>
                </a:moveTo>
                <a:lnTo>
                  <a:pt x="147613" y="0"/>
                </a:lnTo>
                <a:lnTo>
                  <a:pt x="427446" y="0"/>
                </a:lnTo>
                <a:lnTo>
                  <a:pt x="279832" y="159705"/>
                </a:lnTo>
                <a:lnTo>
                  <a:pt x="0" y="159705"/>
                </a:lnTo>
                <a:close/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865311" y="4258945"/>
            <a:ext cx="418465" cy="244475"/>
          </a:xfrm>
          <a:custGeom>
            <a:avLst/>
            <a:gdLst/>
            <a:ahLst/>
            <a:cxnLst/>
            <a:rect l="l" t="t" r="r" b="b"/>
            <a:pathLst>
              <a:path w="418465" h="244475">
                <a:moveTo>
                  <a:pt x="418051" y="0"/>
                </a:moveTo>
                <a:lnTo>
                  <a:pt x="225762" y="0"/>
                </a:lnTo>
                <a:lnTo>
                  <a:pt x="0" y="244255"/>
                </a:lnTo>
                <a:lnTo>
                  <a:pt x="192289" y="244255"/>
                </a:lnTo>
                <a:lnTo>
                  <a:pt x="41805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65311" y="4258945"/>
            <a:ext cx="418465" cy="244475"/>
          </a:xfrm>
          <a:custGeom>
            <a:avLst/>
            <a:gdLst/>
            <a:ahLst/>
            <a:cxnLst/>
            <a:rect l="l" t="t" r="r" b="b"/>
            <a:pathLst>
              <a:path w="418465" h="244475">
                <a:moveTo>
                  <a:pt x="0" y="244255"/>
                </a:moveTo>
                <a:lnTo>
                  <a:pt x="225762" y="0"/>
                </a:lnTo>
                <a:lnTo>
                  <a:pt x="418051" y="0"/>
                </a:lnTo>
                <a:lnTo>
                  <a:pt x="192289" y="244255"/>
                </a:lnTo>
                <a:lnTo>
                  <a:pt x="0" y="244255"/>
                </a:lnTo>
                <a:close/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854075" y="2976605"/>
            <a:ext cx="129539" cy="634365"/>
          </a:xfrm>
          <a:custGeom>
            <a:avLst/>
            <a:gdLst/>
            <a:ahLst/>
            <a:cxnLst/>
            <a:rect l="l" t="t" r="r" b="b"/>
            <a:pathLst>
              <a:path w="129539" h="634364">
                <a:moveTo>
                  <a:pt x="129172" y="0"/>
                </a:moveTo>
                <a:lnTo>
                  <a:pt x="0" y="129174"/>
                </a:lnTo>
                <a:lnTo>
                  <a:pt x="0" y="634123"/>
                </a:lnTo>
                <a:lnTo>
                  <a:pt x="129172" y="504950"/>
                </a:lnTo>
                <a:lnTo>
                  <a:pt x="129172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66555" y="2976605"/>
            <a:ext cx="516890" cy="129539"/>
          </a:xfrm>
          <a:custGeom>
            <a:avLst/>
            <a:gdLst/>
            <a:ahLst/>
            <a:cxnLst/>
            <a:rect l="l" t="t" r="r" b="b"/>
            <a:pathLst>
              <a:path w="516889" h="129539">
                <a:moveTo>
                  <a:pt x="516693" y="0"/>
                </a:moveTo>
                <a:lnTo>
                  <a:pt x="129172" y="0"/>
                </a:lnTo>
                <a:lnTo>
                  <a:pt x="0" y="129174"/>
                </a:lnTo>
                <a:lnTo>
                  <a:pt x="387520" y="129174"/>
                </a:lnTo>
                <a:lnTo>
                  <a:pt x="51669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66555" y="2976605"/>
            <a:ext cx="516890" cy="634365"/>
          </a:xfrm>
          <a:custGeom>
            <a:avLst/>
            <a:gdLst/>
            <a:ahLst/>
            <a:cxnLst/>
            <a:rect l="l" t="t" r="r" b="b"/>
            <a:pathLst>
              <a:path w="516889" h="634364">
                <a:moveTo>
                  <a:pt x="0" y="129173"/>
                </a:moveTo>
                <a:lnTo>
                  <a:pt x="129173" y="0"/>
                </a:lnTo>
                <a:lnTo>
                  <a:pt x="516693" y="0"/>
                </a:lnTo>
                <a:lnTo>
                  <a:pt x="516693" y="504950"/>
                </a:lnTo>
                <a:lnTo>
                  <a:pt x="387520" y="634123"/>
                </a:lnTo>
                <a:lnTo>
                  <a:pt x="0" y="634123"/>
                </a:lnTo>
                <a:lnTo>
                  <a:pt x="0" y="129173"/>
                </a:lnTo>
                <a:close/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466555" y="2976605"/>
            <a:ext cx="516890" cy="129539"/>
          </a:xfrm>
          <a:custGeom>
            <a:avLst/>
            <a:gdLst/>
            <a:ahLst/>
            <a:cxnLst/>
            <a:rect l="l" t="t" r="r" b="b"/>
            <a:pathLst>
              <a:path w="516889" h="129539">
                <a:moveTo>
                  <a:pt x="0" y="129173"/>
                </a:moveTo>
                <a:lnTo>
                  <a:pt x="387520" y="129173"/>
                </a:lnTo>
                <a:lnTo>
                  <a:pt x="516693" y="0"/>
                </a:lnTo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854075" y="3105779"/>
            <a:ext cx="0" cy="505459"/>
          </a:xfrm>
          <a:custGeom>
            <a:avLst/>
            <a:gdLst/>
            <a:ahLst/>
            <a:cxnLst/>
            <a:rect l="l" t="t" r="r" b="b"/>
            <a:pathLst>
              <a:path h="505460">
                <a:moveTo>
                  <a:pt x="0" y="0"/>
                </a:moveTo>
                <a:lnTo>
                  <a:pt x="0" y="504950"/>
                </a:lnTo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1524218" y="3224158"/>
            <a:ext cx="259715" cy="2749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0165" marR="5080" indent="-38100">
              <a:lnSpc>
                <a:spcPct val="105200"/>
              </a:lnSpc>
            </a:pPr>
            <a:r>
              <a:rPr sz="850" spc="20" dirty="0">
                <a:latin typeface="Calibri"/>
                <a:cs typeface="Calibri"/>
              </a:rPr>
              <a:t>C</a:t>
            </a:r>
            <a:r>
              <a:rPr sz="850" spc="25" dirty="0">
                <a:latin typeface="Calibri"/>
                <a:cs typeface="Calibri"/>
              </a:rPr>
              <a:t>on</a:t>
            </a:r>
            <a:r>
              <a:rPr sz="850" spc="15" dirty="0">
                <a:latin typeface="Calibri"/>
                <a:cs typeface="Calibri"/>
              </a:rPr>
              <a:t>v</a:t>
            </a:r>
            <a:r>
              <a:rPr sz="850" spc="5" dirty="0">
                <a:latin typeface="Calibri"/>
                <a:cs typeface="Calibri"/>
              </a:rPr>
              <a:t> </a:t>
            </a:r>
            <a:r>
              <a:rPr sz="850" dirty="0">
                <a:latin typeface="Calibri"/>
                <a:cs typeface="Calibri"/>
              </a:rPr>
              <a:t>N</a:t>
            </a:r>
            <a:r>
              <a:rPr sz="850" spc="10" dirty="0">
                <a:latin typeface="Calibri"/>
                <a:cs typeface="Calibri"/>
              </a:rPr>
              <a:t>et</a:t>
            </a:r>
            <a:endParaRPr sz="850">
              <a:latin typeface="Calibri"/>
              <a:cs typeface="Calibri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2464713" y="2835690"/>
            <a:ext cx="129539" cy="634365"/>
          </a:xfrm>
          <a:custGeom>
            <a:avLst/>
            <a:gdLst/>
            <a:ahLst/>
            <a:cxnLst/>
            <a:rect l="l" t="t" r="r" b="b"/>
            <a:pathLst>
              <a:path w="129539" h="634364">
                <a:moveTo>
                  <a:pt x="129172" y="0"/>
                </a:moveTo>
                <a:lnTo>
                  <a:pt x="0" y="129172"/>
                </a:lnTo>
                <a:lnTo>
                  <a:pt x="0" y="634123"/>
                </a:lnTo>
                <a:lnTo>
                  <a:pt x="129172" y="504950"/>
                </a:lnTo>
                <a:lnTo>
                  <a:pt x="129172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2077192" y="2835690"/>
            <a:ext cx="516890" cy="129539"/>
          </a:xfrm>
          <a:custGeom>
            <a:avLst/>
            <a:gdLst/>
            <a:ahLst/>
            <a:cxnLst/>
            <a:rect l="l" t="t" r="r" b="b"/>
            <a:pathLst>
              <a:path w="516889" h="129539">
                <a:moveTo>
                  <a:pt x="516693" y="0"/>
                </a:moveTo>
                <a:lnTo>
                  <a:pt x="129172" y="0"/>
                </a:lnTo>
                <a:lnTo>
                  <a:pt x="0" y="129172"/>
                </a:lnTo>
                <a:lnTo>
                  <a:pt x="387520" y="129172"/>
                </a:lnTo>
                <a:lnTo>
                  <a:pt x="51669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077192" y="2835690"/>
            <a:ext cx="516890" cy="634365"/>
          </a:xfrm>
          <a:custGeom>
            <a:avLst/>
            <a:gdLst/>
            <a:ahLst/>
            <a:cxnLst/>
            <a:rect l="l" t="t" r="r" b="b"/>
            <a:pathLst>
              <a:path w="516889" h="634364">
                <a:moveTo>
                  <a:pt x="0" y="129173"/>
                </a:moveTo>
                <a:lnTo>
                  <a:pt x="129173" y="0"/>
                </a:lnTo>
                <a:lnTo>
                  <a:pt x="516693" y="0"/>
                </a:lnTo>
                <a:lnTo>
                  <a:pt x="516693" y="504950"/>
                </a:lnTo>
                <a:lnTo>
                  <a:pt x="387520" y="634123"/>
                </a:lnTo>
                <a:lnTo>
                  <a:pt x="0" y="634123"/>
                </a:lnTo>
                <a:lnTo>
                  <a:pt x="0" y="129173"/>
                </a:lnTo>
                <a:close/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077192" y="2835690"/>
            <a:ext cx="516890" cy="129539"/>
          </a:xfrm>
          <a:custGeom>
            <a:avLst/>
            <a:gdLst/>
            <a:ahLst/>
            <a:cxnLst/>
            <a:rect l="l" t="t" r="r" b="b"/>
            <a:pathLst>
              <a:path w="516889" h="129539">
                <a:moveTo>
                  <a:pt x="0" y="129173"/>
                </a:moveTo>
                <a:lnTo>
                  <a:pt x="387520" y="129173"/>
                </a:lnTo>
                <a:lnTo>
                  <a:pt x="516693" y="0"/>
                </a:lnTo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464713" y="2964863"/>
            <a:ext cx="0" cy="505459"/>
          </a:xfrm>
          <a:custGeom>
            <a:avLst/>
            <a:gdLst/>
            <a:ahLst/>
            <a:cxnLst/>
            <a:rect l="l" t="t" r="r" b="b"/>
            <a:pathLst>
              <a:path h="505460">
                <a:moveTo>
                  <a:pt x="0" y="0"/>
                </a:moveTo>
                <a:lnTo>
                  <a:pt x="0" y="504950"/>
                </a:lnTo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2136748" y="3082939"/>
            <a:ext cx="259715" cy="2749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0165" marR="5080" indent="-38100">
              <a:lnSpc>
                <a:spcPct val="105200"/>
              </a:lnSpc>
            </a:pPr>
            <a:r>
              <a:rPr sz="850" spc="20" dirty="0">
                <a:latin typeface="Calibri"/>
                <a:cs typeface="Calibri"/>
              </a:rPr>
              <a:t>C</a:t>
            </a:r>
            <a:r>
              <a:rPr sz="850" spc="25" dirty="0">
                <a:latin typeface="Calibri"/>
                <a:cs typeface="Calibri"/>
              </a:rPr>
              <a:t>on</a:t>
            </a:r>
            <a:r>
              <a:rPr sz="850" spc="15" dirty="0">
                <a:latin typeface="Calibri"/>
                <a:cs typeface="Calibri"/>
              </a:rPr>
              <a:t>v</a:t>
            </a:r>
            <a:r>
              <a:rPr sz="850" spc="5" dirty="0">
                <a:latin typeface="Calibri"/>
                <a:cs typeface="Calibri"/>
              </a:rPr>
              <a:t> </a:t>
            </a:r>
            <a:r>
              <a:rPr sz="850" dirty="0">
                <a:latin typeface="Calibri"/>
                <a:cs typeface="Calibri"/>
              </a:rPr>
              <a:t>N</a:t>
            </a:r>
            <a:r>
              <a:rPr sz="850" spc="10" dirty="0">
                <a:latin typeface="Calibri"/>
                <a:cs typeface="Calibri"/>
              </a:rPr>
              <a:t>et</a:t>
            </a:r>
            <a:endParaRPr sz="850">
              <a:latin typeface="Calibri"/>
              <a:cs typeface="Calibri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1289235" y="3173888"/>
            <a:ext cx="130810" cy="634365"/>
          </a:xfrm>
          <a:custGeom>
            <a:avLst/>
            <a:gdLst/>
            <a:ahLst/>
            <a:cxnLst/>
            <a:rect l="l" t="t" r="r" b="b"/>
            <a:pathLst>
              <a:path w="130809" h="634364">
                <a:moveTo>
                  <a:pt x="130347" y="0"/>
                </a:moveTo>
                <a:lnTo>
                  <a:pt x="0" y="130347"/>
                </a:lnTo>
                <a:lnTo>
                  <a:pt x="0" y="634123"/>
                </a:lnTo>
                <a:lnTo>
                  <a:pt x="130347" y="503775"/>
                </a:lnTo>
                <a:lnTo>
                  <a:pt x="130347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98191" y="3173888"/>
            <a:ext cx="521970" cy="130810"/>
          </a:xfrm>
          <a:custGeom>
            <a:avLst/>
            <a:gdLst/>
            <a:ahLst/>
            <a:cxnLst/>
            <a:rect l="l" t="t" r="r" b="b"/>
            <a:pathLst>
              <a:path w="521969" h="130810">
                <a:moveTo>
                  <a:pt x="521391" y="0"/>
                </a:moveTo>
                <a:lnTo>
                  <a:pt x="130347" y="0"/>
                </a:lnTo>
                <a:lnTo>
                  <a:pt x="0" y="130347"/>
                </a:lnTo>
                <a:lnTo>
                  <a:pt x="391043" y="130347"/>
                </a:lnTo>
                <a:lnTo>
                  <a:pt x="52139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98191" y="3173888"/>
            <a:ext cx="521970" cy="634365"/>
          </a:xfrm>
          <a:custGeom>
            <a:avLst/>
            <a:gdLst/>
            <a:ahLst/>
            <a:cxnLst/>
            <a:rect l="l" t="t" r="r" b="b"/>
            <a:pathLst>
              <a:path w="521969" h="634364">
                <a:moveTo>
                  <a:pt x="0" y="130347"/>
                </a:moveTo>
                <a:lnTo>
                  <a:pt x="130347" y="0"/>
                </a:lnTo>
                <a:lnTo>
                  <a:pt x="521390" y="0"/>
                </a:lnTo>
                <a:lnTo>
                  <a:pt x="521390" y="503776"/>
                </a:lnTo>
                <a:lnTo>
                  <a:pt x="391043" y="634123"/>
                </a:lnTo>
                <a:lnTo>
                  <a:pt x="0" y="634123"/>
                </a:lnTo>
                <a:lnTo>
                  <a:pt x="0" y="130347"/>
                </a:lnTo>
                <a:close/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898191" y="3173888"/>
            <a:ext cx="521970" cy="130810"/>
          </a:xfrm>
          <a:custGeom>
            <a:avLst/>
            <a:gdLst/>
            <a:ahLst/>
            <a:cxnLst/>
            <a:rect l="l" t="t" r="r" b="b"/>
            <a:pathLst>
              <a:path w="521969" h="130810">
                <a:moveTo>
                  <a:pt x="0" y="130347"/>
                </a:moveTo>
                <a:lnTo>
                  <a:pt x="391043" y="130347"/>
                </a:lnTo>
                <a:lnTo>
                  <a:pt x="521390" y="0"/>
                </a:lnTo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289234" y="3304236"/>
            <a:ext cx="0" cy="504190"/>
          </a:xfrm>
          <a:custGeom>
            <a:avLst/>
            <a:gdLst/>
            <a:ahLst/>
            <a:cxnLst/>
            <a:rect l="l" t="t" r="r" b="b"/>
            <a:pathLst>
              <a:path h="504189">
                <a:moveTo>
                  <a:pt x="0" y="0"/>
                </a:moveTo>
                <a:lnTo>
                  <a:pt x="0" y="503776"/>
                </a:lnTo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958660" y="3420290"/>
            <a:ext cx="259715" cy="2749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0165" marR="5080" indent="-38100">
              <a:lnSpc>
                <a:spcPct val="105200"/>
              </a:lnSpc>
            </a:pPr>
            <a:r>
              <a:rPr sz="850" spc="20" dirty="0">
                <a:latin typeface="Calibri"/>
                <a:cs typeface="Calibri"/>
              </a:rPr>
              <a:t>C</a:t>
            </a:r>
            <a:r>
              <a:rPr sz="850" spc="25" dirty="0">
                <a:latin typeface="Calibri"/>
                <a:cs typeface="Calibri"/>
              </a:rPr>
              <a:t>on</a:t>
            </a:r>
            <a:r>
              <a:rPr sz="850" spc="15" dirty="0">
                <a:latin typeface="Calibri"/>
                <a:cs typeface="Calibri"/>
              </a:rPr>
              <a:t>v</a:t>
            </a:r>
            <a:r>
              <a:rPr sz="850" spc="5" dirty="0">
                <a:latin typeface="Calibri"/>
                <a:cs typeface="Calibri"/>
              </a:rPr>
              <a:t> </a:t>
            </a:r>
            <a:r>
              <a:rPr sz="850" dirty="0">
                <a:latin typeface="Calibri"/>
                <a:cs typeface="Calibri"/>
              </a:rPr>
              <a:t>N</a:t>
            </a:r>
            <a:r>
              <a:rPr sz="850" spc="10" dirty="0">
                <a:latin typeface="Calibri"/>
                <a:cs typeface="Calibri"/>
              </a:rPr>
              <a:t>et</a:t>
            </a:r>
            <a:endParaRPr sz="850">
              <a:latin typeface="Calibri"/>
              <a:cs typeface="Calibri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2157045" y="3559060"/>
            <a:ext cx="291465" cy="93980"/>
          </a:xfrm>
          <a:custGeom>
            <a:avLst/>
            <a:gdLst/>
            <a:ahLst/>
            <a:cxnLst/>
            <a:rect l="l" t="t" r="r" b="b"/>
            <a:pathLst>
              <a:path w="291464" h="93979">
                <a:moveTo>
                  <a:pt x="291226" y="0"/>
                </a:moveTo>
                <a:lnTo>
                  <a:pt x="86831" y="0"/>
                </a:lnTo>
                <a:lnTo>
                  <a:pt x="0" y="93944"/>
                </a:lnTo>
                <a:lnTo>
                  <a:pt x="204395" y="93944"/>
                </a:lnTo>
                <a:lnTo>
                  <a:pt x="291226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2157045" y="3559060"/>
            <a:ext cx="291465" cy="93980"/>
          </a:xfrm>
          <a:custGeom>
            <a:avLst/>
            <a:gdLst/>
            <a:ahLst/>
            <a:cxnLst/>
            <a:rect l="l" t="t" r="r" b="b"/>
            <a:pathLst>
              <a:path w="291464" h="93979">
                <a:moveTo>
                  <a:pt x="0" y="93944"/>
                </a:moveTo>
                <a:lnTo>
                  <a:pt x="86831" y="0"/>
                </a:lnTo>
                <a:lnTo>
                  <a:pt x="291227" y="0"/>
                </a:lnTo>
                <a:lnTo>
                  <a:pt x="204395" y="93944"/>
                </a:lnTo>
                <a:lnTo>
                  <a:pt x="0" y="93944"/>
                </a:lnTo>
                <a:close/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987438" y="3901956"/>
            <a:ext cx="291465" cy="93980"/>
          </a:xfrm>
          <a:custGeom>
            <a:avLst/>
            <a:gdLst/>
            <a:ahLst/>
            <a:cxnLst/>
            <a:rect l="l" t="t" r="r" b="b"/>
            <a:pathLst>
              <a:path w="291465" h="93979">
                <a:moveTo>
                  <a:pt x="291227" y="0"/>
                </a:moveTo>
                <a:lnTo>
                  <a:pt x="86831" y="0"/>
                </a:lnTo>
                <a:lnTo>
                  <a:pt x="0" y="93944"/>
                </a:lnTo>
                <a:lnTo>
                  <a:pt x="204395" y="93944"/>
                </a:lnTo>
                <a:lnTo>
                  <a:pt x="291227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987438" y="3901956"/>
            <a:ext cx="291465" cy="93980"/>
          </a:xfrm>
          <a:custGeom>
            <a:avLst/>
            <a:gdLst/>
            <a:ahLst/>
            <a:cxnLst/>
            <a:rect l="l" t="t" r="r" b="b"/>
            <a:pathLst>
              <a:path w="291465" h="93979">
                <a:moveTo>
                  <a:pt x="0" y="93944"/>
                </a:moveTo>
                <a:lnTo>
                  <a:pt x="86831" y="0"/>
                </a:lnTo>
                <a:lnTo>
                  <a:pt x="291227" y="0"/>
                </a:lnTo>
                <a:lnTo>
                  <a:pt x="204395" y="93944"/>
                </a:lnTo>
                <a:lnTo>
                  <a:pt x="0" y="93944"/>
                </a:lnTo>
                <a:close/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1003879" y="2974257"/>
            <a:ext cx="338455" cy="140970"/>
          </a:xfrm>
          <a:prstGeom prst="rect">
            <a:avLst/>
          </a:prstGeom>
          <a:ln w="9394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45720">
              <a:lnSpc>
                <a:spcPct val="100000"/>
              </a:lnSpc>
            </a:pPr>
            <a:r>
              <a:rPr sz="900" spc="-10" dirty="0">
                <a:latin typeface="Calibri"/>
                <a:cs typeface="Calibri"/>
              </a:rPr>
              <a:t>C</a:t>
            </a:r>
            <a:r>
              <a:rPr sz="900" spc="5" dirty="0">
                <a:latin typeface="Calibri"/>
                <a:cs typeface="Calibri"/>
              </a:rPr>
              <a:t>la</a:t>
            </a:r>
            <a:r>
              <a:rPr sz="900" spc="10" dirty="0">
                <a:latin typeface="Calibri"/>
                <a:cs typeface="Calibri"/>
              </a:rPr>
              <a:t>s</a:t>
            </a:r>
            <a:r>
              <a:rPr sz="900" spc="5" dirty="0">
                <a:latin typeface="Calibri"/>
                <a:cs typeface="Calibri"/>
              </a:rPr>
              <a:t>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1095474" y="3131614"/>
            <a:ext cx="89535" cy="113030"/>
          </a:xfrm>
          <a:custGeom>
            <a:avLst/>
            <a:gdLst/>
            <a:ahLst/>
            <a:cxnLst/>
            <a:rect l="l" t="t" r="r" b="b"/>
            <a:pathLst>
              <a:path w="89534" h="113030">
                <a:moveTo>
                  <a:pt x="66935" y="44623"/>
                </a:moveTo>
                <a:lnTo>
                  <a:pt x="22311" y="44623"/>
                </a:lnTo>
                <a:lnTo>
                  <a:pt x="22311" y="112732"/>
                </a:lnTo>
                <a:lnTo>
                  <a:pt x="66935" y="112732"/>
                </a:lnTo>
                <a:lnTo>
                  <a:pt x="66935" y="44623"/>
                </a:lnTo>
                <a:close/>
              </a:path>
              <a:path w="89534" h="113030">
                <a:moveTo>
                  <a:pt x="44623" y="0"/>
                </a:moveTo>
                <a:lnTo>
                  <a:pt x="0" y="44623"/>
                </a:lnTo>
                <a:lnTo>
                  <a:pt x="89246" y="44623"/>
                </a:lnTo>
                <a:lnTo>
                  <a:pt x="4462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095474" y="3131614"/>
            <a:ext cx="89535" cy="113030"/>
          </a:xfrm>
          <a:custGeom>
            <a:avLst/>
            <a:gdLst/>
            <a:ahLst/>
            <a:cxnLst/>
            <a:rect l="l" t="t" r="r" b="b"/>
            <a:pathLst>
              <a:path w="89534" h="113030">
                <a:moveTo>
                  <a:pt x="0" y="44623"/>
                </a:moveTo>
                <a:lnTo>
                  <a:pt x="44623" y="0"/>
                </a:lnTo>
                <a:lnTo>
                  <a:pt x="89247" y="44623"/>
                </a:lnTo>
                <a:lnTo>
                  <a:pt x="66935" y="44623"/>
                </a:lnTo>
                <a:lnTo>
                  <a:pt x="66935" y="112733"/>
                </a:lnTo>
                <a:lnTo>
                  <a:pt x="22311" y="112733"/>
                </a:lnTo>
                <a:lnTo>
                  <a:pt x="22311" y="44623"/>
                </a:lnTo>
                <a:lnTo>
                  <a:pt x="0" y="44623"/>
                </a:lnTo>
                <a:close/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/>
          <p:nvPr/>
        </p:nvSpPr>
        <p:spPr>
          <a:xfrm>
            <a:off x="1492389" y="2786368"/>
            <a:ext cx="361950" cy="146050"/>
          </a:xfrm>
          <a:prstGeom prst="rect">
            <a:avLst/>
          </a:prstGeom>
          <a:ln w="9394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54610">
              <a:lnSpc>
                <a:spcPct val="100000"/>
              </a:lnSpc>
            </a:pPr>
            <a:r>
              <a:rPr sz="900" spc="-10" dirty="0">
                <a:latin typeface="Calibri"/>
                <a:cs typeface="Calibri"/>
              </a:rPr>
              <a:t>C</a:t>
            </a:r>
            <a:r>
              <a:rPr sz="900" spc="5" dirty="0">
                <a:latin typeface="Calibri"/>
                <a:cs typeface="Calibri"/>
              </a:rPr>
              <a:t>la</a:t>
            </a:r>
            <a:r>
              <a:rPr sz="900" spc="10" dirty="0">
                <a:latin typeface="Calibri"/>
                <a:cs typeface="Calibri"/>
              </a:rPr>
              <a:t>s</a:t>
            </a:r>
            <a:r>
              <a:rPr sz="900" spc="5" dirty="0">
                <a:latin typeface="Calibri"/>
                <a:cs typeface="Calibri"/>
              </a:rPr>
              <a:t>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1659140" y="2943725"/>
            <a:ext cx="89535" cy="113030"/>
          </a:xfrm>
          <a:custGeom>
            <a:avLst/>
            <a:gdLst/>
            <a:ahLst/>
            <a:cxnLst/>
            <a:rect l="l" t="t" r="r" b="b"/>
            <a:pathLst>
              <a:path w="89535" h="113030">
                <a:moveTo>
                  <a:pt x="66935" y="44623"/>
                </a:moveTo>
                <a:lnTo>
                  <a:pt x="22311" y="44623"/>
                </a:lnTo>
                <a:lnTo>
                  <a:pt x="22311" y="112732"/>
                </a:lnTo>
                <a:lnTo>
                  <a:pt x="66935" y="112732"/>
                </a:lnTo>
                <a:lnTo>
                  <a:pt x="66935" y="44623"/>
                </a:lnTo>
                <a:close/>
              </a:path>
              <a:path w="89535" h="113030">
                <a:moveTo>
                  <a:pt x="44622" y="0"/>
                </a:moveTo>
                <a:lnTo>
                  <a:pt x="0" y="44623"/>
                </a:lnTo>
                <a:lnTo>
                  <a:pt x="89246" y="44623"/>
                </a:lnTo>
                <a:lnTo>
                  <a:pt x="4462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659140" y="2943725"/>
            <a:ext cx="89535" cy="113030"/>
          </a:xfrm>
          <a:custGeom>
            <a:avLst/>
            <a:gdLst/>
            <a:ahLst/>
            <a:cxnLst/>
            <a:rect l="l" t="t" r="r" b="b"/>
            <a:pathLst>
              <a:path w="89535" h="113030">
                <a:moveTo>
                  <a:pt x="0" y="44623"/>
                </a:moveTo>
                <a:lnTo>
                  <a:pt x="44623" y="0"/>
                </a:lnTo>
                <a:lnTo>
                  <a:pt x="89247" y="44623"/>
                </a:lnTo>
                <a:lnTo>
                  <a:pt x="66935" y="44623"/>
                </a:lnTo>
                <a:lnTo>
                  <a:pt x="66935" y="112733"/>
                </a:lnTo>
                <a:lnTo>
                  <a:pt x="22311" y="112733"/>
                </a:lnTo>
                <a:lnTo>
                  <a:pt x="22311" y="44623"/>
                </a:lnTo>
                <a:lnTo>
                  <a:pt x="0" y="44623"/>
                </a:lnTo>
                <a:close/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2335538" y="2802808"/>
            <a:ext cx="89535" cy="113030"/>
          </a:xfrm>
          <a:custGeom>
            <a:avLst/>
            <a:gdLst/>
            <a:ahLst/>
            <a:cxnLst/>
            <a:rect l="l" t="t" r="r" b="b"/>
            <a:pathLst>
              <a:path w="89535" h="113030">
                <a:moveTo>
                  <a:pt x="66935" y="44623"/>
                </a:moveTo>
                <a:lnTo>
                  <a:pt x="22312" y="44623"/>
                </a:lnTo>
                <a:lnTo>
                  <a:pt x="22312" y="112734"/>
                </a:lnTo>
                <a:lnTo>
                  <a:pt x="66935" y="112734"/>
                </a:lnTo>
                <a:lnTo>
                  <a:pt x="66935" y="44623"/>
                </a:lnTo>
                <a:close/>
              </a:path>
              <a:path w="89535" h="113030">
                <a:moveTo>
                  <a:pt x="44623" y="0"/>
                </a:moveTo>
                <a:lnTo>
                  <a:pt x="0" y="44623"/>
                </a:lnTo>
                <a:lnTo>
                  <a:pt x="89246" y="44623"/>
                </a:lnTo>
                <a:lnTo>
                  <a:pt x="4462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2335538" y="2802808"/>
            <a:ext cx="89535" cy="113030"/>
          </a:xfrm>
          <a:custGeom>
            <a:avLst/>
            <a:gdLst/>
            <a:ahLst/>
            <a:cxnLst/>
            <a:rect l="l" t="t" r="r" b="b"/>
            <a:pathLst>
              <a:path w="89535" h="113030">
                <a:moveTo>
                  <a:pt x="0" y="44623"/>
                </a:moveTo>
                <a:lnTo>
                  <a:pt x="44623" y="0"/>
                </a:lnTo>
                <a:lnTo>
                  <a:pt x="89247" y="44623"/>
                </a:lnTo>
                <a:lnTo>
                  <a:pt x="66935" y="44623"/>
                </a:lnTo>
                <a:lnTo>
                  <a:pt x="66935" y="112733"/>
                </a:lnTo>
                <a:lnTo>
                  <a:pt x="22311" y="112733"/>
                </a:lnTo>
                <a:lnTo>
                  <a:pt x="22311" y="44623"/>
                </a:lnTo>
                <a:lnTo>
                  <a:pt x="0" y="44623"/>
                </a:lnTo>
                <a:close/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57897" y="4005295"/>
            <a:ext cx="93980" cy="381000"/>
          </a:xfrm>
          <a:custGeom>
            <a:avLst/>
            <a:gdLst/>
            <a:ahLst/>
            <a:cxnLst/>
            <a:rect l="l" t="t" r="r" b="b"/>
            <a:pathLst>
              <a:path w="93980" h="381000">
                <a:moveTo>
                  <a:pt x="70458" y="46972"/>
                </a:moveTo>
                <a:lnTo>
                  <a:pt x="23486" y="46972"/>
                </a:lnTo>
                <a:lnTo>
                  <a:pt x="23486" y="380474"/>
                </a:lnTo>
                <a:lnTo>
                  <a:pt x="70458" y="380474"/>
                </a:lnTo>
                <a:lnTo>
                  <a:pt x="70458" y="46972"/>
                </a:lnTo>
                <a:close/>
              </a:path>
              <a:path w="93980" h="381000">
                <a:moveTo>
                  <a:pt x="46972" y="0"/>
                </a:moveTo>
                <a:lnTo>
                  <a:pt x="0" y="46972"/>
                </a:lnTo>
                <a:lnTo>
                  <a:pt x="93944" y="46972"/>
                </a:lnTo>
                <a:lnTo>
                  <a:pt x="4697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057897" y="4005295"/>
            <a:ext cx="93980" cy="381000"/>
          </a:xfrm>
          <a:custGeom>
            <a:avLst/>
            <a:gdLst/>
            <a:ahLst/>
            <a:cxnLst/>
            <a:rect l="l" t="t" r="r" b="b"/>
            <a:pathLst>
              <a:path w="93980" h="381000">
                <a:moveTo>
                  <a:pt x="0" y="46972"/>
                </a:moveTo>
                <a:lnTo>
                  <a:pt x="46972" y="0"/>
                </a:lnTo>
                <a:lnTo>
                  <a:pt x="93944" y="46972"/>
                </a:lnTo>
                <a:lnTo>
                  <a:pt x="70458" y="46972"/>
                </a:lnTo>
                <a:lnTo>
                  <a:pt x="70458" y="380474"/>
                </a:lnTo>
                <a:lnTo>
                  <a:pt x="23485" y="380474"/>
                </a:lnTo>
                <a:lnTo>
                  <a:pt x="23485" y="46972"/>
                </a:lnTo>
                <a:lnTo>
                  <a:pt x="0" y="46972"/>
                </a:lnTo>
                <a:close/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062594" y="3817406"/>
            <a:ext cx="89535" cy="113030"/>
          </a:xfrm>
          <a:custGeom>
            <a:avLst/>
            <a:gdLst/>
            <a:ahLst/>
            <a:cxnLst/>
            <a:rect l="l" t="t" r="r" b="b"/>
            <a:pathLst>
              <a:path w="89534" h="113029">
                <a:moveTo>
                  <a:pt x="66935" y="44623"/>
                </a:moveTo>
                <a:lnTo>
                  <a:pt x="22311" y="44623"/>
                </a:lnTo>
                <a:lnTo>
                  <a:pt x="22311" y="112734"/>
                </a:lnTo>
                <a:lnTo>
                  <a:pt x="66935" y="112734"/>
                </a:lnTo>
                <a:lnTo>
                  <a:pt x="66935" y="44623"/>
                </a:lnTo>
                <a:close/>
              </a:path>
              <a:path w="89534" h="113029">
                <a:moveTo>
                  <a:pt x="44623" y="0"/>
                </a:moveTo>
                <a:lnTo>
                  <a:pt x="0" y="44623"/>
                </a:lnTo>
                <a:lnTo>
                  <a:pt x="89247" y="44623"/>
                </a:lnTo>
                <a:lnTo>
                  <a:pt x="4462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062594" y="3817406"/>
            <a:ext cx="89535" cy="113030"/>
          </a:xfrm>
          <a:custGeom>
            <a:avLst/>
            <a:gdLst/>
            <a:ahLst/>
            <a:cxnLst/>
            <a:rect l="l" t="t" r="r" b="b"/>
            <a:pathLst>
              <a:path w="89534" h="113029">
                <a:moveTo>
                  <a:pt x="0" y="44623"/>
                </a:moveTo>
                <a:lnTo>
                  <a:pt x="44623" y="0"/>
                </a:lnTo>
                <a:lnTo>
                  <a:pt x="89247" y="44623"/>
                </a:lnTo>
                <a:lnTo>
                  <a:pt x="66935" y="44623"/>
                </a:lnTo>
                <a:lnTo>
                  <a:pt x="66935" y="112733"/>
                </a:lnTo>
                <a:lnTo>
                  <a:pt x="22311" y="112733"/>
                </a:lnTo>
                <a:lnTo>
                  <a:pt x="22311" y="44623"/>
                </a:lnTo>
                <a:lnTo>
                  <a:pt x="0" y="44623"/>
                </a:lnTo>
                <a:close/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588682" y="3798618"/>
            <a:ext cx="93980" cy="375920"/>
          </a:xfrm>
          <a:custGeom>
            <a:avLst/>
            <a:gdLst/>
            <a:ahLst/>
            <a:cxnLst/>
            <a:rect l="l" t="t" r="r" b="b"/>
            <a:pathLst>
              <a:path w="93980" h="375920">
                <a:moveTo>
                  <a:pt x="70458" y="46972"/>
                </a:moveTo>
                <a:lnTo>
                  <a:pt x="23486" y="46972"/>
                </a:lnTo>
                <a:lnTo>
                  <a:pt x="23486" y="375777"/>
                </a:lnTo>
                <a:lnTo>
                  <a:pt x="70458" y="375777"/>
                </a:lnTo>
                <a:lnTo>
                  <a:pt x="70458" y="46972"/>
                </a:lnTo>
                <a:close/>
              </a:path>
              <a:path w="93980" h="375920">
                <a:moveTo>
                  <a:pt x="46972" y="0"/>
                </a:moveTo>
                <a:lnTo>
                  <a:pt x="0" y="46972"/>
                </a:lnTo>
                <a:lnTo>
                  <a:pt x="93944" y="46972"/>
                </a:lnTo>
                <a:lnTo>
                  <a:pt x="4697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588682" y="3798618"/>
            <a:ext cx="93980" cy="375920"/>
          </a:xfrm>
          <a:custGeom>
            <a:avLst/>
            <a:gdLst/>
            <a:ahLst/>
            <a:cxnLst/>
            <a:rect l="l" t="t" r="r" b="b"/>
            <a:pathLst>
              <a:path w="93980" h="375920">
                <a:moveTo>
                  <a:pt x="0" y="46972"/>
                </a:moveTo>
                <a:lnTo>
                  <a:pt x="46972" y="0"/>
                </a:lnTo>
                <a:lnTo>
                  <a:pt x="93944" y="46972"/>
                </a:lnTo>
                <a:lnTo>
                  <a:pt x="70458" y="46972"/>
                </a:lnTo>
                <a:lnTo>
                  <a:pt x="70458" y="375777"/>
                </a:lnTo>
                <a:lnTo>
                  <a:pt x="23486" y="375777"/>
                </a:lnTo>
                <a:lnTo>
                  <a:pt x="23486" y="46972"/>
                </a:lnTo>
                <a:lnTo>
                  <a:pt x="0" y="46972"/>
                </a:lnTo>
                <a:close/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588682" y="3620124"/>
            <a:ext cx="93980" cy="113030"/>
          </a:xfrm>
          <a:custGeom>
            <a:avLst/>
            <a:gdLst/>
            <a:ahLst/>
            <a:cxnLst/>
            <a:rect l="l" t="t" r="r" b="b"/>
            <a:pathLst>
              <a:path w="93980" h="113029">
                <a:moveTo>
                  <a:pt x="70458" y="46970"/>
                </a:moveTo>
                <a:lnTo>
                  <a:pt x="23486" y="46970"/>
                </a:lnTo>
                <a:lnTo>
                  <a:pt x="23486" y="112732"/>
                </a:lnTo>
                <a:lnTo>
                  <a:pt x="70458" y="112732"/>
                </a:lnTo>
                <a:lnTo>
                  <a:pt x="70458" y="46970"/>
                </a:lnTo>
                <a:close/>
              </a:path>
              <a:path w="93980" h="113029">
                <a:moveTo>
                  <a:pt x="46972" y="0"/>
                </a:moveTo>
                <a:lnTo>
                  <a:pt x="0" y="46970"/>
                </a:lnTo>
                <a:lnTo>
                  <a:pt x="93944" y="46970"/>
                </a:lnTo>
                <a:lnTo>
                  <a:pt x="4697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1588682" y="3620124"/>
            <a:ext cx="93980" cy="113030"/>
          </a:xfrm>
          <a:custGeom>
            <a:avLst/>
            <a:gdLst/>
            <a:ahLst/>
            <a:cxnLst/>
            <a:rect l="l" t="t" r="r" b="b"/>
            <a:pathLst>
              <a:path w="93980" h="113029">
                <a:moveTo>
                  <a:pt x="0" y="46972"/>
                </a:moveTo>
                <a:lnTo>
                  <a:pt x="46972" y="0"/>
                </a:lnTo>
                <a:lnTo>
                  <a:pt x="93944" y="46972"/>
                </a:lnTo>
                <a:lnTo>
                  <a:pt x="70458" y="46972"/>
                </a:lnTo>
                <a:lnTo>
                  <a:pt x="70458" y="112733"/>
                </a:lnTo>
                <a:lnTo>
                  <a:pt x="23486" y="112733"/>
                </a:lnTo>
                <a:lnTo>
                  <a:pt x="23486" y="46972"/>
                </a:lnTo>
                <a:lnTo>
                  <a:pt x="0" y="46972"/>
                </a:lnTo>
                <a:close/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2241594" y="3667095"/>
            <a:ext cx="93980" cy="375920"/>
          </a:xfrm>
          <a:custGeom>
            <a:avLst/>
            <a:gdLst/>
            <a:ahLst/>
            <a:cxnLst/>
            <a:rect l="l" t="t" r="r" b="b"/>
            <a:pathLst>
              <a:path w="93980" h="375920">
                <a:moveTo>
                  <a:pt x="70458" y="46972"/>
                </a:moveTo>
                <a:lnTo>
                  <a:pt x="23486" y="46972"/>
                </a:lnTo>
                <a:lnTo>
                  <a:pt x="23486" y="375777"/>
                </a:lnTo>
                <a:lnTo>
                  <a:pt x="70458" y="375777"/>
                </a:lnTo>
                <a:lnTo>
                  <a:pt x="70458" y="46972"/>
                </a:lnTo>
                <a:close/>
              </a:path>
              <a:path w="93980" h="375920">
                <a:moveTo>
                  <a:pt x="46972" y="0"/>
                </a:moveTo>
                <a:lnTo>
                  <a:pt x="0" y="46972"/>
                </a:lnTo>
                <a:lnTo>
                  <a:pt x="93944" y="46972"/>
                </a:lnTo>
                <a:lnTo>
                  <a:pt x="4697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2241594" y="3667095"/>
            <a:ext cx="93980" cy="375920"/>
          </a:xfrm>
          <a:custGeom>
            <a:avLst/>
            <a:gdLst/>
            <a:ahLst/>
            <a:cxnLst/>
            <a:rect l="l" t="t" r="r" b="b"/>
            <a:pathLst>
              <a:path w="93980" h="375920">
                <a:moveTo>
                  <a:pt x="0" y="46972"/>
                </a:moveTo>
                <a:lnTo>
                  <a:pt x="46972" y="0"/>
                </a:lnTo>
                <a:lnTo>
                  <a:pt x="93944" y="46972"/>
                </a:lnTo>
                <a:lnTo>
                  <a:pt x="70458" y="46972"/>
                </a:lnTo>
                <a:lnTo>
                  <a:pt x="70458" y="375777"/>
                </a:lnTo>
                <a:lnTo>
                  <a:pt x="23486" y="375777"/>
                </a:lnTo>
                <a:lnTo>
                  <a:pt x="23486" y="46972"/>
                </a:lnTo>
                <a:lnTo>
                  <a:pt x="0" y="46972"/>
                </a:lnTo>
                <a:close/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2241594" y="3483904"/>
            <a:ext cx="93980" cy="113030"/>
          </a:xfrm>
          <a:custGeom>
            <a:avLst/>
            <a:gdLst/>
            <a:ahLst/>
            <a:cxnLst/>
            <a:rect l="l" t="t" r="r" b="b"/>
            <a:pathLst>
              <a:path w="93980" h="113029">
                <a:moveTo>
                  <a:pt x="70458" y="46972"/>
                </a:moveTo>
                <a:lnTo>
                  <a:pt x="23486" y="46972"/>
                </a:lnTo>
                <a:lnTo>
                  <a:pt x="23486" y="112734"/>
                </a:lnTo>
                <a:lnTo>
                  <a:pt x="70458" y="112734"/>
                </a:lnTo>
                <a:lnTo>
                  <a:pt x="70458" y="46972"/>
                </a:lnTo>
                <a:close/>
              </a:path>
              <a:path w="93980" h="113029">
                <a:moveTo>
                  <a:pt x="46972" y="0"/>
                </a:moveTo>
                <a:lnTo>
                  <a:pt x="0" y="46972"/>
                </a:lnTo>
                <a:lnTo>
                  <a:pt x="93944" y="46972"/>
                </a:lnTo>
                <a:lnTo>
                  <a:pt x="4697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2241594" y="3483904"/>
            <a:ext cx="93980" cy="113030"/>
          </a:xfrm>
          <a:custGeom>
            <a:avLst/>
            <a:gdLst/>
            <a:ahLst/>
            <a:cxnLst/>
            <a:rect l="l" t="t" r="r" b="b"/>
            <a:pathLst>
              <a:path w="93980" h="113029">
                <a:moveTo>
                  <a:pt x="0" y="46972"/>
                </a:moveTo>
                <a:lnTo>
                  <a:pt x="46972" y="0"/>
                </a:lnTo>
                <a:lnTo>
                  <a:pt x="93944" y="46972"/>
                </a:lnTo>
                <a:lnTo>
                  <a:pt x="70458" y="46972"/>
                </a:lnTo>
                <a:lnTo>
                  <a:pt x="70458" y="112733"/>
                </a:lnTo>
                <a:lnTo>
                  <a:pt x="23486" y="112733"/>
                </a:lnTo>
                <a:lnTo>
                  <a:pt x="23486" y="46972"/>
                </a:lnTo>
                <a:lnTo>
                  <a:pt x="0" y="46972"/>
                </a:lnTo>
                <a:close/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2342584" y="4002946"/>
            <a:ext cx="340995" cy="0"/>
          </a:xfrm>
          <a:custGeom>
            <a:avLst/>
            <a:gdLst/>
            <a:ahLst/>
            <a:cxnLst/>
            <a:rect l="l" t="t" r="r" b="b"/>
            <a:pathLst>
              <a:path w="340994">
                <a:moveTo>
                  <a:pt x="0" y="0"/>
                </a:moveTo>
                <a:lnTo>
                  <a:pt x="340776" y="0"/>
                </a:lnTo>
              </a:path>
            </a:pathLst>
          </a:custGeom>
          <a:ln w="29452">
            <a:solidFill>
              <a:srgbClr val="C949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689672" y="3998302"/>
            <a:ext cx="993140" cy="165100"/>
          </a:xfrm>
          <a:custGeom>
            <a:avLst/>
            <a:gdLst/>
            <a:ahLst/>
            <a:cxnLst/>
            <a:rect l="l" t="t" r="r" b="b"/>
            <a:pathLst>
              <a:path w="993139" h="165100">
                <a:moveTo>
                  <a:pt x="25750" y="137007"/>
                </a:moveTo>
                <a:lnTo>
                  <a:pt x="0" y="155166"/>
                </a:lnTo>
                <a:lnTo>
                  <a:pt x="29977" y="164871"/>
                </a:lnTo>
                <a:lnTo>
                  <a:pt x="28568" y="155583"/>
                </a:lnTo>
                <a:lnTo>
                  <a:pt x="89807" y="146295"/>
                </a:lnTo>
                <a:lnTo>
                  <a:pt x="27160" y="146295"/>
                </a:lnTo>
                <a:lnTo>
                  <a:pt x="25750" y="137007"/>
                </a:lnTo>
                <a:close/>
              </a:path>
              <a:path w="993139" h="165100">
                <a:moveTo>
                  <a:pt x="991655" y="0"/>
                </a:moveTo>
                <a:lnTo>
                  <a:pt x="27160" y="146295"/>
                </a:lnTo>
                <a:lnTo>
                  <a:pt x="89807" y="146295"/>
                </a:lnTo>
                <a:lnTo>
                  <a:pt x="993063" y="9288"/>
                </a:lnTo>
                <a:lnTo>
                  <a:pt x="991655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083731" y="4003094"/>
            <a:ext cx="1587500" cy="419100"/>
          </a:xfrm>
          <a:custGeom>
            <a:avLst/>
            <a:gdLst/>
            <a:ahLst/>
            <a:cxnLst/>
            <a:rect l="l" t="t" r="r" b="b"/>
            <a:pathLst>
              <a:path w="1587500" h="419100">
                <a:moveTo>
                  <a:pt x="23786" y="391692"/>
                </a:moveTo>
                <a:lnTo>
                  <a:pt x="0" y="412357"/>
                </a:lnTo>
                <a:lnTo>
                  <a:pt x="30804" y="418986"/>
                </a:lnTo>
                <a:lnTo>
                  <a:pt x="28465" y="409888"/>
                </a:lnTo>
                <a:lnTo>
                  <a:pt x="63854" y="400790"/>
                </a:lnTo>
                <a:lnTo>
                  <a:pt x="26125" y="400790"/>
                </a:lnTo>
                <a:lnTo>
                  <a:pt x="23786" y="391692"/>
                </a:lnTo>
                <a:close/>
              </a:path>
              <a:path w="1587500" h="419100">
                <a:moveTo>
                  <a:pt x="1585080" y="0"/>
                </a:moveTo>
                <a:lnTo>
                  <a:pt x="26125" y="400790"/>
                </a:lnTo>
                <a:lnTo>
                  <a:pt x="63854" y="400790"/>
                </a:lnTo>
                <a:lnTo>
                  <a:pt x="1587419" y="9099"/>
                </a:lnTo>
                <a:lnTo>
                  <a:pt x="1585080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 txBox="1"/>
          <p:nvPr/>
        </p:nvSpPr>
        <p:spPr>
          <a:xfrm>
            <a:off x="2464098" y="3041301"/>
            <a:ext cx="901700" cy="7747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04470" marR="5080">
              <a:lnSpc>
                <a:spcPct val="105200"/>
              </a:lnSpc>
            </a:pPr>
            <a:r>
              <a:rPr sz="850" spc="10" dirty="0">
                <a:latin typeface="Calibri"/>
                <a:cs typeface="Calibri"/>
              </a:rPr>
              <a:t>F</a:t>
            </a:r>
            <a:r>
              <a:rPr sz="850" spc="25" dirty="0">
                <a:latin typeface="Calibri"/>
                <a:cs typeface="Calibri"/>
              </a:rPr>
              <a:t>o</a:t>
            </a:r>
            <a:r>
              <a:rPr sz="850" spc="-5" dirty="0">
                <a:latin typeface="Calibri"/>
                <a:cs typeface="Calibri"/>
              </a:rPr>
              <a:t>r</a:t>
            </a:r>
            <a:r>
              <a:rPr sz="850" spc="10" dirty="0">
                <a:latin typeface="Calibri"/>
                <a:cs typeface="Calibri"/>
              </a:rPr>
              <a:t>w</a:t>
            </a:r>
            <a:r>
              <a:rPr sz="850" spc="-5" dirty="0">
                <a:latin typeface="Calibri"/>
                <a:cs typeface="Calibri"/>
              </a:rPr>
              <a:t>ar</a:t>
            </a:r>
            <a:r>
              <a:rPr sz="850" spc="15" dirty="0">
                <a:latin typeface="Calibri"/>
                <a:cs typeface="Calibri"/>
              </a:rPr>
              <a:t>d</a:t>
            </a:r>
            <a:r>
              <a:rPr sz="850" spc="5" dirty="0">
                <a:latin typeface="Calibri"/>
                <a:cs typeface="Calibri"/>
              </a:rPr>
              <a:t> </a:t>
            </a:r>
            <a:r>
              <a:rPr sz="850" spc="15" dirty="0">
                <a:latin typeface="Calibri"/>
                <a:cs typeface="Calibri"/>
              </a:rPr>
              <a:t>e</a:t>
            </a:r>
            <a:r>
              <a:rPr sz="850" spc="-5" dirty="0">
                <a:latin typeface="Calibri"/>
                <a:cs typeface="Calibri"/>
              </a:rPr>
              <a:t>a</a:t>
            </a:r>
            <a:r>
              <a:rPr sz="850" dirty="0">
                <a:latin typeface="Calibri"/>
                <a:cs typeface="Calibri"/>
              </a:rPr>
              <a:t>c</a:t>
            </a:r>
            <a:r>
              <a:rPr sz="850" spc="15" dirty="0">
                <a:latin typeface="Calibri"/>
                <a:cs typeface="Calibri"/>
              </a:rPr>
              <a:t>h</a:t>
            </a:r>
            <a:r>
              <a:rPr sz="850" spc="5" dirty="0">
                <a:latin typeface="Calibri"/>
                <a:cs typeface="Calibri"/>
              </a:rPr>
              <a:t> </a:t>
            </a:r>
            <a:r>
              <a:rPr sz="850" spc="-5" dirty="0">
                <a:latin typeface="Calibri"/>
                <a:cs typeface="Calibri"/>
              </a:rPr>
              <a:t>r</a:t>
            </a:r>
            <a:r>
              <a:rPr sz="850" spc="15" dirty="0">
                <a:latin typeface="Calibri"/>
                <a:cs typeface="Calibri"/>
              </a:rPr>
              <a:t>e</a:t>
            </a:r>
            <a:r>
              <a:rPr sz="850" dirty="0">
                <a:latin typeface="Calibri"/>
                <a:cs typeface="Calibri"/>
              </a:rPr>
              <a:t>g</a:t>
            </a:r>
            <a:r>
              <a:rPr sz="850" spc="20" dirty="0">
                <a:latin typeface="Calibri"/>
                <a:cs typeface="Calibri"/>
              </a:rPr>
              <a:t>i</a:t>
            </a:r>
            <a:r>
              <a:rPr sz="850" spc="25" dirty="0">
                <a:latin typeface="Calibri"/>
                <a:cs typeface="Calibri"/>
              </a:rPr>
              <a:t>o</a:t>
            </a:r>
            <a:r>
              <a:rPr sz="850" spc="15" dirty="0">
                <a:latin typeface="Calibri"/>
                <a:cs typeface="Calibri"/>
              </a:rPr>
              <a:t>n</a:t>
            </a:r>
            <a:r>
              <a:rPr sz="850" spc="-35" dirty="0">
                <a:latin typeface="Calibri"/>
                <a:cs typeface="Calibri"/>
              </a:rPr>
              <a:t> </a:t>
            </a:r>
            <a:r>
              <a:rPr sz="850" spc="5" dirty="0">
                <a:latin typeface="Calibri"/>
                <a:cs typeface="Calibri"/>
              </a:rPr>
              <a:t>t</a:t>
            </a:r>
            <a:r>
              <a:rPr sz="850" spc="25" dirty="0">
                <a:latin typeface="Calibri"/>
                <a:cs typeface="Calibri"/>
              </a:rPr>
              <a:t>h</a:t>
            </a:r>
            <a:r>
              <a:rPr sz="850" spc="-5" dirty="0">
                <a:latin typeface="Calibri"/>
                <a:cs typeface="Calibri"/>
              </a:rPr>
              <a:t>r</a:t>
            </a:r>
            <a:r>
              <a:rPr sz="850" spc="25" dirty="0">
                <a:latin typeface="Calibri"/>
                <a:cs typeface="Calibri"/>
              </a:rPr>
              <a:t>ou</a:t>
            </a:r>
            <a:r>
              <a:rPr sz="850" dirty="0">
                <a:latin typeface="Calibri"/>
                <a:cs typeface="Calibri"/>
              </a:rPr>
              <a:t>g</a:t>
            </a:r>
            <a:r>
              <a:rPr sz="850" spc="15" dirty="0">
                <a:latin typeface="Calibri"/>
                <a:cs typeface="Calibri"/>
              </a:rPr>
              <a:t>h</a:t>
            </a:r>
            <a:r>
              <a:rPr sz="850" spc="5" dirty="0">
                <a:latin typeface="Calibri"/>
                <a:cs typeface="Calibri"/>
              </a:rPr>
              <a:t> </a:t>
            </a:r>
            <a:r>
              <a:rPr sz="850" spc="20" dirty="0">
                <a:latin typeface="Calibri"/>
                <a:cs typeface="Calibri"/>
              </a:rPr>
              <a:t>C</a:t>
            </a:r>
            <a:r>
              <a:rPr sz="850" spc="25" dirty="0">
                <a:latin typeface="Calibri"/>
                <a:cs typeface="Calibri"/>
              </a:rPr>
              <a:t>on</a:t>
            </a:r>
            <a:r>
              <a:rPr sz="850" spc="20" dirty="0">
                <a:latin typeface="Calibri"/>
                <a:cs typeface="Calibri"/>
              </a:rPr>
              <a:t>v</a:t>
            </a:r>
            <a:r>
              <a:rPr sz="850" dirty="0">
                <a:latin typeface="Calibri"/>
                <a:cs typeface="Calibri"/>
              </a:rPr>
              <a:t>N</a:t>
            </a:r>
            <a:r>
              <a:rPr sz="850" spc="10" dirty="0">
                <a:latin typeface="Calibri"/>
                <a:cs typeface="Calibri"/>
              </a:rPr>
              <a:t>et</a:t>
            </a:r>
            <a:endParaRPr sz="850">
              <a:latin typeface="Calibri"/>
              <a:cs typeface="Calibri"/>
            </a:endParaRPr>
          </a:p>
          <a:p>
            <a:pPr marL="12700" marR="67310">
              <a:lnSpc>
                <a:spcPct val="105200"/>
              </a:lnSpc>
              <a:spcBef>
                <a:spcPts val="715"/>
              </a:spcBef>
            </a:pPr>
            <a:r>
              <a:rPr sz="850" spc="-20" dirty="0">
                <a:latin typeface="Calibri"/>
                <a:cs typeface="Calibri"/>
              </a:rPr>
              <a:t>W</a:t>
            </a:r>
            <a:r>
              <a:rPr sz="850" spc="-5" dirty="0">
                <a:latin typeface="Calibri"/>
                <a:cs typeface="Calibri"/>
              </a:rPr>
              <a:t>ar</a:t>
            </a:r>
            <a:r>
              <a:rPr sz="850" spc="25" dirty="0">
                <a:latin typeface="Calibri"/>
                <a:cs typeface="Calibri"/>
              </a:rPr>
              <a:t>p</a:t>
            </a:r>
            <a:r>
              <a:rPr sz="850" spc="15" dirty="0">
                <a:latin typeface="Calibri"/>
                <a:cs typeface="Calibri"/>
              </a:rPr>
              <a:t>ed</a:t>
            </a:r>
            <a:r>
              <a:rPr sz="850" spc="40" dirty="0">
                <a:latin typeface="Calibri"/>
                <a:cs typeface="Calibri"/>
              </a:rPr>
              <a:t> </a:t>
            </a:r>
            <a:r>
              <a:rPr sz="850" spc="20" dirty="0">
                <a:latin typeface="Calibri"/>
                <a:cs typeface="Calibri"/>
              </a:rPr>
              <a:t>i</a:t>
            </a:r>
            <a:r>
              <a:rPr sz="850" spc="15" dirty="0">
                <a:latin typeface="Calibri"/>
                <a:cs typeface="Calibri"/>
              </a:rPr>
              <a:t>m</a:t>
            </a:r>
            <a:r>
              <a:rPr sz="850" spc="-5" dirty="0">
                <a:latin typeface="Calibri"/>
                <a:cs typeface="Calibri"/>
              </a:rPr>
              <a:t>a</a:t>
            </a:r>
            <a:r>
              <a:rPr sz="850" dirty="0">
                <a:latin typeface="Calibri"/>
                <a:cs typeface="Calibri"/>
              </a:rPr>
              <a:t>g</a:t>
            </a:r>
            <a:r>
              <a:rPr sz="850" spc="15" dirty="0">
                <a:latin typeface="Calibri"/>
                <a:cs typeface="Calibri"/>
              </a:rPr>
              <a:t>e</a:t>
            </a:r>
            <a:r>
              <a:rPr sz="850" spc="5" dirty="0">
                <a:latin typeface="Calibri"/>
                <a:cs typeface="Calibri"/>
              </a:rPr>
              <a:t> </a:t>
            </a:r>
            <a:r>
              <a:rPr sz="850" spc="-5" dirty="0">
                <a:latin typeface="Calibri"/>
                <a:cs typeface="Calibri"/>
              </a:rPr>
              <a:t>r</a:t>
            </a:r>
            <a:r>
              <a:rPr sz="850" spc="15" dirty="0">
                <a:latin typeface="Calibri"/>
                <a:cs typeface="Calibri"/>
              </a:rPr>
              <a:t>e</a:t>
            </a:r>
            <a:r>
              <a:rPr sz="850" dirty="0">
                <a:latin typeface="Calibri"/>
                <a:cs typeface="Calibri"/>
              </a:rPr>
              <a:t>g</a:t>
            </a:r>
            <a:r>
              <a:rPr sz="850" spc="20" dirty="0">
                <a:latin typeface="Calibri"/>
                <a:cs typeface="Calibri"/>
              </a:rPr>
              <a:t>i</a:t>
            </a:r>
            <a:r>
              <a:rPr sz="850" spc="25" dirty="0">
                <a:latin typeface="Calibri"/>
                <a:cs typeface="Calibri"/>
              </a:rPr>
              <a:t>on</a:t>
            </a:r>
            <a:r>
              <a:rPr sz="850" spc="10" dirty="0">
                <a:latin typeface="Calibri"/>
                <a:cs typeface="Calibri"/>
              </a:rPr>
              <a:t>s</a:t>
            </a:r>
            <a:r>
              <a:rPr sz="850" spc="-25" dirty="0">
                <a:latin typeface="Calibri"/>
                <a:cs typeface="Calibri"/>
              </a:rPr>
              <a:t> </a:t>
            </a:r>
            <a:r>
              <a:rPr sz="850" spc="-5" dirty="0">
                <a:latin typeface="Calibri"/>
                <a:cs typeface="Calibri"/>
              </a:rPr>
              <a:t>(</a:t>
            </a:r>
            <a:r>
              <a:rPr sz="850" spc="5" dirty="0">
                <a:latin typeface="Calibri"/>
                <a:cs typeface="Calibri"/>
              </a:rPr>
              <a:t>224</a:t>
            </a:r>
            <a:r>
              <a:rPr sz="850" spc="-5" dirty="0">
                <a:latin typeface="Calibri"/>
                <a:cs typeface="Calibri"/>
              </a:rPr>
              <a:t>x</a:t>
            </a:r>
            <a:r>
              <a:rPr sz="850" spc="5" dirty="0">
                <a:latin typeface="Calibri"/>
                <a:cs typeface="Calibri"/>
              </a:rPr>
              <a:t>224)</a:t>
            </a:r>
            <a:endParaRPr sz="850">
              <a:latin typeface="Calibri"/>
              <a:cs typeface="Calibri"/>
            </a:endParaRPr>
          </a:p>
        </p:txBody>
      </p:sp>
      <p:sp>
        <p:nvSpPr>
          <p:cNvPr id="61" name="object 61"/>
          <p:cNvSpPr txBox="1"/>
          <p:nvPr/>
        </p:nvSpPr>
        <p:spPr>
          <a:xfrm>
            <a:off x="2677246" y="3981867"/>
            <a:ext cx="751840" cy="5518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6400"/>
              </a:lnSpc>
            </a:pPr>
            <a:r>
              <a:rPr sz="850" spc="10" dirty="0">
                <a:latin typeface="Calibri"/>
                <a:cs typeface="Calibri"/>
              </a:rPr>
              <a:t>R</a:t>
            </a:r>
            <a:r>
              <a:rPr sz="850" spc="15" dirty="0">
                <a:latin typeface="Calibri"/>
                <a:cs typeface="Calibri"/>
              </a:rPr>
              <a:t>e</a:t>
            </a:r>
            <a:r>
              <a:rPr sz="850" dirty="0">
                <a:latin typeface="Calibri"/>
                <a:cs typeface="Calibri"/>
              </a:rPr>
              <a:t>g</a:t>
            </a:r>
            <a:r>
              <a:rPr sz="850" spc="20" dirty="0">
                <a:latin typeface="Calibri"/>
                <a:cs typeface="Calibri"/>
              </a:rPr>
              <a:t>i</a:t>
            </a:r>
            <a:r>
              <a:rPr sz="850" spc="25" dirty="0">
                <a:latin typeface="Calibri"/>
                <a:cs typeface="Calibri"/>
              </a:rPr>
              <a:t>on</a:t>
            </a:r>
            <a:r>
              <a:rPr sz="850" spc="10" dirty="0">
                <a:latin typeface="Calibri"/>
                <a:cs typeface="Calibri"/>
              </a:rPr>
              <a:t>s</a:t>
            </a:r>
            <a:r>
              <a:rPr sz="850" spc="-60" dirty="0">
                <a:latin typeface="Calibri"/>
                <a:cs typeface="Calibri"/>
              </a:rPr>
              <a:t> </a:t>
            </a:r>
            <a:r>
              <a:rPr sz="850" spc="25" dirty="0">
                <a:latin typeface="Calibri"/>
                <a:cs typeface="Calibri"/>
              </a:rPr>
              <a:t>o</a:t>
            </a:r>
            <a:r>
              <a:rPr sz="850" spc="10" dirty="0">
                <a:latin typeface="Calibri"/>
                <a:cs typeface="Calibri"/>
              </a:rPr>
              <a:t>f</a:t>
            </a:r>
            <a:r>
              <a:rPr sz="850" spc="5" dirty="0">
                <a:latin typeface="Calibri"/>
                <a:cs typeface="Calibri"/>
              </a:rPr>
              <a:t> </a:t>
            </a:r>
            <a:r>
              <a:rPr sz="850" dirty="0">
                <a:latin typeface="Calibri"/>
                <a:cs typeface="Calibri"/>
              </a:rPr>
              <a:t>I</a:t>
            </a:r>
            <a:r>
              <a:rPr sz="850" spc="25" dirty="0">
                <a:latin typeface="Calibri"/>
                <a:cs typeface="Calibri"/>
              </a:rPr>
              <a:t>n</a:t>
            </a:r>
            <a:r>
              <a:rPr sz="850" spc="5" dirty="0">
                <a:latin typeface="Calibri"/>
                <a:cs typeface="Calibri"/>
              </a:rPr>
              <a:t>t</a:t>
            </a:r>
            <a:r>
              <a:rPr sz="850" spc="15" dirty="0">
                <a:latin typeface="Calibri"/>
                <a:cs typeface="Calibri"/>
              </a:rPr>
              <a:t>e</a:t>
            </a:r>
            <a:r>
              <a:rPr sz="850" spc="-5" dirty="0">
                <a:latin typeface="Calibri"/>
                <a:cs typeface="Calibri"/>
              </a:rPr>
              <a:t>r</a:t>
            </a:r>
            <a:r>
              <a:rPr sz="850" spc="15" dirty="0">
                <a:latin typeface="Calibri"/>
                <a:cs typeface="Calibri"/>
              </a:rPr>
              <a:t>e</a:t>
            </a:r>
            <a:r>
              <a:rPr sz="850" spc="-5" dirty="0">
                <a:latin typeface="Calibri"/>
                <a:cs typeface="Calibri"/>
              </a:rPr>
              <a:t>s</a:t>
            </a:r>
            <a:r>
              <a:rPr sz="850" spc="10" dirty="0">
                <a:latin typeface="Calibri"/>
                <a:cs typeface="Calibri"/>
              </a:rPr>
              <a:t>t</a:t>
            </a:r>
            <a:r>
              <a:rPr sz="850" spc="-50" dirty="0">
                <a:latin typeface="Calibri"/>
                <a:cs typeface="Calibri"/>
              </a:rPr>
              <a:t> </a:t>
            </a:r>
            <a:r>
              <a:rPr sz="850" dirty="0">
                <a:latin typeface="Calibri"/>
                <a:cs typeface="Calibri"/>
              </a:rPr>
              <a:t>(</a:t>
            </a:r>
            <a:r>
              <a:rPr sz="850" spc="10" dirty="0">
                <a:latin typeface="Calibri"/>
                <a:cs typeface="Calibri"/>
              </a:rPr>
              <a:t>R</a:t>
            </a:r>
            <a:r>
              <a:rPr sz="850" spc="25" dirty="0">
                <a:latin typeface="Calibri"/>
                <a:cs typeface="Calibri"/>
              </a:rPr>
              <a:t>o</a:t>
            </a:r>
            <a:r>
              <a:rPr sz="850" dirty="0">
                <a:latin typeface="Calibri"/>
                <a:cs typeface="Calibri"/>
              </a:rPr>
              <a:t>I</a:t>
            </a:r>
            <a:r>
              <a:rPr sz="850" spc="10" dirty="0">
                <a:latin typeface="Calibri"/>
                <a:cs typeface="Calibri"/>
              </a:rPr>
              <a:t>)</a:t>
            </a:r>
            <a:r>
              <a:rPr sz="850" spc="5" dirty="0">
                <a:latin typeface="Calibri"/>
                <a:cs typeface="Calibri"/>
              </a:rPr>
              <a:t> </a:t>
            </a:r>
            <a:r>
              <a:rPr sz="850" spc="-5" dirty="0">
                <a:latin typeface="Calibri"/>
                <a:cs typeface="Calibri"/>
              </a:rPr>
              <a:t>fr</a:t>
            </a:r>
            <a:r>
              <a:rPr sz="850" spc="25" dirty="0">
                <a:latin typeface="Calibri"/>
                <a:cs typeface="Calibri"/>
              </a:rPr>
              <a:t>om</a:t>
            </a:r>
            <a:r>
              <a:rPr sz="850" spc="-15" dirty="0">
                <a:latin typeface="Calibri"/>
                <a:cs typeface="Calibri"/>
              </a:rPr>
              <a:t> </a:t>
            </a:r>
            <a:r>
              <a:rPr sz="850" spc="15" dirty="0">
                <a:latin typeface="Calibri"/>
                <a:cs typeface="Calibri"/>
              </a:rPr>
              <a:t>a</a:t>
            </a:r>
            <a:r>
              <a:rPr sz="850" spc="10" dirty="0">
                <a:latin typeface="Calibri"/>
                <a:cs typeface="Calibri"/>
              </a:rPr>
              <a:t> </a:t>
            </a:r>
            <a:r>
              <a:rPr sz="850" spc="25" dirty="0">
                <a:latin typeface="Calibri"/>
                <a:cs typeface="Calibri"/>
              </a:rPr>
              <a:t>p</a:t>
            </a:r>
            <a:r>
              <a:rPr sz="850" spc="-5" dirty="0">
                <a:latin typeface="Calibri"/>
                <a:cs typeface="Calibri"/>
              </a:rPr>
              <a:t>r</a:t>
            </a:r>
            <a:r>
              <a:rPr sz="850" spc="25" dirty="0">
                <a:latin typeface="Calibri"/>
                <a:cs typeface="Calibri"/>
              </a:rPr>
              <a:t>opo</a:t>
            </a:r>
            <a:r>
              <a:rPr sz="850" spc="-5" dirty="0">
                <a:latin typeface="Calibri"/>
                <a:cs typeface="Calibri"/>
              </a:rPr>
              <a:t>sa</a:t>
            </a:r>
            <a:r>
              <a:rPr sz="850" spc="5" dirty="0">
                <a:latin typeface="Calibri"/>
                <a:cs typeface="Calibri"/>
              </a:rPr>
              <a:t>l </a:t>
            </a:r>
            <a:r>
              <a:rPr sz="850" spc="15" dirty="0">
                <a:latin typeface="Calibri"/>
                <a:cs typeface="Calibri"/>
              </a:rPr>
              <a:t>me</a:t>
            </a:r>
            <a:r>
              <a:rPr sz="850" spc="5" dirty="0">
                <a:latin typeface="Calibri"/>
                <a:cs typeface="Calibri"/>
              </a:rPr>
              <a:t>t</a:t>
            </a:r>
            <a:r>
              <a:rPr sz="850" spc="25" dirty="0">
                <a:latin typeface="Calibri"/>
                <a:cs typeface="Calibri"/>
              </a:rPr>
              <a:t>ho</a:t>
            </a:r>
            <a:r>
              <a:rPr sz="850" spc="15" dirty="0">
                <a:latin typeface="Calibri"/>
                <a:cs typeface="Calibri"/>
              </a:rPr>
              <a:t>d</a:t>
            </a:r>
            <a:r>
              <a:rPr sz="850" spc="-30" dirty="0">
                <a:latin typeface="Calibri"/>
                <a:cs typeface="Calibri"/>
              </a:rPr>
              <a:t> </a:t>
            </a:r>
            <a:r>
              <a:rPr sz="850" spc="-5" dirty="0">
                <a:latin typeface="Calibri"/>
                <a:cs typeface="Calibri"/>
              </a:rPr>
              <a:t>(</a:t>
            </a:r>
            <a:r>
              <a:rPr sz="850" spc="15" dirty="0">
                <a:latin typeface="Calibri"/>
                <a:cs typeface="Calibri"/>
              </a:rPr>
              <a:t>~</a:t>
            </a:r>
            <a:r>
              <a:rPr sz="850" spc="5" dirty="0">
                <a:latin typeface="Calibri"/>
                <a:cs typeface="Calibri"/>
              </a:rPr>
              <a:t>2</a:t>
            </a:r>
            <a:r>
              <a:rPr sz="850" spc="10" dirty="0">
                <a:latin typeface="Calibri"/>
                <a:cs typeface="Calibri"/>
              </a:rPr>
              <a:t>k)</a:t>
            </a:r>
            <a:endParaRPr sz="850">
              <a:latin typeface="Calibri"/>
              <a:cs typeface="Calibri"/>
            </a:endParaRPr>
          </a:p>
        </p:txBody>
      </p:sp>
      <p:sp>
        <p:nvSpPr>
          <p:cNvPr id="62" name="object 62"/>
          <p:cNvSpPr/>
          <p:nvPr/>
        </p:nvSpPr>
        <p:spPr>
          <a:xfrm>
            <a:off x="2157394" y="2820872"/>
            <a:ext cx="97790" cy="97790"/>
          </a:xfrm>
          <a:custGeom>
            <a:avLst/>
            <a:gdLst/>
            <a:ahLst/>
            <a:cxnLst/>
            <a:rect l="l" t="t" r="r" b="b"/>
            <a:pathLst>
              <a:path w="97789" h="97789">
                <a:moveTo>
                  <a:pt x="80053" y="48031"/>
                </a:moveTo>
                <a:lnTo>
                  <a:pt x="16010" y="48031"/>
                </a:lnTo>
                <a:lnTo>
                  <a:pt x="65485" y="97505"/>
                </a:lnTo>
                <a:lnTo>
                  <a:pt x="97506" y="65485"/>
                </a:lnTo>
                <a:lnTo>
                  <a:pt x="80053" y="48031"/>
                </a:lnTo>
                <a:close/>
              </a:path>
              <a:path w="97789" h="97789">
                <a:moveTo>
                  <a:pt x="64042" y="0"/>
                </a:moveTo>
                <a:lnTo>
                  <a:pt x="0" y="0"/>
                </a:lnTo>
                <a:lnTo>
                  <a:pt x="0" y="64042"/>
                </a:lnTo>
                <a:lnTo>
                  <a:pt x="16010" y="48031"/>
                </a:lnTo>
                <a:lnTo>
                  <a:pt x="80053" y="48031"/>
                </a:lnTo>
                <a:lnTo>
                  <a:pt x="48032" y="16010"/>
                </a:lnTo>
                <a:lnTo>
                  <a:pt x="6404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2157394" y="2820870"/>
            <a:ext cx="97790" cy="97790"/>
          </a:xfrm>
          <a:custGeom>
            <a:avLst/>
            <a:gdLst/>
            <a:ahLst/>
            <a:cxnLst/>
            <a:rect l="l" t="t" r="r" b="b"/>
            <a:pathLst>
              <a:path w="97789" h="97789">
                <a:moveTo>
                  <a:pt x="0" y="64042"/>
                </a:moveTo>
                <a:lnTo>
                  <a:pt x="0" y="0"/>
                </a:lnTo>
                <a:lnTo>
                  <a:pt x="64042" y="0"/>
                </a:lnTo>
                <a:lnTo>
                  <a:pt x="48032" y="16010"/>
                </a:lnTo>
                <a:lnTo>
                  <a:pt x="97506" y="65485"/>
                </a:lnTo>
                <a:lnTo>
                  <a:pt x="65485" y="97506"/>
                </a:lnTo>
                <a:lnTo>
                  <a:pt x="16010" y="48032"/>
                </a:lnTo>
                <a:lnTo>
                  <a:pt x="0" y="64042"/>
                </a:lnTo>
                <a:close/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1411249" y="2964068"/>
            <a:ext cx="97790" cy="97790"/>
          </a:xfrm>
          <a:custGeom>
            <a:avLst/>
            <a:gdLst/>
            <a:ahLst/>
            <a:cxnLst/>
            <a:rect l="l" t="t" r="r" b="b"/>
            <a:pathLst>
              <a:path w="97790" h="97789">
                <a:moveTo>
                  <a:pt x="80054" y="48032"/>
                </a:moveTo>
                <a:lnTo>
                  <a:pt x="16010" y="48032"/>
                </a:lnTo>
                <a:lnTo>
                  <a:pt x="65485" y="97506"/>
                </a:lnTo>
                <a:lnTo>
                  <a:pt x="97506" y="65485"/>
                </a:lnTo>
                <a:lnTo>
                  <a:pt x="80054" y="48032"/>
                </a:lnTo>
                <a:close/>
              </a:path>
              <a:path w="97790" h="97789">
                <a:moveTo>
                  <a:pt x="64043" y="0"/>
                </a:moveTo>
                <a:lnTo>
                  <a:pt x="0" y="0"/>
                </a:lnTo>
                <a:lnTo>
                  <a:pt x="0" y="64043"/>
                </a:lnTo>
                <a:lnTo>
                  <a:pt x="16010" y="48032"/>
                </a:lnTo>
                <a:lnTo>
                  <a:pt x="80054" y="48032"/>
                </a:lnTo>
                <a:lnTo>
                  <a:pt x="48032" y="16010"/>
                </a:lnTo>
                <a:lnTo>
                  <a:pt x="6404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411250" y="2964068"/>
            <a:ext cx="97790" cy="97790"/>
          </a:xfrm>
          <a:custGeom>
            <a:avLst/>
            <a:gdLst/>
            <a:ahLst/>
            <a:cxnLst/>
            <a:rect l="l" t="t" r="r" b="b"/>
            <a:pathLst>
              <a:path w="97790" h="97789">
                <a:moveTo>
                  <a:pt x="0" y="64042"/>
                </a:moveTo>
                <a:lnTo>
                  <a:pt x="0" y="0"/>
                </a:lnTo>
                <a:lnTo>
                  <a:pt x="64042" y="0"/>
                </a:lnTo>
                <a:lnTo>
                  <a:pt x="48032" y="16010"/>
                </a:lnTo>
                <a:lnTo>
                  <a:pt x="97506" y="65485"/>
                </a:lnTo>
                <a:lnTo>
                  <a:pt x="65485" y="97506"/>
                </a:lnTo>
                <a:lnTo>
                  <a:pt x="16010" y="48032"/>
                </a:lnTo>
                <a:lnTo>
                  <a:pt x="0" y="64042"/>
                </a:lnTo>
                <a:close/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921091" y="3148975"/>
            <a:ext cx="97790" cy="97790"/>
          </a:xfrm>
          <a:custGeom>
            <a:avLst/>
            <a:gdLst/>
            <a:ahLst/>
            <a:cxnLst/>
            <a:rect l="l" t="t" r="r" b="b"/>
            <a:pathLst>
              <a:path w="97790" h="97789">
                <a:moveTo>
                  <a:pt x="80054" y="48031"/>
                </a:moveTo>
                <a:lnTo>
                  <a:pt x="16010" y="48031"/>
                </a:lnTo>
                <a:lnTo>
                  <a:pt x="65485" y="97505"/>
                </a:lnTo>
                <a:lnTo>
                  <a:pt x="97506" y="65483"/>
                </a:lnTo>
                <a:lnTo>
                  <a:pt x="80054" y="48031"/>
                </a:lnTo>
                <a:close/>
              </a:path>
              <a:path w="97790" h="97789">
                <a:moveTo>
                  <a:pt x="64042" y="0"/>
                </a:moveTo>
                <a:lnTo>
                  <a:pt x="0" y="0"/>
                </a:lnTo>
                <a:lnTo>
                  <a:pt x="0" y="64042"/>
                </a:lnTo>
                <a:lnTo>
                  <a:pt x="16010" y="48031"/>
                </a:lnTo>
                <a:lnTo>
                  <a:pt x="80054" y="48031"/>
                </a:lnTo>
                <a:lnTo>
                  <a:pt x="48032" y="16009"/>
                </a:lnTo>
                <a:lnTo>
                  <a:pt x="6404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921091" y="3148974"/>
            <a:ext cx="97790" cy="97790"/>
          </a:xfrm>
          <a:custGeom>
            <a:avLst/>
            <a:gdLst/>
            <a:ahLst/>
            <a:cxnLst/>
            <a:rect l="l" t="t" r="r" b="b"/>
            <a:pathLst>
              <a:path w="97790" h="97789">
                <a:moveTo>
                  <a:pt x="0" y="64042"/>
                </a:moveTo>
                <a:lnTo>
                  <a:pt x="0" y="0"/>
                </a:lnTo>
                <a:lnTo>
                  <a:pt x="64042" y="0"/>
                </a:lnTo>
                <a:lnTo>
                  <a:pt x="48032" y="16010"/>
                </a:lnTo>
                <a:lnTo>
                  <a:pt x="97506" y="65485"/>
                </a:lnTo>
                <a:lnTo>
                  <a:pt x="65485" y="97506"/>
                </a:lnTo>
                <a:lnTo>
                  <a:pt x="16010" y="48032"/>
                </a:lnTo>
                <a:lnTo>
                  <a:pt x="0" y="64042"/>
                </a:lnTo>
                <a:close/>
              </a:path>
            </a:pathLst>
          </a:custGeom>
          <a:ln w="4697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 txBox="1"/>
          <p:nvPr/>
        </p:nvSpPr>
        <p:spPr>
          <a:xfrm>
            <a:off x="1088429" y="2786368"/>
            <a:ext cx="338455" cy="140970"/>
          </a:xfrm>
          <a:prstGeom prst="rect">
            <a:avLst/>
          </a:prstGeom>
          <a:ln w="9394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42545">
              <a:lnSpc>
                <a:spcPct val="100000"/>
              </a:lnSpc>
            </a:pPr>
            <a:r>
              <a:rPr sz="900" spc="15" dirty="0">
                <a:latin typeface="Calibri"/>
                <a:cs typeface="Calibri"/>
              </a:rPr>
              <a:t>B</a:t>
            </a:r>
            <a:r>
              <a:rPr sz="900" dirty="0">
                <a:latin typeface="Calibri"/>
                <a:cs typeface="Calibri"/>
              </a:rPr>
              <a:t>b</a:t>
            </a:r>
            <a:r>
              <a:rPr sz="900" spc="-5" dirty="0">
                <a:latin typeface="Calibri"/>
                <a:cs typeface="Calibri"/>
              </a:rPr>
              <a:t>o</a:t>
            </a:r>
            <a:r>
              <a:rPr sz="900" spc="5" dirty="0">
                <a:latin typeface="Calibri"/>
                <a:cs typeface="Calibri"/>
              </a:rPr>
              <a:t>x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69" name="object 69"/>
          <p:cNvSpPr txBox="1"/>
          <p:nvPr/>
        </p:nvSpPr>
        <p:spPr>
          <a:xfrm>
            <a:off x="609313" y="2978955"/>
            <a:ext cx="338455" cy="140970"/>
          </a:xfrm>
          <a:prstGeom prst="rect">
            <a:avLst/>
          </a:prstGeom>
          <a:ln w="9394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43180">
              <a:lnSpc>
                <a:spcPct val="100000"/>
              </a:lnSpc>
            </a:pPr>
            <a:r>
              <a:rPr sz="900" spc="15" dirty="0">
                <a:latin typeface="Calibri"/>
                <a:cs typeface="Calibri"/>
              </a:rPr>
              <a:t>B</a:t>
            </a:r>
            <a:r>
              <a:rPr sz="900" dirty="0">
                <a:latin typeface="Calibri"/>
                <a:cs typeface="Calibri"/>
              </a:rPr>
              <a:t>b</a:t>
            </a:r>
            <a:r>
              <a:rPr sz="900" spc="-5" dirty="0">
                <a:latin typeface="Calibri"/>
                <a:cs typeface="Calibri"/>
              </a:rPr>
              <a:t>o</a:t>
            </a:r>
            <a:r>
              <a:rPr sz="900" spc="5" dirty="0">
                <a:latin typeface="Calibri"/>
                <a:cs typeface="Calibri"/>
              </a:rPr>
              <a:t>x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70" name="object 70"/>
          <p:cNvSpPr txBox="1"/>
          <p:nvPr/>
        </p:nvSpPr>
        <p:spPr>
          <a:xfrm>
            <a:off x="3825968" y="1450691"/>
            <a:ext cx="2345690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b="1" spc="-85" dirty="0">
                <a:latin typeface="Calibri"/>
                <a:cs typeface="Calibri"/>
              </a:rPr>
              <a:t>F</a:t>
            </a:r>
            <a:r>
              <a:rPr sz="2400" b="1" spc="-15" dirty="0">
                <a:latin typeface="Calibri"/>
                <a:cs typeface="Calibri"/>
              </a:rPr>
              <a:t>a</a:t>
            </a:r>
            <a:r>
              <a:rPr sz="2400" b="1" spc="-35" dirty="0">
                <a:latin typeface="Calibri"/>
                <a:cs typeface="Calibri"/>
              </a:rPr>
              <a:t>s</a:t>
            </a:r>
            <a:r>
              <a:rPr sz="2400" b="1" spc="-10" dirty="0">
                <a:latin typeface="Calibri"/>
                <a:cs typeface="Calibri"/>
              </a:rPr>
              <a:t>t</a:t>
            </a:r>
            <a:r>
              <a:rPr sz="2400" b="1" dirty="0">
                <a:latin typeface="Calibri"/>
                <a:cs typeface="Calibri"/>
              </a:rPr>
              <a:t> </a:t>
            </a:r>
            <a:r>
              <a:rPr sz="2400" b="1" spc="-20" dirty="0">
                <a:latin typeface="Calibri"/>
                <a:cs typeface="Calibri"/>
              </a:rPr>
              <a:t>R</a:t>
            </a:r>
            <a:r>
              <a:rPr sz="2400" b="1" dirty="0">
                <a:latin typeface="Calibri"/>
                <a:cs typeface="Calibri"/>
              </a:rPr>
              <a:t>-</a:t>
            </a:r>
            <a:r>
              <a:rPr sz="2400" b="1" spc="-15" dirty="0">
                <a:latin typeface="Calibri"/>
                <a:cs typeface="Calibri"/>
              </a:rPr>
              <a:t>C</a:t>
            </a:r>
            <a:r>
              <a:rPr sz="2400" b="1" spc="-30" dirty="0">
                <a:latin typeface="Calibri"/>
                <a:cs typeface="Calibri"/>
              </a:rPr>
              <a:t>NN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A</a:t>
            </a:r>
            <a:r>
              <a:rPr sz="2400" dirty="0">
                <a:latin typeface="Calibri"/>
                <a:cs typeface="Calibri"/>
              </a:rPr>
              <a:t>ppl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f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ab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pp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1" name="object 71"/>
          <p:cNvSpPr txBox="1"/>
          <p:nvPr/>
        </p:nvSpPr>
        <p:spPr>
          <a:xfrm>
            <a:off x="3825968" y="2551315"/>
            <a:ext cx="186436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2" name="object 72"/>
          <p:cNvSpPr txBox="1"/>
          <p:nvPr/>
        </p:nvSpPr>
        <p:spPr>
          <a:xfrm>
            <a:off x="571068" y="1463391"/>
            <a:ext cx="2446020" cy="10375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just">
              <a:lnSpc>
                <a:spcPct val="100099"/>
              </a:lnSpc>
            </a:pPr>
            <a:r>
              <a:rPr sz="2400" b="1" spc="-10" dirty="0">
                <a:latin typeface="Calibri"/>
                <a:cs typeface="Calibri"/>
              </a:rPr>
              <a:t>“</a:t>
            </a:r>
            <a:r>
              <a:rPr sz="2400" b="1" spc="-15" dirty="0">
                <a:latin typeface="Calibri"/>
                <a:cs typeface="Calibri"/>
              </a:rPr>
              <a:t>Slo</a:t>
            </a:r>
            <a:r>
              <a:rPr sz="2400" b="1" spc="65" dirty="0">
                <a:latin typeface="Calibri"/>
                <a:cs typeface="Calibri"/>
              </a:rPr>
              <a:t>w</a:t>
            </a:r>
            <a:r>
              <a:rPr sz="2400" b="1" dirty="0">
                <a:latin typeface="Calibri"/>
                <a:cs typeface="Calibri"/>
              </a:rPr>
              <a:t>”</a:t>
            </a:r>
            <a:r>
              <a:rPr sz="2400" b="1" spc="-5" dirty="0">
                <a:latin typeface="Calibri"/>
                <a:cs typeface="Calibri"/>
              </a:rPr>
              <a:t> </a:t>
            </a:r>
            <a:r>
              <a:rPr sz="2400" b="1" spc="-15" dirty="0">
                <a:latin typeface="Calibri"/>
                <a:cs typeface="Calibri"/>
              </a:rPr>
              <a:t>R</a:t>
            </a:r>
            <a:r>
              <a:rPr sz="2400" b="1" dirty="0">
                <a:latin typeface="Calibri"/>
                <a:cs typeface="Calibri"/>
              </a:rPr>
              <a:t>-</a:t>
            </a:r>
            <a:r>
              <a:rPr sz="2400" b="1" spc="-15" dirty="0">
                <a:latin typeface="Calibri"/>
                <a:cs typeface="Calibri"/>
              </a:rPr>
              <a:t>C</a:t>
            </a:r>
            <a:r>
              <a:rPr sz="2400" b="1" spc="-30" dirty="0">
                <a:latin typeface="Calibri"/>
                <a:cs typeface="Calibri"/>
              </a:rPr>
              <a:t>NN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un </a:t>
            </a:r>
            <a:r>
              <a:rPr sz="2400" spc="-20" dirty="0">
                <a:latin typeface="Calibri"/>
                <a:cs typeface="Calibri"/>
              </a:rPr>
              <a:t>CNN</a:t>
            </a:r>
            <a:r>
              <a:rPr sz="2400" spc="-5" dirty="0">
                <a:latin typeface="Calibri"/>
                <a:cs typeface="Calibri"/>
              </a:rPr>
              <a:t> i</a:t>
            </a:r>
            <a:r>
              <a:rPr sz="2400" dirty="0">
                <a:latin typeface="Calibri"/>
                <a:cs typeface="Calibri"/>
              </a:rPr>
              <a:t>nd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nd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tl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3" name="object 73"/>
          <p:cNvSpPr/>
          <p:nvPr/>
        </p:nvSpPr>
        <p:spPr>
          <a:xfrm>
            <a:off x="6640441" y="2959439"/>
            <a:ext cx="2526052" cy="199511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5981825" y="2859514"/>
            <a:ext cx="1717039" cy="443230"/>
          </a:xfrm>
          <a:custGeom>
            <a:avLst/>
            <a:gdLst/>
            <a:ahLst/>
            <a:cxnLst/>
            <a:rect l="l" t="t" r="r" b="b"/>
            <a:pathLst>
              <a:path w="1717040" h="443229">
                <a:moveTo>
                  <a:pt x="0" y="0"/>
                </a:moveTo>
                <a:lnTo>
                  <a:pt x="1716877" y="0"/>
                </a:lnTo>
                <a:lnTo>
                  <a:pt x="1716877" y="443026"/>
                </a:lnTo>
                <a:lnTo>
                  <a:pt x="0" y="44302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 txBox="1"/>
          <p:nvPr/>
        </p:nvSpPr>
        <p:spPr>
          <a:xfrm>
            <a:off x="6977173" y="1506294"/>
            <a:ext cx="2428240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b="1" spc="-85" dirty="0">
                <a:latin typeface="Calibri"/>
                <a:cs typeface="Calibri"/>
              </a:rPr>
              <a:t>F</a:t>
            </a:r>
            <a:r>
              <a:rPr sz="2400" b="1" spc="-15" dirty="0">
                <a:latin typeface="Calibri"/>
                <a:cs typeface="Calibri"/>
              </a:rPr>
              <a:t>a</a:t>
            </a:r>
            <a:r>
              <a:rPr sz="2400" b="1" spc="-35" dirty="0">
                <a:latin typeface="Calibri"/>
                <a:cs typeface="Calibri"/>
              </a:rPr>
              <a:t>st</a:t>
            </a:r>
            <a:r>
              <a:rPr sz="2400" b="1" dirty="0">
                <a:latin typeface="Calibri"/>
                <a:cs typeface="Calibri"/>
              </a:rPr>
              <a:t>er</a:t>
            </a:r>
            <a:r>
              <a:rPr sz="2400" b="1" spc="-10" dirty="0">
                <a:latin typeface="Calibri"/>
                <a:cs typeface="Calibri"/>
              </a:rPr>
              <a:t> </a:t>
            </a:r>
            <a:r>
              <a:rPr sz="2400" b="1" spc="-20" dirty="0">
                <a:latin typeface="Calibri"/>
                <a:cs typeface="Calibri"/>
              </a:rPr>
              <a:t>R</a:t>
            </a:r>
            <a:r>
              <a:rPr sz="2400" b="1" dirty="0">
                <a:latin typeface="Calibri"/>
                <a:cs typeface="Calibri"/>
              </a:rPr>
              <a:t>-</a:t>
            </a:r>
            <a:r>
              <a:rPr sz="2400" b="1" spc="-15" dirty="0">
                <a:latin typeface="Calibri"/>
                <a:cs typeface="Calibri"/>
              </a:rPr>
              <a:t>C</a:t>
            </a:r>
            <a:r>
              <a:rPr sz="2400" b="1" spc="-30" dirty="0">
                <a:latin typeface="Calibri"/>
                <a:cs typeface="Calibri"/>
              </a:rPr>
              <a:t>NN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5" dirty="0">
                <a:latin typeface="Calibri"/>
                <a:cs typeface="Calibri"/>
              </a:rPr>
              <a:t>Com</a:t>
            </a:r>
            <a:r>
              <a:rPr sz="2400" dirty="0">
                <a:latin typeface="Calibri"/>
                <a:cs typeface="Calibri"/>
              </a:rPr>
              <a:t>pu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5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CNN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6" name="object 76"/>
          <p:cNvSpPr/>
          <p:nvPr/>
        </p:nvSpPr>
        <p:spPr>
          <a:xfrm>
            <a:off x="3747229" y="3105500"/>
            <a:ext cx="2747645" cy="1849120"/>
          </a:xfrm>
          <a:custGeom>
            <a:avLst/>
            <a:gdLst/>
            <a:ahLst/>
            <a:cxnLst/>
            <a:rect l="l" t="t" r="r" b="b"/>
            <a:pathLst>
              <a:path w="2747645" h="1849120">
                <a:moveTo>
                  <a:pt x="0" y="0"/>
                </a:moveTo>
                <a:lnTo>
                  <a:pt x="2747291" y="0"/>
                </a:lnTo>
                <a:lnTo>
                  <a:pt x="2747291" y="1849053"/>
                </a:lnTo>
                <a:lnTo>
                  <a:pt x="0" y="1849053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4165676" y="4387132"/>
            <a:ext cx="1608063" cy="5345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4165676" y="4387131"/>
            <a:ext cx="1608455" cy="534670"/>
          </a:xfrm>
          <a:custGeom>
            <a:avLst/>
            <a:gdLst/>
            <a:ahLst/>
            <a:cxnLst/>
            <a:rect l="l" t="t" r="r" b="b"/>
            <a:pathLst>
              <a:path w="1608454" h="534670">
                <a:moveTo>
                  <a:pt x="0" y="534560"/>
                </a:moveTo>
                <a:lnTo>
                  <a:pt x="494089" y="0"/>
                </a:lnTo>
                <a:lnTo>
                  <a:pt x="1608064" y="0"/>
                </a:lnTo>
                <a:lnTo>
                  <a:pt x="1113974" y="534560"/>
                </a:lnTo>
                <a:lnTo>
                  <a:pt x="0" y="534560"/>
                </a:lnTo>
                <a:close/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4524970" y="4280877"/>
            <a:ext cx="777240" cy="483234"/>
          </a:xfrm>
          <a:custGeom>
            <a:avLst/>
            <a:gdLst/>
            <a:ahLst/>
            <a:cxnLst/>
            <a:rect l="l" t="t" r="r" b="b"/>
            <a:pathLst>
              <a:path w="777239" h="483235">
                <a:moveTo>
                  <a:pt x="0" y="0"/>
                </a:moveTo>
                <a:lnTo>
                  <a:pt x="776646" y="0"/>
                </a:lnTo>
                <a:lnTo>
                  <a:pt x="776646" y="483074"/>
                </a:lnTo>
                <a:lnTo>
                  <a:pt x="0" y="483074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5301617" y="4119850"/>
            <a:ext cx="161290" cy="644525"/>
          </a:xfrm>
          <a:custGeom>
            <a:avLst/>
            <a:gdLst/>
            <a:ahLst/>
            <a:cxnLst/>
            <a:rect l="l" t="t" r="r" b="b"/>
            <a:pathLst>
              <a:path w="161289" h="644525">
                <a:moveTo>
                  <a:pt x="161025" y="0"/>
                </a:moveTo>
                <a:lnTo>
                  <a:pt x="0" y="161027"/>
                </a:lnTo>
                <a:lnTo>
                  <a:pt x="0" y="644102"/>
                </a:lnTo>
                <a:lnTo>
                  <a:pt x="161025" y="483076"/>
                </a:lnTo>
                <a:lnTo>
                  <a:pt x="161025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4524970" y="4119850"/>
            <a:ext cx="937894" cy="161290"/>
          </a:xfrm>
          <a:custGeom>
            <a:avLst/>
            <a:gdLst/>
            <a:ahLst/>
            <a:cxnLst/>
            <a:rect l="l" t="t" r="r" b="b"/>
            <a:pathLst>
              <a:path w="937895" h="161289">
                <a:moveTo>
                  <a:pt x="937672" y="0"/>
                </a:moveTo>
                <a:lnTo>
                  <a:pt x="161025" y="0"/>
                </a:lnTo>
                <a:lnTo>
                  <a:pt x="0" y="161027"/>
                </a:lnTo>
                <a:lnTo>
                  <a:pt x="776646" y="161027"/>
                </a:lnTo>
                <a:lnTo>
                  <a:pt x="93767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4524970" y="4119850"/>
            <a:ext cx="937894" cy="644525"/>
          </a:xfrm>
          <a:custGeom>
            <a:avLst/>
            <a:gdLst/>
            <a:ahLst/>
            <a:cxnLst/>
            <a:rect l="l" t="t" r="r" b="b"/>
            <a:pathLst>
              <a:path w="937895" h="644525">
                <a:moveTo>
                  <a:pt x="0" y="161025"/>
                </a:moveTo>
                <a:lnTo>
                  <a:pt x="161025" y="0"/>
                </a:lnTo>
                <a:lnTo>
                  <a:pt x="937672" y="0"/>
                </a:lnTo>
                <a:lnTo>
                  <a:pt x="937672" y="483076"/>
                </a:lnTo>
                <a:lnTo>
                  <a:pt x="776646" y="644101"/>
                </a:lnTo>
                <a:lnTo>
                  <a:pt x="0" y="644101"/>
                </a:lnTo>
                <a:lnTo>
                  <a:pt x="0" y="161025"/>
                </a:lnTo>
                <a:close/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4524970" y="4119850"/>
            <a:ext cx="937894" cy="161290"/>
          </a:xfrm>
          <a:custGeom>
            <a:avLst/>
            <a:gdLst/>
            <a:ahLst/>
            <a:cxnLst/>
            <a:rect l="l" t="t" r="r" b="b"/>
            <a:pathLst>
              <a:path w="937895" h="161289">
                <a:moveTo>
                  <a:pt x="0" y="161025"/>
                </a:moveTo>
                <a:lnTo>
                  <a:pt x="776646" y="161025"/>
                </a:lnTo>
                <a:lnTo>
                  <a:pt x="937672" y="0"/>
                </a:lnTo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5301617" y="4280876"/>
            <a:ext cx="0" cy="483234"/>
          </a:xfrm>
          <a:custGeom>
            <a:avLst/>
            <a:gdLst/>
            <a:ahLst/>
            <a:cxnLst/>
            <a:rect l="l" t="t" r="r" b="b"/>
            <a:pathLst>
              <a:path h="483235">
                <a:moveTo>
                  <a:pt x="0" y="0"/>
                </a:moveTo>
                <a:lnTo>
                  <a:pt x="0" y="483076"/>
                </a:lnTo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 txBox="1"/>
          <p:nvPr/>
        </p:nvSpPr>
        <p:spPr>
          <a:xfrm>
            <a:off x="4711022" y="4460151"/>
            <a:ext cx="398145" cy="1308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spc="15" dirty="0">
                <a:latin typeface="Calibri"/>
                <a:cs typeface="Calibri"/>
              </a:rPr>
              <a:t>C</a:t>
            </a:r>
            <a:r>
              <a:rPr sz="800" spc="20" dirty="0">
                <a:latin typeface="Calibri"/>
                <a:cs typeface="Calibri"/>
              </a:rPr>
              <a:t>on</a:t>
            </a:r>
            <a:r>
              <a:rPr sz="800" spc="15" dirty="0">
                <a:latin typeface="Calibri"/>
                <a:cs typeface="Calibri"/>
              </a:rPr>
              <a:t>v</a:t>
            </a:r>
            <a:r>
              <a:rPr sz="800" spc="-5" dirty="0">
                <a:latin typeface="Calibri"/>
                <a:cs typeface="Calibri"/>
              </a:rPr>
              <a:t>N</a:t>
            </a:r>
            <a:r>
              <a:rPr sz="800" spc="10" dirty="0">
                <a:latin typeface="Calibri"/>
                <a:cs typeface="Calibri"/>
              </a:rPr>
              <a:t>et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86" name="object 86"/>
          <p:cNvSpPr/>
          <p:nvPr/>
        </p:nvSpPr>
        <p:spPr>
          <a:xfrm>
            <a:off x="4524970" y="3935822"/>
            <a:ext cx="937894" cy="158115"/>
          </a:xfrm>
          <a:custGeom>
            <a:avLst/>
            <a:gdLst/>
            <a:ahLst/>
            <a:cxnLst/>
            <a:rect l="l" t="t" r="r" b="b"/>
            <a:pathLst>
              <a:path w="937895" h="158114">
                <a:moveTo>
                  <a:pt x="937672" y="0"/>
                </a:moveTo>
                <a:lnTo>
                  <a:pt x="145797" y="0"/>
                </a:lnTo>
                <a:lnTo>
                  <a:pt x="0" y="157739"/>
                </a:lnTo>
                <a:lnTo>
                  <a:pt x="791875" y="157739"/>
                </a:lnTo>
                <a:lnTo>
                  <a:pt x="937672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4524970" y="3935822"/>
            <a:ext cx="937894" cy="158115"/>
          </a:xfrm>
          <a:custGeom>
            <a:avLst/>
            <a:gdLst/>
            <a:ahLst/>
            <a:cxnLst/>
            <a:rect l="l" t="t" r="r" b="b"/>
            <a:pathLst>
              <a:path w="937895" h="158114">
                <a:moveTo>
                  <a:pt x="0" y="157739"/>
                </a:moveTo>
                <a:lnTo>
                  <a:pt x="145796" y="0"/>
                </a:lnTo>
                <a:lnTo>
                  <a:pt x="937672" y="0"/>
                </a:lnTo>
                <a:lnTo>
                  <a:pt x="791875" y="157739"/>
                </a:lnTo>
                <a:lnTo>
                  <a:pt x="0" y="157739"/>
                </a:lnTo>
                <a:close/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4932464" y="4102324"/>
            <a:ext cx="83820" cy="100965"/>
          </a:xfrm>
          <a:custGeom>
            <a:avLst/>
            <a:gdLst/>
            <a:ahLst/>
            <a:cxnLst/>
            <a:rect l="l" t="t" r="r" b="b"/>
            <a:pathLst>
              <a:path w="83820" h="100964">
                <a:moveTo>
                  <a:pt x="62438" y="41625"/>
                </a:moveTo>
                <a:lnTo>
                  <a:pt x="20812" y="41625"/>
                </a:lnTo>
                <a:lnTo>
                  <a:pt x="20812" y="100778"/>
                </a:lnTo>
                <a:lnTo>
                  <a:pt x="62438" y="100778"/>
                </a:lnTo>
                <a:lnTo>
                  <a:pt x="62438" y="41625"/>
                </a:lnTo>
                <a:close/>
              </a:path>
              <a:path w="83820" h="100964">
                <a:moveTo>
                  <a:pt x="41625" y="0"/>
                </a:moveTo>
                <a:lnTo>
                  <a:pt x="0" y="41625"/>
                </a:lnTo>
                <a:lnTo>
                  <a:pt x="83251" y="41625"/>
                </a:lnTo>
                <a:lnTo>
                  <a:pt x="4162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4932464" y="4102324"/>
            <a:ext cx="83820" cy="100965"/>
          </a:xfrm>
          <a:custGeom>
            <a:avLst/>
            <a:gdLst/>
            <a:ahLst/>
            <a:cxnLst/>
            <a:rect l="l" t="t" r="r" b="b"/>
            <a:pathLst>
              <a:path w="83820" h="100964">
                <a:moveTo>
                  <a:pt x="0" y="41625"/>
                </a:moveTo>
                <a:lnTo>
                  <a:pt x="41625" y="0"/>
                </a:lnTo>
                <a:lnTo>
                  <a:pt x="83251" y="41625"/>
                </a:lnTo>
                <a:lnTo>
                  <a:pt x="62438" y="41625"/>
                </a:lnTo>
                <a:lnTo>
                  <a:pt x="62438" y="100777"/>
                </a:lnTo>
                <a:lnTo>
                  <a:pt x="20812" y="100777"/>
                </a:lnTo>
                <a:lnTo>
                  <a:pt x="20812" y="41625"/>
                </a:lnTo>
                <a:lnTo>
                  <a:pt x="0" y="41625"/>
                </a:lnTo>
                <a:close/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4612604" y="3970874"/>
            <a:ext cx="259079" cy="100965"/>
          </a:xfrm>
          <a:custGeom>
            <a:avLst/>
            <a:gdLst/>
            <a:ahLst/>
            <a:cxnLst/>
            <a:rect l="l" t="t" r="r" b="b"/>
            <a:pathLst>
              <a:path w="259079" h="100964">
                <a:moveTo>
                  <a:pt x="258516" y="0"/>
                </a:moveTo>
                <a:lnTo>
                  <a:pt x="93146" y="0"/>
                </a:lnTo>
                <a:lnTo>
                  <a:pt x="0" y="100778"/>
                </a:lnTo>
                <a:lnTo>
                  <a:pt x="165369" y="100778"/>
                </a:lnTo>
                <a:lnTo>
                  <a:pt x="258516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4612604" y="3970874"/>
            <a:ext cx="259079" cy="100965"/>
          </a:xfrm>
          <a:custGeom>
            <a:avLst/>
            <a:gdLst/>
            <a:ahLst/>
            <a:cxnLst/>
            <a:rect l="l" t="t" r="r" b="b"/>
            <a:pathLst>
              <a:path w="259079" h="100964">
                <a:moveTo>
                  <a:pt x="0" y="100777"/>
                </a:moveTo>
                <a:lnTo>
                  <a:pt x="93147" y="0"/>
                </a:lnTo>
                <a:lnTo>
                  <a:pt x="258517" y="0"/>
                </a:lnTo>
                <a:lnTo>
                  <a:pt x="165369" y="100777"/>
                </a:lnTo>
                <a:lnTo>
                  <a:pt x="0" y="100777"/>
                </a:lnTo>
                <a:close/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4862357" y="4014692"/>
            <a:ext cx="298450" cy="43815"/>
          </a:xfrm>
          <a:custGeom>
            <a:avLst/>
            <a:gdLst/>
            <a:ahLst/>
            <a:cxnLst/>
            <a:rect l="l" t="t" r="r" b="b"/>
            <a:pathLst>
              <a:path w="298450" h="43814">
                <a:moveTo>
                  <a:pt x="297952" y="0"/>
                </a:moveTo>
                <a:lnTo>
                  <a:pt x="40499" y="0"/>
                </a:lnTo>
                <a:lnTo>
                  <a:pt x="0" y="43816"/>
                </a:lnTo>
                <a:lnTo>
                  <a:pt x="257453" y="43816"/>
                </a:lnTo>
                <a:lnTo>
                  <a:pt x="297952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4862357" y="4014692"/>
            <a:ext cx="298450" cy="43815"/>
          </a:xfrm>
          <a:custGeom>
            <a:avLst/>
            <a:gdLst/>
            <a:ahLst/>
            <a:cxnLst/>
            <a:rect l="l" t="t" r="r" b="b"/>
            <a:pathLst>
              <a:path w="298450" h="43814">
                <a:moveTo>
                  <a:pt x="0" y="43816"/>
                </a:moveTo>
                <a:lnTo>
                  <a:pt x="40498" y="0"/>
                </a:lnTo>
                <a:lnTo>
                  <a:pt x="297951" y="0"/>
                </a:lnTo>
                <a:lnTo>
                  <a:pt x="257453" y="43816"/>
                </a:lnTo>
                <a:lnTo>
                  <a:pt x="0" y="43816"/>
                </a:lnTo>
                <a:close/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5160309" y="3953348"/>
            <a:ext cx="232410" cy="118745"/>
          </a:xfrm>
          <a:custGeom>
            <a:avLst/>
            <a:gdLst/>
            <a:ahLst/>
            <a:cxnLst/>
            <a:rect l="l" t="t" r="r" b="b"/>
            <a:pathLst>
              <a:path w="232410" h="118745">
                <a:moveTo>
                  <a:pt x="232227" y="0"/>
                </a:moveTo>
                <a:lnTo>
                  <a:pt x="109347" y="0"/>
                </a:lnTo>
                <a:lnTo>
                  <a:pt x="0" y="118304"/>
                </a:lnTo>
                <a:lnTo>
                  <a:pt x="122880" y="118304"/>
                </a:lnTo>
                <a:lnTo>
                  <a:pt x="232227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5160309" y="3953348"/>
            <a:ext cx="232410" cy="118745"/>
          </a:xfrm>
          <a:custGeom>
            <a:avLst/>
            <a:gdLst/>
            <a:ahLst/>
            <a:cxnLst/>
            <a:rect l="l" t="t" r="r" b="b"/>
            <a:pathLst>
              <a:path w="232410" h="118745">
                <a:moveTo>
                  <a:pt x="0" y="118304"/>
                </a:moveTo>
                <a:lnTo>
                  <a:pt x="109347" y="0"/>
                </a:lnTo>
                <a:lnTo>
                  <a:pt x="232227" y="0"/>
                </a:lnTo>
                <a:lnTo>
                  <a:pt x="122879" y="118304"/>
                </a:lnTo>
                <a:lnTo>
                  <a:pt x="0" y="118304"/>
                </a:lnTo>
                <a:close/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4717762" y="3900769"/>
            <a:ext cx="83820" cy="105410"/>
          </a:xfrm>
          <a:custGeom>
            <a:avLst/>
            <a:gdLst/>
            <a:ahLst/>
            <a:cxnLst/>
            <a:rect l="l" t="t" r="r" b="b"/>
            <a:pathLst>
              <a:path w="83820" h="105410">
                <a:moveTo>
                  <a:pt x="62438" y="41625"/>
                </a:moveTo>
                <a:lnTo>
                  <a:pt x="20812" y="41625"/>
                </a:lnTo>
                <a:lnTo>
                  <a:pt x="20812" y="105158"/>
                </a:lnTo>
                <a:lnTo>
                  <a:pt x="62438" y="105158"/>
                </a:lnTo>
                <a:lnTo>
                  <a:pt x="62438" y="41625"/>
                </a:lnTo>
                <a:close/>
              </a:path>
              <a:path w="83820" h="105410">
                <a:moveTo>
                  <a:pt x="41625" y="0"/>
                </a:moveTo>
                <a:lnTo>
                  <a:pt x="0" y="41625"/>
                </a:lnTo>
                <a:lnTo>
                  <a:pt x="83252" y="41625"/>
                </a:lnTo>
                <a:lnTo>
                  <a:pt x="4162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4717762" y="3900769"/>
            <a:ext cx="83820" cy="105410"/>
          </a:xfrm>
          <a:custGeom>
            <a:avLst/>
            <a:gdLst/>
            <a:ahLst/>
            <a:cxnLst/>
            <a:rect l="l" t="t" r="r" b="b"/>
            <a:pathLst>
              <a:path w="83820" h="105410">
                <a:moveTo>
                  <a:pt x="0" y="41625"/>
                </a:moveTo>
                <a:lnTo>
                  <a:pt x="41625" y="0"/>
                </a:lnTo>
                <a:lnTo>
                  <a:pt x="83251" y="41625"/>
                </a:lnTo>
                <a:lnTo>
                  <a:pt x="62438" y="41625"/>
                </a:lnTo>
                <a:lnTo>
                  <a:pt x="62438" y="105159"/>
                </a:lnTo>
                <a:lnTo>
                  <a:pt x="20812" y="105159"/>
                </a:lnTo>
                <a:lnTo>
                  <a:pt x="20812" y="41625"/>
                </a:lnTo>
                <a:lnTo>
                  <a:pt x="0" y="41625"/>
                </a:lnTo>
                <a:close/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object 98"/>
          <p:cNvSpPr/>
          <p:nvPr/>
        </p:nvSpPr>
        <p:spPr>
          <a:xfrm>
            <a:off x="4976280" y="3940204"/>
            <a:ext cx="83820" cy="100965"/>
          </a:xfrm>
          <a:custGeom>
            <a:avLst/>
            <a:gdLst/>
            <a:ahLst/>
            <a:cxnLst/>
            <a:rect l="l" t="t" r="r" b="b"/>
            <a:pathLst>
              <a:path w="83820" h="100964">
                <a:moveTo>
                  <a:pt x="62438" y="41625"/>
                </a:moveTo>
                <a:lnTo>
                  <a:pt x="20812" y="41625"/>
                </a:lnTo>
                <a:lnTo>
                  <a:pt x="20812" y="100777"/>
                </a:lnTo>
                <a:lnTo>
                  <a:pt x="62438" y="100777"/>
                </a:lnTo>
                <a:lnTo>
                  <a:pt x="62438" y="41625"/>
                </a:lnTo>
                <a:close/>
              </a:path>
              <a:path w="83820" h="100964">
                <a:moveTo>
                  <a:pt x="41625" y="0"/>
                </a:moveTo>
                <a:lnTo>
                  <a:pt x="0" y="41625"/>
                </a:lnTo>
                <a:lnTo>
                  <a:pt x="83251" y="41625"/>
                </a:lnTo>
                <a:lnTo>
                  <a:pt x="4162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9" name="object 99"/>
          <p:cNvSpPr/>
          <p:nvPr/>
        </p:nvSpPr>
        <p:spPr>
          <a:xfrm>
            <a:off x="4976280" y="3940204"/>
            <a:ext cx="83820" cy="100965"/>
          </a:xfrm>
          <a:custGeom>
            <a:avLst/>
            <a:gdLst/>
            <a:ahLst/>
            <a:cxnLst/>
            <a:rect l="l" t="t" r="r" b="b"/>
            <a:pathLst>
              <a:path w="83820" h="100964">
                <a:moveTo>
                  <a:pt x="0" y="41625"/>
                </a:moveTo>
                <a:lnTo>
                  <a:pt x="41625" y="0"/>
                </a:lnTo>
                <a:lnTo>
                  <a:pt x="83251" y="41625"/>
                </a:lnTo>
                <a:lnTo>
                  <a:pt x="62438" y="41625"/>
                </a:lnTo>
                <a:lnTo>
                  <a:pt x="62438" y="100777"/>
                </a:lnTo>
                <a:lnTo>
                  <a:pt x="20812" y="100777"/>
                </a:lnTo>
                <a:lnTo>
                  <a:pt x="20812" y="41625"/>
                </a:lnTo>
                <a:lnTo>
                  <a:pt x="0" y="41625"/>
                </a:lnTo>
                <a:close/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0" name="object 100"/>
          <p:cNvSpPr/>
          <p:nvPr/>
        </p:nvSpPr>
        <p:spPr>
          <a:xfrm>
            <a:off x="5230416" y="3918295"/>
            <a:ext cx="83820" cy="100965"/>
          </a:xfrm>
          <a:custGeom>
            <a:avLst/>
            <a:gdLst/>
            <a:ahLst/>
            <a:cxnLst/>
            <a:rect l="l" t="t" r="r" b="b"/>
            <a:pathLst>
              <a:path w="83820" h="100964">
                <a:moveTo>
                  <a:pt x="62438" y="41625"/>
                </a:moveTo>
                <a:lnTo>
                  <a:pt x="20812" y="41625"/>
                </a:lnTo>
                <a:lnTo>
                  <a:pt x="20812" y="100778"/>
                </a:lnTo>
                <a:lnTo>
                  <a:pt x="62438" y="100778"/>
                </a:lnTo>
                <a:lnTo>
                  <a:pt x="62438" y="41625"/>
                </a:lnTo>
                <a:close/>
              </a:path>
              <a:path w="83820" h="100964">
                <a:moveTo>
                  <a:pt x="41625" y="0"/>
                </a:moveTo>
                <a:lnTo>
                  <a:pt x="0" y="41625"/>
                </a:lnTo>
                <a:lnTo>
                  <a:pt x="83251" y="41625"/>
                </a:lnTo>
                <a:lnTo>
                  <a:pt x="4162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1" name="object 101"/>
          <p:cNvSpPr/>
          <p:nvPr/>
        </p:nvSpPr>
        <p:spPr>
          <a:xfrm>
            <a:off x="5230416" y="3918295"/>
            <a:ext cx="83820" cy="100965"/>
          </a:xfrm>
          <a:custGeom>
            <a:avLst/>
            <a:gdLst/>
            <a:ahLst/>
            <a:cxnLst/>
            <a:rect l="l" t="t" r="r" b="b"/>
            <a:pathLst>
              <a:path w="83820" h="100964">
                <a:moveTo>
                  <a:pt x="0" y="41625"/>
                </a:moveTo>
                <a:lnTo>
                  <a:pt x="41625" y="0"/>
                </a:lnTo>
                <a:lnTo>
                  <a:pt x="83251" y="41625"/>
                </a:lnTo>
                <a:lnTo>
                  <a:pt x="62438" y="41625"/>
                </a:lnTo>
                <a:lnTo>
                  <a:pt x="62438" y="100777"/>
                </a:lnTo>
                <a:lnTo>
                  <a:pt x="20812" y="100777"/>
                </a:lnTo>
                <a:lnTo>
                  <a:pt x="20812" y="41625"/>
                </a:lnTo>
                <a:lnTo>
                  <a:pt x="0" y="41625"/>
                </a:lnTo>
                <a:close/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2" name="object 102"/>
          <p:cNvSpPr/>
          <p:nvPr/>
        </p:nvSpPr>
        <p:spPr>
          <a:xfrm>
            <a:off x="4665183" y="3826281"/>
            <a:ext cx="193040" cy="61594"/>
          </a:xfrm>
          <a:custGeom>
            <a:avLst/>
            <a:gdLst/>
            <a:ahLst/>
            <a:cxnLst/>
            <a:rect l="l" t="t" r="r" b="b"/>
            <a:pathLst>
              <a:path w="193039" h="61595">
                <a:moveTo>
                  <a:pt x="192792" y="0"/>
                </a:moveTo>
                <a:lnTo>
                  <a:pt x="56699" y="0"/>
                </a:lnTo>
                <a:lnTo>
                  <a:pt x="0" y="61342"/>
                </a:lnTo>
                <a:lnTo>
                  <a:pt x="136093" y="61342"/>
                </a:lnTo>
                <a:lnTo>
                  <a:pt x="192792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3" name="object 103"/>
          <p:cNvSpPr/>
          <p:nvPr/>
        </p:nvSpPr>
        <p:spPr>
          <a:xfrm>
            <a:off x="4665183" y="3826281"/>
            <a:ext cx="193040" cy="61594"/>
          </a:xfrm>
          <a:custGeom>
            <a:avLst/>
            <a:gdLst/>
            <a:ahLst/>
            <a:cxnLst/>
            <a:rect l="l" t="t" r="r" b="b"/>
            <a:pathLst>
              <a:path w="193039" h="61595">
                <a:moveTo>
                  <a:pt x="0" y="61343"/>
                </a:moveTo>
                <a:lnTo>
                  <a:pt x="56698" y="0"/>
                </a:lnTo>
                <a:lnTo>
                  <a:pt x="192792" y="0"/>
                </a:lnTo>
                <a:lnTo>
                  <a:pt x="136093" y="61343"/>
                </a:lnTo>
                <a:lnTo>
                  <a:pt x="0" y="61343"/>
                </a:lnTo>
                <a:close/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" name="object 104"/>
          <p:cNvSpPr/>
          <p:nvPr/>
        </p:nvSpPr>
        <p:spPr>
          <a:xfrm>
            <a:off x="4936845" y="3843807"/>
            <a:ext cx="193040" cy="61594"/>
          </a:xfrm>
          <a:custGeom>
            <a:avLst/>
            <a:gdLst/>
            <a:ahLst/>
            <a:cxnLst/>
            <a:rect l="l" t="t" r="r" b="b"/>
            <a:pathLst>
              <a:path w="193039" h="61595">
                <a:moveTo>
                  <a:pt x="192792" y="0"/>
                </a:moveTo>
                <a:lnTo>
                  <a:pt x="56699" y="0"/>
                </a:lnTo>
                <a:lnTo>
                  <a:pt x="0" y="61343"/>
                </a:lnTo>
                <a:lnTo>
                  <a:pt x="136093" y="61343"/>
                </a:lnTo>
                <a:lnTo>
                  <a:pt x="192792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5" name="object 105"/>
          <p:cNvSpPr/>
          <p:nvPr/>
        </p:nvSpPr>
        <p:spPr>
          <a:xfrm>
            <a:off x="4936845" y="3843807"/>
            <a:ext cx="193040" cy="61594"/>
          </a:xfrm>
          <a:custGeom>
            <a:avLst/>
            <a:gdLst/>
            <a:ahLst/>
            <a:cxnLst/>
            <a:rect l="l" t="t" r="r" b="b"/>
            <a:pathLst>
              <a:path w="193039" h="61595">
                <a:moveTo>
                  <a:pt x="0" y="61343"/>
                </a:moveTo>
                <a:lnTo>
                  <a:pt x="56698" y="0"/>
                </a:lnTo>
                <a:lnTo>
                  <a:pt x="192792" y="0"/>
                </a:lnTo>
                <a:lnTo>
                  <a:pt x="136093" y="61343"/>
                </a:lnTo>
                <a:lnTo>
                  <a:pt x="0" y="61343"/>
                </a:lnTo>
                <a:close/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6" name="object 106"/>
          <p:cNvSpPr/>
          <p:nvPr/>
        </p:nvSpPr>
        <p:spPr>
          <a:xfrm>
            <a:off x="5199744" y="3839425"/>
            <a:ext cx="193040" cy="61594"/>
          </a:xfrm>
          <a:custGeom>
            <a:avLst/>
            <a:gdLst/>
            <a:ahLst/>
            <a:cxnLst/>
            <a:rect l="l" t="t" r="r" b="b"/>
            <a:pathLst>
              <a:path w="193039" h="61595">
                <a:moveTo>
                  <a:pt x="192792" y="0"/>
                </a:moveTo>
                <a:lnTo>
                  <a:pt x="56699" y="0"/>
                </a:lnTo>
                <a:lnTo>
                  <a:pt x="0" y="61343"/>
                </a:lnTo>
                <a:lnTo>
                  <a:pt x="136093" y="61343"/>
                </a:lnTo>
                <a:lnTo>
                  <a:pt x="192792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7" name="object 107"/>
          <p:cNvSpPr/>
          <p:nvPr/>
        </p:nvSpPr>
        <p:spPr>
          <a:xfrm>
            <a:off x="5199744" y="3839425"/>
            <a:ext cx="193040" cy="61594"/>
          </a:xfrm>
          <a:custGeom>
            <a:avLst/>
            <a:gdLst/>
            <a:ahLst/>
            <a:cxnLst/>
            <a:rect l="l" t="t" r="r" b="b"/>
            <a:pathLst>
              <a:path w="193039" h="61595">
                <a:moveTo>
                  <a:pt x="0" y="61343"/>
                </a:moveTo>
                <a:lnTo>
                  <a:pt x="56698" y="0"/>
                </a:lnTo>
                <a:lnTo>
                  <a:pt x="192792" y="0"/>
                </a:lnTo>
                <a:lnTo>
                  <a:pt x="136093" y="61343"/>
                </a:lnTo>
                <a:lnTo>
                  <a:pt x="0" y="61343"/>
                </a:lnTo>
                <a:close/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8" name="object 108"/>
          <p:cNvSpPr txBox="1"/>
          <p:nvPr/>
        </p:nvSpPr>
        <p:spPr>
          <a:xfrm>
            <a:off x="5439724" y="4768712"/>
            <a:ext cx="534035" cy="1308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dirty="0">
                <a:latin typeface="Calibri"/>
                <a:cs typeface="Calibri"/>
              </a:rPr>
              <a:t>I</a:t>
            </a:r>
            <a:r>
              <a:rPr sz="800" spc="20" dirty="0">
                <a:latin typeface="Calibri"/>
                <a:cs typeface="Calibri"/>
              </a:rPr>
              <a:t>npu</a:t>
            </a:r>
            <a:r>
              <a:rPr sz="800" spc="5" dirty="0">
                <a:latin typeface="Calibri"/>
                <a:cs typeface="Calibri"/>
              </a:rPr>
              <a:t>t</a:t>
            </a:r>
            <a:r>
              <a:rPr sz="800" spc="-45" dirty="0">
                <a:latin typeface="Calibri"/>
                <a:cs typeface="Calibri"/>
              </a:rPr>
              <a:t> </a:t>
            </a:r>
            <a:r>
              <a:rPr sz="800" spc="20" dirty="0">
                <a:latin typeface="Calibri"/>
                <a:cs typeface="Calibri"/>
              </a:rPr>
              <a:t>i</a:t>
            </a:r>
            <a:r>
              <a:rPr sz="800" spc="5" dirty="0">
                <a:latin typeface="Calibri"/>
                <a:cs typeface="Calibri"/>
              </a:rPr>
              <a:t>m</a:t>
            </a:r>
            <a:r>
              <a:rPr sz="800" spc="-10" dirty="0">
                <a:latin typeface="Calibri"/>
                <a:cs typeface="Calibri"/>
              </a:rPr>
              <a:t>a</a:t>
            </a:r>
            <a:r>
              <a:rPr sz="800" spc="-5" dirty="0">
                <a:latin typeface="Calibri"/>
                <a:cs typeface="Calibri"/>
              </a:rPr>
              <a:t>g</a:t>
            </a:r>
            <a:r>
              <a:rPr sz="800" spc="10" dirty="0">
                <a:latin typeface="Calibri"/>
                <a:cs typeface="Calibri"/>
              </a:rPr>
              <a:t>e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109" name="object 109"/>
          <p:cNvSpPr/>
          <p:nvPr/>
        </p:nvSpPr>
        <p:spPr>
          <a:xfrm>
            <a:off x="4343133" y="4034409"/>
            <a:ext cx="370205" cy="0"/>
          </a:xfrm>
          <a:custGeom>
            <a:avLst/>
            <a:gdLst/>
            <a:ahLst/>
            <a:cxnLst/>
            <a:rect l="l" t="t" r="r" b="b"/>
            <a:pathLst>
              <a:path w="370204">
                <a:moveTo>
                  <a:pt x="0" y="0"/>
                </a:moveTo>
                <a:lnTo>
                  <a:pt x="369714" y="0"/>
                </a:lnTo>
              </a:path>
            </a:pathLst>
          </a:custGeom>
          <a:ln w="27560">
            <a:solidFill>
              <a:srgbClr val="C949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0" name="object 110"/>
          <p:cNvSpPr txBox="1"/>
          <p:nvPr/>
        </p:nvSpPr>
        <p:spPr>
          <a:xfrm>
            <a:off x="5422532" y="3773667"/>
            <a:ext cx="965200" cy="6229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6830" marR="5080" indent="-24765">
              <a:lnSpc>
                <a:spcPct val="137700"/>
              </a:lnSpc>
            </a:pPr>
            <a:r>
              <a:rPr sz="800" spc="15" dirty="0">
                <a:solidFill>
                  <a:srgbClr val="C9492C"/>
                </a:solidFill>
                <a:latin typeface="Calibri"/>
                <a:cs typeface="Calibri"/>
              </a:rPr>
              <a:t>C</a:t>
            </a:r>
            <a:r>
              <a:rPr sz="800" spc="-1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800" spc="20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800" spc="10" dirty="0">
                <a:solidFill>
                  <a:srgbClr val="C9492C"/>
                </a:solidFill>
                <a:latin typeface="Calibri"/>
                <a:cs typeface="Calibri"/>
              </a:rPr>
              <a:t>p</a:t>
            </a:r>
            <a:r>
              <a:rPr sz="800" spc="-30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800" spc="10" dirty="0">
                <a:solidFill>
                  <a:srgbClr val="C9492C"/>
                </a:solidFill>
                <a:latin typeface="Calibri"/>
                <a:cs typeface="Calibri"/>
              </a:rPr>
              <a:t>+</a:t>
            </a:r>
            <a:r>
              <a:rPr sz="800" spc="2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800" spc="5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800" spc="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800" spc="-10" dirty="0">
                <a:solidFill>
                  <a:srgbClr val="C9492C"/>
                </a:solidFill>
                <a:latin typeface="Calibri"/>
                <a:cs typeface="Calibri"/>
              </a:rPr>
              <a:t>s</a:t>
            </a:r>
            <a:r>
              <a:rPr sz="800" spc="20" dirty="0">
                <a:solidFill>
                  <a:srgbClr val="C9492C"/>
                </a:solidFill>
                <a:latin typeface="Calibri"/>
                <a:cs typeface="Calibri"/>
              </a:rPr>
              <a:t>i</a:t>
            </a:r>
            <a:r>
              <a:rPr sz="800" spc="-50" dirty="0">
                <a:solidFill>
                  <a:srgbClr val="C9492C"/>
                </a:solidFill>
                <a:latin typeface="Calibri"/>
                <a:cs typeface="Calibri"/>
              </a:rPr>
              <a:t>z</a:t>
            </a:r>
            <a:r>
              <a:rPr sz="800" spc="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800" spc="2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800" spc="-45" dirty="0">
                <a:solidFill>
                  <a:srgbClr val="C9492C"/>
                </a:solidFill>
                <a:latin typeface="Calibri"/>
                <a:cs typeface="Calibri"/>
              </a:rPr>
              <a:t>f</a:t>
            </a:r>
            <a:r>
              <a:rPr sz="800" spc="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800" spc="-10" dirty="0">
                <a:solidFill>
                  <a:srgbClr val="C9492C"/>
                </a:solidFill>
                <a:latin typeface="Calibri"/>
                <a:cs typeface="Calibri"/>
              </a:rPr>
              <a:t>a</a:t>
            </a:r>
            <a:r>
              <a:rPr sz="800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800" spc="20" dirty="0">
                <a:solidFill>
                  <a:srgbClr val="C9492C"/>
                </a:solidFill>
                <a:latin typeface="Calibri"/>
                <a:cs typeface="Calibri"/>
              </a:rPr>
              <a:t>u</a:t>
            </a:r>
            <a:r>
              <a:rPr sz="800" spc="-1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800" spc="10" dirty="0">
                <a:solidFill>
                  <a:srgbClr val="C9492C"/>
                </a:solidFill>
                <a:latin typeface="Calibri"/>
                <a:cs typeface="Calibri"/>
              </a:rPr>
              <a:t>es</a:t>
            </a:r>
            <a:r>
              <a:rPr sz="800" spc="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5" dirty="0">
                <a:latin typeface="Calibri"/>
                <a:cs typeface="Calibri"/>
              </a:rPr>
              <a:t>m</a:t>
            </a:r>
            <a:r>
              <a:rPr sz="800" spc="-10" dirty="0">
                <a:latin typeface="Calibri"/>
                <a:cs typeface="Calibri"/>
              </a:rPr>
              <a:t>a</a:t>
            </a:r>
            <a:r>
              <a:rPr sz="800" spc="-5" dirty="0">
                <a:latin typeface="Calibri"/>
                <a:cs typeface="Calibri"/>
              </a:rPr>
              <a:t>g</a:t>
            </a:r>
            <a:r>
              <a:rPr sz="800" spc="10" dirty="0">
                <a:latin typeface="Calibri"/>
                <a:cs typeface="Calibri"/>
              </a:rPr>
              <a:t>e</a:t>
            </a:r>
            <a:r>
              <a:rPr sz="800" spc="25" dirty="0">
                <a:latin typeface="Calibri"/>
                <a:cs typeface="Calibri"/>
              </a:rPr>
              <a:t> </a:t>
            </a:r>
            <a:r>
              <a:rPr sz="800" spc="-45" dirty="0">
                <a:latin typeface="Calibri"/>
                <a:cs typeface="Calibri"/>
              </a:rPr>
              <a:t>f</a:t>
            </a:r>
            <a:r>
              <a:rPr sz="800" spc="10" dirty="0">
                <a:latin typeface="Calibri"/>
                <a:cs typeface="Calibri"/>
              </a:rPr>
              <a:t>e</a:t>
            </a:r>
            <a:r>
              <a:rPr sz="800" spc="-10" dirty="0">
                <a:latin typeface="Calibri"/>
                <a:cs typeface="Calibri"/>
              </a:rPr>
              <a:t>a</a:t>
            </a:r>
            <a:r>
              <a:rPr sz="800" dirty="0">
                <a:latin typeface="Calibri"/>
                <a:cs typeface="Calibri"/>
              </a:rPr>
              <a:t>t</a:t>
            </a:r>
            <a:r>
              <a:rPr sz="800" spc="20" dirty="0">
                <a:latin typeface="Calibri"/>
                <a:cs typeface="Calibri"/>
              </a:rPr>
              <a:t>u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10" dirty="0">
                <a:latin typeface="Calibri"/>
                <a:cs typeface="Calibri"/>
              </a:rPr>
              <a:t>es</a:t>
            </a:r>
            <a:endParaRPr sz="800">
              <a:latin typeface="Calibri"/>
              <a:cs typeface="Calibri"/>
            </a:endParaRPr>
          </a:p>
          <a:p>
            <a:pPr marL="66675" marR="121285">
              <a:lnSpc>
                <a:spcPct val="101499"/>
              </a:lnSpc>
              <a:spcBef>
                <a:spcPts val="480"/>
              </a:spcBef>
            </a:pPr>
            <a:r>
              <a:rPr sz="850" spc="10" dirty="0">
                <a:latin typeface="Calibri"/>
                <a:cs typeface="Calibri"/>
              </a:rPr>
              <a:t>R</a:t>
            </a:r>
            <a:r>
              <a:rPr sz="850" spc="-5" dirty="0">
                <a:latin typeface="Calibri"/>
                <a:cs typeface="Calibri"/>
              </a:rPr>
              <a:t>u</a:t>
            </a:r>
            <a:r>
              <a:rPr sz="850" dirty="0">
                <a:latin typeface="Calibri"/>
                <a:cs typeface="Calibri"/>
              </a:rPr>
              <a:t>n</a:t>
            </a:r>
            <a:r>
              <a:rPr sz="850" spc="-25" dirty="0">
                <a:latin typeface="Calibri"/>
                <a:cs typeface="Calibri"/>
              </a:rPr>
              <a:t> </a:t>
            </a:r>
            <a:r>
              <a:rPr sz="850" spc="5" dirty="0">
                <a:latin typeface="Calibri"/>
                <a:cs typeface="Calibri"/>
              </a:rPr>
              <a:t>w</a:t>
            </a:r>
            <a:r>
              <a:rPr sz="850" spc="-5" dirty="0">
                <a:latin typeface="Calibri"/>
                <a:cs typeface="Calibri"/>
              </a:rPr>
              <a:t>h</a:t>
            </a:r>
            <a:r>
              <a:rPr sz="850" spc="-10" dirty="0">
                <a:latin typeface="Calibri"/>
                <a:cs typeface="Calibri"/>
              </a:rPr>
              <a:t>o</a:t>
            </a:r>
            <a:r>
              <a:rPr sz="850" spc="5" dirty="0">
                <a:latin typeface="Calibri"/>
                <a:cs typeface="Calibri"/>
              </a:rPr>
              <a:t>l</a:t>
            </a:r>
            <a:r>
              <a:rPr sz="850" dirty="0">
                <a:latin typeface="Calibri"/>
                <a:cs typeface="Calibri"/>
              </a:rPr>
              <a:t>e</a:t>
            </a:r>
            <a:r>
              <a:rPr sz="850" spc="-5" dirty="0">
                <a:latin typeface="Calibri"/>
                <a:cs typeface="Calibri"/>
              </a:rPr>
              <a:t> </a:t>
            </a:r>
            <a:r>
              <a:rPr sz="850" spc="5" dirty="0">
                <a:latin typeface="Calibri"/>
                <a:cs typeface="Calibri"/>
              </a:rPr>
              <a:t>imag</a:t>
            </a:r>
            <a:r>
              <a:rPr sz="850" dirty="0">
                <a:latin typeface="Calibri"/>
                <a:cs typeface="Calibri"/>
              </a:rPr>
              <a:t>e </a:t>
            </a:r>
            <a:r>
              <a:rPr sz="850" spc="-15" dirty="0">
                <a:latin typeface="Calibri"/>
                <a:cs typeface="Calibri"/>
              </a:rPr>
              <a:t>t</a:t>
            </a:r>
            <a:r>
              <a:rPr sz="850" spc="-5" dirty="0">
                <a:latin typeface="Calibri"/>
                <a:cs typeface="Calibri"/>
              </a:rPr>
              <a:t>h</a:t>
            </a:r>
            <a:r>
              <a:rPr sz="850" spc="5" dirty="0">
                <a:latin typeface="Calibri"/>
                <a:cs typeface="Calibri"/>
              </a:rPr>
              <a:t>r</a:t>
            </a:r>
            <a:r>
              <a:rPr sz="850" spc="-10" dirty="0">
                <a:latin typeface="Calibri"/>
                <a:cs typeface="Calibri"/>
              </a:rPr>
              <a:t>o</a:t>
            </a:r>
            <a:r>
              <a:rPr sz="850" spc="-5" dirty="0">
                <a:latin typeface="Calibri"/>
                <a:cs typeface="Calibri"/>
              </a:rPr>
              <a:t>u</a:t>
            </a:r>
            <a:r>
              <a:rPr sz="850" spc="5" dirty="0">
                <a:latin typeface="Calibri"/>
                <a:cs typeface="Calibri"/>
              </a:rPr>
              <a:t>g</a:t>
            </a:r>
            <a:r>
              <a:rPr sz="850" dirty="0">
                <a:latin typeface="Calibri"/>
                <a:cs typeface="Calibri"/>
              </a:rPr>
              <a:t>h</a:t>
            </a:r>
            <a:r>
              <a:rPr sz="850" spc="-25" dirty="0">
                <a:latin typeface="Calibri"/>
                <a:cs typeface="Calibri"/>
              </a:rPr>
              <a:t> </a:t>
            </a:r>
            <a:r>
              <a:rPr sz="800" spc="15" dirty="0">
                <a:latin typeface="Calibri"/>
                <a:cs typeface="Calibri"/>
              </a:rPr>
              <a:t>C</a:t>
            </a:r>
            <a:r>
              <a:rPr sz="800" spc="20" dirty="0">
                <a:latin typeface="Calibri"/>
                <a:cs typeface="Calibri"/>
              </a:rPr>
              <a:t>on</a:t>
            </a:r>
            <a:r>
              <a:rPr sz="800" spc="15" dirty="0">
                <a:latin typeface="Calibri"/>
                <a:cs typeface="Calibri"/>
              </a:rPr>
              <a:t>v</a:t>
            </a:r>
            <a:r>
              <a:rPr sz="800" spc="-5" dirty="0">
                <a:latin typeface="Calibri"/>
                <a:cs typeface="Calibri"/>
              </a:rPr>
              <a:t>N</a:t>
            </a:r>
            <a:r>
              <a:rPr sz="800" spc="10" dirty="0">
                <a:latin typeface="Calibri"/>
                <a:cs typeface="Calibri"/>
              </a:rPr>
              <a:t>et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111" name="object 111"/>
          <p:cNvSpPr txBox="1"/>
          <p:nvPr/>
        </p:nvSpPr>
        <p:spPr>
          <a:xfrm>
            <a:off x="5447029" y="3537867"/>
            <a:ext cx="894715" cy="1352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spc="-5" dirty="0">
                <a:latin typeface="Calibri"/>
                <a:cs typeface="Calibri"/>
              </a:rPr>
              <a:t>P</a:t>
            </a:r>
            <a:r>
              <a:rPr sz="800" spc="10" dirty="0">
                <a:latin typeface="Calibri"/>
                <a:cs typeface="Calibri"/>
              </a:rPr>
              <a:t>e</a:t>
            </a:r>
            <a:r>
              <a:rPr sz="800" spc="-45" dirty="0">
                <a:latin typeface="Calibri"/>
                <a:cs typeface="Calibri"/>
              </a:rPr>
              <a:t>r</a:t>
            </a:r>
            <a:r>
              <a:rPr sz="800" spc="-10" dirty="0">
                <a:latin typeface="Calibri"/>
                <a:cs typeface="Calibri"/>
              </a:rPr>
              <a:t>-</a:t>
            </a:r>
            <a:r>
              <a:rPr sz="800" spc="5" dirty="0">
                <a:latin typeface="Calibri"/>
                <a:cs typeface="Calibri"/>
              </a:rPr>
              <a:t>R</a:t>
            </a:r>
            <a:r>
              <a:rPr sz="800" spc="10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g</a:t>
            </a:r>
            <a:r>
              <a:rPr sz="800" spc="20" dirty="0">
                <a:latin typeface="Calibri"/>
                <a:cs typeface="Calibri"/>
              </a:rPr>
              <a:t>io</a:t>
            </a:r>
            <a:r>
              <a:rPr sz="800" spc="10" dirty="0">
                <a:latin typeface="Calibri"/>
                <a:cs typeface="Calibri"/>
              </a:rPr>
              <a:t>n</a:t>
            </a:r>
            <a:r>
              <a:rPr sz="800" spc="5" dirty="0">
                <a:latin typeface="Calibri"/>
                <a:cs typeface="Calibri"/>
              </a:rPr>
              <a:t> </a:t>
            </a:r>
            <a:r>
              <a:rPr sz="850" dirty="0">
                <a:latin typeface="Calibri"/>
                <a:cs typeface="Calibri"/>
              </a:rPr>
              <a:t>N</a:t>
            </a:r>
            <a:r>
              <a:rPr sz="850" spc="-20" dirty="0">
                <a:latin typeface="Calibri"/>
                <a:cs typeface="Calibri"/>
              </a:rPr>
              <a:t>e</a:t>
            </a:r>
            <a:r>
              <a:rPr sz="850" spc="-15" dirty="0">
                <a:latin typeface="Calibri"/>
                <a:cs typeface="Calibri"/>
              </a:rPr>
              <a:t>t</a:t>
            </a:r>
            <a:r>
              <a:rPr sz="850" spc="5" dirty="0">
                <a:latin typeface="Calibri"/>
                <a:cs typeface="Calibri"/>
              </a:rPr>
              <a:t>w</a:t>
            </a:r>
            <a:r>
              <a:rPr sz="850" spc="-10" dirty="0">
                <a:latin typeface="Calibri"/>
                <a:cs typeface="Calibri"/>
              </a:rPr>
              <a:t>o</a:t>
            </a:r>
            <a:r>
              <a:rPr sz="850" spc="5" dirty="0">
                <a:latin typeface="Calibri"/>
                <a:cs typeface="Calibri"/>
              </a:rPr>
              <a:t>r</a:t>
            </a:r>
            <a:r>
              <a:rPr sz="850" dirty="0">
                <a:latin typeface="Calibri"/>
                <a:cs typeface="Calibri"/>
              </a:rPr>
              <a:t>k</a:t>
            </a:r>
            <a:endParaRPr sz="850">
              <a:latin typeface="Calibri"/>
              <a:cs typeface="Calibri"/>
            </a:endParaRPr>
          </a:p>
        </p:txBody>
      </p:sp>
      <p:sp>
        <p:nvSpPr>
          <p:cNvPr id="112" name="object 112"/>
          <p:cNvSpPr txBox="1"/>
          <p:nvPr/>
        </p:nvSpPr>
        <p:spPr>
          <a:xfrm>
            <a:off x="3802238" y="4133287"/>
            <a:ext cx="630555" cy="511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4200"/>
              </a:lnSpc>
            </a:pPr>
            <a:r>
              <a:rPr sz="800" spc="5" dirty="0">
                <a:latin typeface="Calibri"/>
                <a:cs typeface="Calibri"/>
              </a:rPr>
              <a:t>“B</a:t>
            </a:r>
            <a:r>
              <a:rPr sz="800" spc="-10" dirty="0">
                <a:latin typeface="Calibri"/>
                <a:cs typeface="Calibri"/>
              </a:rPr>
              <a:t>a</a:t>
            </a:r>
            <a:r>
              <a:rPr sz="800" spc="5" dirty="0">
                <a:latin typeface="Calibri"/>
                <a:cs typeface="Calibri"/>
              </a:rPr>
              <a:t>c</a:t>
            </a:r>
            <a:r>
              <a:rPr sz="800" spc="10" dirty="0">
                <a:latin typeface="Calibri"/>
                <a:cs typeface="Calibri"/>
              </a:rPr>
              <a:t>k</a:t>
            </a:r>
            <a:r>
              <a:rPr sz="800" spc="20" dirty="0">
                <a:latin typeface="Calibri"/>
                <a:cs typeface="Calibri"/>
              </a:rPr>
              <a:t>bon</a:t>
            </a:r>
            <a:r>
              <a:rPr sz="800" spc="10" dirty="0">
                <a:latin typeface="Calibri"/>
                <a:cs typeface="Calibri"/>
              </a:rPr>
              <a:t>e”</a:t>
            </a:r>
            <a:r>
              <a:rPr sz="800" spc="5" dirty="0">
                <a:latin typeface="Calibri"/>
                <a:cs typeface="Calibri"/>
              </a:rPr>
              <a:t> </a:t>
            </a:r>
            <a:r>
              <a:rPr sz="800" spc="20" dirty="0">
                <a:latin typeface="Calibri"/>
                <a:cs typeface="Calibri"/>
              </a:rPr>
              <a:t>n</a:t>
            </a:r>
            <a:r>
              <a:rPr sz="800" spc="10" dirty="0">
                <a:latin typeface="Calibri"/>
                <a:cs typeface="Calibri"/>
              </a:rPr>
              <a:t>e</a:t>
            </a:r>
            <a:r>
              <a:rPr sz="800" spc="5" dirty="0">
                <a:latin typeface="Calibri"/>
                <a:cs typeface="Calibri"/>
              </a:rPr>
              <a:t>tw</a:t>
            </a:r>
            <a:r>
              <a:rPr sz="800" spc="20" dirty="0">
                <a:latin typeface="Calibri"/>
                <a:cs typeface="Calibri"/>
              </a:rPr>
              <a:t>o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5" dirty="0">
                <a:latin typeface="Calibri"/>
                <a:cs typeface="Calibri"/>
              </a:rPr>
              <a:t>k: A</a:t>
            </a:r>
            <a:r>
              <a:rPr sz="800" spc="20" dirty="0">
                <a:latin typeface="Calibri"/>
                <a:cs typeface="Calibri"/>
              </a:rPr>
              <a:t>l</a:t>
            </a:r>
            <a:r>
              <a:rPr sz="800" spc="10" dirty="0">
                <a:latin typeface="Calibri"/>
                <a:cs typeface="Calibri"/>
              </a:rPr>
              <a:t>e</a:t>
            </a:r>
            <a:r>
              <a:rPr sz="800" spc="-5" dirty="0">
                <a:latin typeface="Calibri"/>
                <a:cs typeface="Calibri"/>
              </a:rPr>
              <a:t>xN</a:t>
            </a:r>
            <a:r>
              <a:rPr sz="800" spc="10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t</a:t>
            </a:r>
            <a:r>
              <a:rPr sz="800" spc="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20" dirty="0">
                <a:latin typeface="Calibri"/>
                <a:cs typeface="Calibri"/>
              </a:rPr>
              <a:t>V</a:t>
            </a:r>
            <a:r>
              <a:rPr sz="800" spc="10" dirty="0">
                <a:latin typeface="Calibri"/>
                <a:cs typeface="Calibri"/>
              </a:rPr>
              <a:t>GG</a:t>
            </a:r>
            <a:r>
              <a:rPr sz="800" spc="5" dirty="0">
                <a:latin typeface="Calibri"/>
                <a:cs typeface="Calibri"/>
              </a:rPr>
              <a:t>, R</a:t>
            </a:r>
            <a:r>
              <a:rPr sz="800" spc="10" dirty="0">
                <a:latin typeface="Calibri"/>
                <a:cs typeface="Calibri"/>
              </a:rPr>
              <a:t>e</a:t>
            </a:r>
            <a:r>
              <a:rPr sz="800" spc="-10" dirty="0">
                <a:latin typeface="Calibri"/>
                <a:cs typeface="Calibri"/>
              </a:rPr>
              <a:t>s</a:t>
            </a:r>
            <a:r>
              <a:rPr sz="800" spc="-5" dirty="0">
                <a:latin typeface="Calibri"/>
                <a:cs typeface="Calibri"/>
              </a:rPr>
              <a:t>N</a:t>
            </a:r>
            <a:r>
              <a:rPr sz="800" spc="10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t</a:t>
            </a:r>
            <a:r>
              <a:rPr sz="800" spc="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10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t</a:t>
            </a:r>
            <a:r>
              <a:rPr sz="800" spc="10" dirty="0">
                <a:latin typeface="Calibri"/>
                <a:cs typeface="Calibri"/>
              </a:rPr>
              <a:t>c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113" name="object 113"/>
          <p:cNvSpPr txBox="1"/>
          <p:nvPr/>
        </p:nvSpPr>
        <p:spPr>
          <a:xfrm>
            <a:off x="3815219" y="3502367"/>
            <a:ext cx="702945" cy="5118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4200"/>
              </a:lnSpc>
            </a:pPr>
            <a:r>
              <a:rPr sz="800" spc="5" dirty="0">
                <a:latin typeface="Calibri"/>
                <a:cs typeface="Calibri"/>
              </a:rPr>
              <a:t>R</a:t>
            </a:r>
            <a:r>
              <a:rPr sz="800" spc="10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g</a:t>
            </a:r>
            <a:r>
              <a:rPr sz="800" spc="20" dirty="0">
                <a:latin typeface="Calibri"/>
                <a:cs typeface="Calibri"/>
              </a:rPr>
              <a:t>ion</a:t>
            </a:r>
            <a:r>
              <a:rPr sz="800" spc="5" dirty="0">
                <a:latin typeface="Calibri"/>
                <a:cs typeface="Calibri"/>
              </a:rPr>
              <a:t>s</a:t>
            </a:r>
            <a:r>
              <a:rPr sz="800" spc="-60" dirty="0">
                <a:latin typeface="Calibri"/>
                <a:cs typeface="Calibri"/>
              </a:rPr>
              <a:t> </a:t>
            </a:r>
            <a:r>
              <a:rPr sz="800" spc="20" dirty="0">
                <a:latin typeface="Calibri"/>
                <a:cs typeface="Calibri"/>
              </a:rPr>
              <a:t>o</a:t>
            </a:r>
            <a:r>
              <a:rPr sz="800" spc="5" dirty="0">
                <a:latin typeface="Calibri"/>
                <a:cs typeface="Calibri"/>
              </a:rPr>
              <a:t>f 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20" dirty="0">
                <a:latin typeface="Calibri"/>
                <a:cs typeface="Calibri"/>
              </a:rPr>
              <a:t>n</a:t>
            </a:r>
            <a:r>
              <a:rPr sz="800" dirty="0">
                <a:latin typeface="Calibri"/>
                <a:cs typeface="Calibri"/>
              </a:rPr>
              <a:t>t</a:t>
            </a:r>
            <a:r>
              <a:rPr sz="800" spc="10" dirty="0">
                <a:latin typeface="Calibri"/>
                <a:cs typeface="Calibri"/>
              </a:rPr>
              <a:t>e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10" dirty="0">
                <a:latin typeface="Calibri"/>
                <a:cs typeface="Calibri"/>
              </a:rPr>
              <a:t>e</a:t>
            </a:r>
            <a:r>
              <a:rPr sz="800" spc="-10" dirty="0">
                <a:latin typeface="Calibri"/>
                <a:cs typeface="Calibri"/>
              </a:rPr>
              <a:t>s</a:t>
            </a:r>
            <a:r>
              <a:rPr sz="800" spc="5" dirty="0">
                <a:latin typeface="Calibri"/>
                <a:cs typeface="Calibri"/>
              </a:rPr>
              <a:t>t</a:t>
            </a:r>
            <a:r>
              <a:rPr sz="800" spc="-45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(</a:t>
            </a:r>
            <a:r>
              <a:rPr sz="800" spc="5" dirty="0">
                <a:latin typeface="Calibri"/>
                <a:cs typeface="Calibri"/>
              </a:rPr>
              <a:t>R</a:t>
            </a:r>
            <a:r>
              <a:rPr sz="800" spc="20" dirty="0">
                <a:latin typeface="Calibri"/>
                <a:cs typeface="Calibri"/>
              </a:rPr>
              <a:t>o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s</a:t>
            </a:r>
            <a:r>
              <a:rPr sz="800" spc="5" dirty="0">
                <a:latin typeface="Calibri"/>
                <a:cs typeface="Calibri"/>
              </a:rPr>
              <a:t>) </a:t>
            </a:r>
            <a:r>
              <a:rPr sz="800" spc="-10" dirty="0">
                <a:latin typeface="Calibri"/>
                <a:cs typeface="Calibri"/>
              </a:rPr>
              <a:t>fr</a:t>
            </a:r>
            <a:r>
              <a:rPr sz="800" spc="20" dirty="0">
                <a:latin typeface="Calibri"/>
                <a:cs typeface="Calibri"/>
              </a:rPr>
              <a:t>o</a:t>
            </a:r>
            <a:r>
              <a:rPr sz="800" spc="15" dirty="0">
                <a:latin typeface="Calibri"/>
                <a:cs typeface="Calibri"/>
              </a:rPr>
              <a:t>m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10" dirty="0">
                <a:latin typeface="Calibri"/>
                <a:cs typeface="Calibri"/>
              </a:rPr>
              <a:t>a</a:t>
            </a:r>
            <a:r>
              <a:rPr sz="800" spc="5" dirty="0">
                <a:latin typeface="Calibri"/>
                <a:cs typeface="Calibri"/>
              </a:rPr>
              <a:t> </a:t>
            </a:r>
            <a:r>
              <a:rPr sz="800" spc="20" dirty="0">
                <a:latin typeface="Calibri"/>
                <a:cs typeface="Calibri"/>
              </a:rPr>
              <a:t>p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20" dirty="0">
                <a:latin typeface="Calibri"/>
                <a:cs typeface="Calibri"/>
              </a:rPr>
              <a:t>opo</a:t>
            </a:r>
            <a:r>
              <a:rPr sz="800" spc="-10" dirty="0">
                <a:latin typeface="Calibri"/>
                <a:cs typeface="Calibri"/>
              </a:rPr>
              <a:t>sa</a:t>
            </a:r>
            <a:r>
              <a:rPr sz="800" spc="5" dirty="0">
                <a:latin typeface="Calibri"/>
                <a:cs typeface="Calibri"/>
              </a:rPr>
              <a:t>l m</a:t>
            </a:r>
            <a:r>
              <a:rPr sz="800" spc="10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t</a:t>
            </a:r>
            <a:r>
              <a:rPr sz="800" spc="20" dirty="0">
                <a:latin typeface="Calibri"/>
                <a:cs typeface="Calibri"/>
              </a:rPr>
              <a:t>ho</a:t>
            </a:r>
            <a:r>
              <a:rPr sz="800" spc="10" dirty="0">
                <a:latin typeface="Calibri"/>
                <a:cs typeface="Calibri"/>
              </a:rPr>
              <a:t>d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114" name="object 114"/>
          <p:cNvSpPr/>
          <p:nvPr/>
        </p:nvSpPr>
        <p:spPr>
          <a:xfrm>
            <a:off x="4691474" y="3564842"/>
            <a:ext cx="134620" cy="187325"/>
          </a:xfrm>
          <a:custGeom>
            <a:avLst/>
            <a:gdLst/>
            <a:ahLst/>
            <a:cxnLst/>
            <a:rect l="l" t="t" r="r" b="b"/>
            <a:pathLst>
              <a:path w="134620" h="187325">
                <a:moveTo>
                  <a:pt x="0" y="0"/>
                </a:moveTo>
                <a:lnTo>
                  <a:pt x="134369" y="0"/>
                </a:lnTo>
                <a:lnTo>
                  <a:pt x="134369" y="186950"/>
                </a:lnTo>
                <a:lnTo>
                  <a:pt x="0" y="1869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5" name="object 115"/>
          <p:cNvSpPr/>
          <p:nvPr/>
        </p:nvSpPr>
        <p:spPr>
          <a:xfrm>
            <a:off x="4825843" y="3528329"/>
            <a:ext cx="36830" cy="223520"/>
          </a:xfrm>
          <a:custGeom>
            <a:avLst/>
            <a:gdLst/>
            <a:ahLst/>
            <a:cxnLst/>
            <a:rect l="l" t="t" r="r" b="b"/>
            <a:pathLst>
              <a:path w="36829" h="223520">
                <a:moveTo>
                  <a:pt x="36513" y="0"/>
                </a:moveTo>
                <a:lnTo>
                  <a:pt x="0" y="36513"/>
                </a:lnTo>
                <a:lnTo>
                  <a:pt x="0" y="223464"/>
                </a:lnTo>
                <a:lnTo>
                  <a:pt x="36513" y="186949"/>
                </a:lnTo>
                <a:lnTo>
                  <a:pt x="36513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6" name="object 116"/>
          <p:cNvSpPr/>
          <p:nvPr/>
        </p:nvSpPr>
        <p:spPr>
          <a:xfrm>
            <a:off x="4691474" y="3528329"/>
            <a:ext cx="171450" cy="36830"/>
          </a:xfrm>
          <a:custGeom>
            <a:avLst/>
            <a:gdLst/>
            <a:ahLst/>
            <a:cxnLst/>
            <a:rect l="l" t="t" r="r" b="b"/>
            <a:pathLst>
              <a:path w="171450" h="36829">
                <a:moveTo>
                  <a:pt x="170883" y="0"/>
                </a:moveTo>
                <a:lnTo>
                  <a:pt x="36513" y="0"/>
                </a:lnTo>
                <a:lnTo>
                  <a:pt x="0" y="36513"/>
                </a:lnTo>
                <a:lnTo>
                  <a:pt x="134369" y="36513"/>
                </a:lnTo>
                <a:lnTo>
                  <a:pt x="17088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7" name="object 117"/>
          <p:cNvSpPr/>
          <p:nvPr/>
        </p:nvSpPr>
        <p:spPr>
          <a:xfrm>
            <a:off x="4691474" y="3528329"/>
            <a:ext cx="171450" cy="223520"/>
          </a:xfrm>
          <a:custGeom>
            <a:avLst/>
            <a:gdLst/>
            <a:ahLst/>
            <a:cxnLst/>
            <a:rect l="l" t="t" r="r" b="b"/>
            <a:pathLst>
              <a:path w="171450" h="223520">
                <a:moveTo>
                  <a:pt x="0" y="36514"/>
                </a:moveTo>
                <a:lnTo>
                  <a:pt x="36514" y="0"/>
                </a:lnTo>
                <a:lnTo>
                  <a:pt x="170884" y="0"/>
                </a:lnTo>
                <a:lnTo>
                  <a:pt x="170884" y="186949"/>
                </a:lnTo>
                <a:lnTo>
                  <a:pt x="134369" y="223463"/>
                </a:lnTo>
                <a:lnTo>
                  <a:pt x="0" y="223463"/>
                </a:lnTo>
                <a:lnTo>
                  <a:pt x="0" y="36514"/>
                </a:lnTo>
                <a:close/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8" name="object 118"/>
          <p:cNvSpPr/>
          <p:nvPr/>
        </p:nvSpPr>
        <p:spPr>
          <a:xfrm>
            <a:off x="4691474" y="3528329"/>
            <a:ext cx="171450" cy="36830"/>
          </a:xfrm>
          <a:custGeom>
            <a:avLst/>
            <a:gdLst/>
            <a:ahLst/>
            <a:cxnLst/>
            <a:rect l="l" t="t" r="r" b="b"/>
            <a:pathLst>
              <a:path w="171450" h="36829">
                <a:moveTo>
                  <a:pt x="0" y="36514"/>
                </a:moveTo>
                <a:lnTo>
                  <a:pt x="134369" y="36514"/>
                </a:lnTo>
                <a:lnTo>
                  <a:pt x="170884" y="0"/>
                </a:lnTo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9" name="object 119"/>
          <p:cNvSpPr/>
          <p:nvPr/>
        </p:nvSpPr>
        <p:spPr>
          <a:xfrm>
            <a:off x="4825843" y="3564843"/>
            <a:ext cx="0" cy="187325"/>
          </a:xfrm>
          <a:custGeom>
            <a:avLst/>
            <a:gdLst/>
            <a:ahLst/>
            <a:cxnLst/>
            <a:rect l="l" t="t" r="r" b="b"/>
            <a:pathLst>
              <a:path h="187325">
                <a:moveTo>
                  <a:pt x="0" y="0"/>
                </a:moveTo>
                <a:lnTo>
                  <a:pt x="0" y="186949"/>
                </a:lnTo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0" name="object 120"/>
          <p:cNvSpPr txBox="1"/>
          <p:nvPr/>
        </p:nvSpPr>
        <p:spPr>
          <a:xfrm>
            <a:off x="4712326" y="3579774"/>
            <a:ext cx="95885" cy="154305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550" spc="15" dirty="0">
                <a:latin typeface="Calibri"/>
                <a:cs typeface="Calibri"/>
              </a:rPr>
              <a:t>C</a:t>
            </a:r>
            <a:r>
              <a:rPr sz="550" spc="-15" dirty="0">
                <a:latin typeface="Calibri"/>
                <a:cs typeface="Calibri"/>
              </a:rPr>
              <a:t>N</a:t>
            </a:r>
            <a:r>
              <a:rPr sz="550" dirty="0">
                <a:latin typeface="Calibri"/>
                <a:cs typeface="Calibri"/>
              </a:rPr>
              <a:t>N</a:t>
            </a:r>
            <a:endParaRPr sz="550">
              <a:latin typeface="Calibri"/>
              <a:cs typeface="Calibri"/>
            </a:endParaRPr>
          </a:p>
        </p:txBody>
      </p:sp>
      <p:sp>
        <p:nvSpPr>
          <p:cNvPr id="121" name="object 121"/>
          <p:cNvSpPr/>
          <p:nvPr/>
        </p:nvSpPr>
        <p:spPr>
          <a:xfrm>
            <a:off x="4945608" y="3565780"/>
            <a:ext cx="138430" cy="186055"/>
          </a:xfrm>
          <a:custGeom>
            <a:avLst/>
            <a:gdLst/>
            <a:ahLst/>
            <a:cxnLst/>
            <a:rect l="l" t="t" r="r" b="b"/>
            <a:pathLst>
              <a:path w="138429" h="186054">
                <a:moveTo>
                  <a:pt x="0" y="0"/>
                </a:moveTo>
                <a:lnTo>
                  <a:pt x="137815" y="0"/>
                </a:lnTo>
                <a:lnTo>
                  <a:pt x="137815" y="186013"/>
                </a:lnTo>
                <a:lnTo>
                  <a:pt x="0" y="186013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2" name="object 122"/>
          <p:cNvSpPr/>
          <p:nvPr/>
        </p:nvSpPr>
        <p:spPr>
          <a:xfrm>
            <a:off x="5083423" y="3528329"/>
            <a:ext cx="37465" cy="223520"/>
          </a:xfrm>
          <a:custGeom>
            <a:avLst/>
            <a:gdLst/>
            <a:ahLst/>
            <a:cxnLst/>
            <a:rect l="l" t="t" r="r" b="b"/>
            <a:pathLst>
              <a:path w="37464" h="223520">
                <a:moveTo>
                  <a:pt x="37451" y="0"/>
                </a:moveTo>
                <a:lnTo>
                  <a:pt x="0" y="37451"/>
                </a:lnTo>
                <a:lnTo>
                  <a:pt x="0" y="223464"/>
                </a:lnTo>
                <a:lnTo>
                  <a:pt x="37451" y="186013"/>
                </a:lnTo>
                <a:lnTo>
                  <a:pt x="37451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3" name="object 123"/>
          <p:cNvSpPr/>
          <p:nvPr/>
        </p:nvSpPr>
        <p:spPr>
          <a:xfrm>
            <a:off x="4945608" y="3528329"/>
            <a:ext cx="175260" cy="37465"/>
          </a:xfrm>
          <a:custGeom>
            <a:avLst/>
            <a:gdLst/>
            <a:ahLst/>
            <a:cxnLst/>
            <a:rect l="l" t="t" r="r" b="b"/>
            <a:pathLst>
              <a:path w="175260" h="37464">
                <a:moveTo>
                  <a:pt x="175266" y="0"/>
                </a:moveTo>
                <a:lnTo>
                  <a:pt x="37451" y="0"/>
                </a:lnTo>
                <a:lnTo>
                  <a:pt x="0" y="37451"/>
                </a:lnTo>
                <a:lnTo>
                  <a:pt x="137815" y="37451"/>
                </a:lnTo>
                <a:lnTo>
                  <a:pt x="17526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4" name="object 124"/>
          <p:cNvSpPr/>
          <p:nvPr/>
        </p:nvSpPr>
        <p:spPr>
          <a:xfrm>
            <a:off x="4945608" y="3528329"/>
            <a:ext cx="175260" cy="223520"/>
          </a:xfrm>
          <a:custGeom>
            <a:avLst/>
            <a:gdLst/>
            <a:ahLst/>
            <a:cxnLst/>
            <a:rect l="l" t="t" r="r" b="b"/>
            <a:pathLst>
              <a:path w="175260" h="223520">
                <a:moveTo>
                  <a:pt x="0" y="37450"/>
                </a:moveTo>
                <a:lnTo>
                  <a:pt x="37450" y="0"/>
                </a:lnTo>
                <a:lnTo>
                  <a:pt x="175265" y="0"/>
                </a:lnTo>
                <a:lnTo>
                  <a:pt x="175265" y="186013"/>
                </a:lnTo>
                <a:lnTo>
                  <a:pt x="137815" y="223463"/>
                </a:lnTo>
                <a:lnTo>
                  <a:pt x="0" y="223463"/>
                </a:lnTo>
                <a:lnTo>
                  <a:pt x="0" y="37450"/>
                </a:lnTo>
                <a:close/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5" name="object 125"/>
          <p:cNvSpPr/>
          <p:nvPr/>
        </p:nvSpPr>
        <p:spPr>
          <a:xfrm>
            <a:off x="4945608" y="3528329"/>
            <a:ext cx="175260" cy="37465"/>
          </a:xfrm>
          <a:custGeom>
            <a:avLst/>
            <a:gdLst/>
            <a:ahLst/>
            <a:cxnLst/>
            <a:rect l="l" t="t" r="r" b="b"/>
            <a:pathLst>
              <a:path w="175260" h="37464">
                <a:moveTo>
                  <a:pt x="0" y="37450"/>
                </a:moveTo>
                <a:lnTo>
                  <a:pt x="137815" y="37450"/>
                </a:lnTo>
                <a:lnTo>
                  <a:pt x="175265" y="0"/>
                </a:lnTo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6" name="object 126"/>
          <p:cNvSpPr/>
          <p:nvPr/>
        </p:nvSpPr>
        <p:spPr>
          <a:xfrm>
            <a:off x="5083423" y="3565780"/>
            <a:ext cx="0" cy="186055"/>
          </a:xfrm>
          <a:custGeom>
            <a:avLst/>
            <a:gdLst/>
            <a:ahLst/>
            <a:cxnLst/>
            <a:rect l="l" t="t" r="r" b="b"/>
            <a:pathLst>
              <a:path h="186054">
                <a:moveTo>
                  <a:pt x="0" y="0"/>
                </a:moveTo>
                <a:lnTo>
                  <a:pt x="0" y="186013"/>
                </a:lnTo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7" name="object 127"/>
          <p:cNvSpPr txBox="1"/>
          <p:nvPr/>
        </p:nvSpPr>
        <p:spPr>
          <a:xfrm>
            <a:off x="4968920" y="3580040"/>
            <a:ext cx="95885" cy="154305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550" spc="15" dirty="0">
                <a:latin typeface="Calibri"/>
                <a:cs typeface="Calibri"/>
              </a:rPr>
              <a:t>C</a:t>
            </a:r>
            <a:r>
              <a:rPr sz="550" spc="-15" dirty="0">
                <a:latin typeface="Calibri"/>
                <a:cs typeface="Calibri"/>
              </a:rPr>
              <a:t>N</a:t>
            </a:r>
            <a:r>
              <a:rPr sz="550" dirty="0">
                <a:latin typeface="Calibri"/>
                <a:cs typeface="Calibri"/>
              </a:rPr>
              <a:t>N</a:t>
            </a:r>
            <a:endParaRPr sz="550">
              <a:latin typeface="Calibri"/>
              <a:cs typeface="Calibri"/>
            </a:endParaRPr>
          </a:p>
        </p:txBody>
      </p:sp>
      <p:sp>
        <p:nvSpPr>
          <p:cNvPr id="128" name="object 128"/>
          <p:cNvSpPr/>
          <p:nvPr/>
        </p:nvSpPr>
        <p:spPr>
          <a:xfrm>
            <a:off x="5208507" y="3565780"/>
            <a:ext cx="138430" cy="186055"/>
          </a:xfrm>
          <a:custGeom>
            <a:avLst/>
            <a:gdLst/>
            <a:ahLst/>
            <a:cxnLst/>
            <a:rect l="l" t="t" r="r" b="b"/>
            <a:pathLst>
              <a:path w="138429" h="186054">
                <a:moveTo>
                  <a:pt x="0" y="0"/>
                </a:moveTo>
                <a:lnTo>
                  <a:pt x="137815" y="0"/>
                </a:lnTo>
                <a:lnTo>
                  <a:pt x="137815" y="186013"/>
                </a:lnTo>
                <a:lnTo>
                  <a:pt x="0" y="186013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9" name="object 129"/>
          <p:cNvSpPr/>
          <p:nvPr/>
        </p:nvSpPr>
        <p:spPr>
          <a:xfrm>
            <a:off x="5346322" y="3528329"/>
            <a:ext cx="37465" cy="223520"/>
          </a:xfrm>
          <a:custGeom>
            <a:avLst/>
            <a:gdLst/>
            <a:ahLst/>
            <a:cxnLst/>
            <a:rect l="l" t="t" r="r" b="b"/>
            <a:pathLst>
              <a:path w="37464" h="223520">
                <a:moveTo>
                  <a:pt x="37451" y="0"/>
                </a:moveTo>
                <a:lnTo>
                  <a:pt x="0" y="37451"/>
                </a:lnTo>
                <a:lnTo>
                  <a:pt x="0" y="223464"/>
                </a:lnTo>
                <a:lnTo>
                  <a:pt x="37451" y="186013"/>
                </a:lnTo>
                <a:lnTo>
                  <a:pt x="37451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0" name="object 130"/>
          <p:cNvSpPr/>
          <p:nvPr/>
        </p:nvSpPr>
        <p:spPr>
          <a:xfrm>
            <a:off x="5208507" y="3528329"/>
            <a:ext cx="175260" cy="37465"/>
          </a:xfrm>
          <a:custGeom>
            <a:avLst/>
            <a:gdLst/>
            <a:ahLst/>
            <a:cxnLst/>
            <a:rect l="l" t="t" r="r" b="b"/>
            <a:pathLst>
              <a:path w="175260" h="37464">
                <a:moveTo>
                  <a:pt x="175266" y="0"/>
                </a:moveTo>
                <a:lnTo>
                  <a:pt x="37451" y="0"/>
                </a:lnTo>
                <a:lnTo>
                  <a:pt x="0" y="37451"/>
                </a:lnTo>
                <a:lnTo>
                  <a:pt x="137815" y="37451"/>
                </a:lnTo>
                <a:lnTo>
                  <a:pt x="17526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1" name="object 131"/>
          <p:cNvSpPr/>
          <p:nvPr/>
        </p:nvSpPr>
        <p:spPr>
          <a:xfrm>
            <a:off x="5208507" y="3528329"/>
            <a:ext cx="175260" cy="223520"/>
          </a:xfrm>
          <a:custGeom>
            <a:avLst/>
            <a:gdLst/>
            <a:ahLst/>
            <a:cxnLst/>
            <a:rect l="l" t="t" r="r" b="b"/>
            <a:pathLst>
              <a:path w="175260" h="223520">
                <a:moveTo>
                  <a:pt x="0" y="37450"/>
                </a:moveTo>
                <a:lnTo>
                  <a:pt x="37450" y="0"/>
                </a:lnTo>
                <a:lnTo>
                  <a:pt x="175265" y="0"/>
                </a:lnTo>
                <a:lnTo>
                  <a:pt x="175265" y="186013"/>
                </a:lnTo>
                <a:lnTo>
                  <a:pt x="137815" y="223463"/>
                </a:lnTo>
                <a:lnTo>
                  <a:pt x="0" y="223463"/>
                </a:lnTo>
                <a:lnTo>
                  <a:pt x="0" y="37450"/>
                </a:lnTo>
                <a:close/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2" name="object 132"/>
          <p:cNvSpPr/>
          <p:nvPr/>
        </p:nvSpPr>
        <p:spPr>
          <a:xfrm>
            <a:off x="5208507" y="3528329"/>
            <a:ext cx="175260" cy="37465"/>
          </a:xfrm>
          <a:custGeom>
            <a:avLst/>
            <a:gdLst/>
            <a:ahLst/>
            <a:cxnLst/>
            <a:rect l="l" t="t" r="r" b="b"/>
            <a:pathLst>
              <a:path w="175260" h="37464">
                <a:moveTo>
                  <a:pt x="0" y="37450"/>
                </a:moveTo>
                <a:lnTo>
                  <a:pt x="137815" y="37450"/>
                </a:lnTo>
                <a:lnTo>
                  <a:pt x="175265" y="0"/>
                </a:lnTo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3" name="object 133"/>
          <p:cNvSpPr/>
          <p:nvPr/>
        </p:nvSpPr>
        <p:spPr>
          <a:xfrm>
            <a:off x="5346322" y="3565780"/>
            <a:ext cx="0" cy="186055"/>
          </a:xfrm>
          <a:custGeom>
            <a:avLst/>
            <a:gdLst/>
            <a:ahLst/>
            <a:cxnLst/>
            <a:rect l="l" t="t" r="r" b="b"/>
            <a:pathLst>
              <a:path h="186054">
                <a:moveTo>
                  <a:pt x="0" y="0"/>
                </a:moveTo>
                <a:lnTo>
                  <a:pt x="0" y="186013"/>
                </a:lnTo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4" name="object 134"/>
          <p:cNvSpPr txBox="1"/>
          <p:nvPr/>
        </p:nvSpPr>
        <p:spPr>
          <a:xfrm>
            <a:off x="5231598" y="3579774"/>
            <a:ext cx="95885" cy="154305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550" spc="15" dirty="0">
                <a:latin typeface="Calibri"/>
                <a:cs typeface="Calibri"/>
              </a:rPr>
              <a:t>C</a:t>
            </a:r>
            <a:r>
              <a:rPr sz="550" spc="-15" dirty="0">
                <a:latin typeface="Calibri"/>
                <a:cs typeface="Calibri"/>
              </a:rPr>
              <a:t>N</a:t>
            </a:r>
            <a:r>
              <a:rPr sz="550" dirty="0">
                <a:latin typeface="Calibri"/>
                <a:cs typeface="Calibri"/>
              </a:rPr>
              <a:t>N</a:t>
            </a:r>
            <a:endParaRPr sz="550">
              <a:latin typeface="Calibri"/>
              <a:cs typeface="Calibri"/>
            </a:endParaRPr>
          </a:p>
        </p:txBody>
      </p:sp>
      <p:sp>
        <p:nvSpPr>
          <p:cNvPr id="135" name="object 135"/>
          <p:cNvSpPr/>
          <p:nvPr/>
        </p:nvSpPr>
        <p:spPr>
          <a:xfrm>
            <a:off x="4722144" y="3760556"/>
            <a:ext cx="83820" cy="105410"/>
          </a:xfrm>
          <a:custGeom>
            <a:avLst/>
            <a:gdLst/>
            <a:ahLst/>
            <a:cxnLst/>
            <a:rect l="l" t="t" r="r" b="b"/>
            <a:pathLst>
              <a:path w="83820" h="105410">
                <a:moveTo>
                  <a:pt x="62439" y="41625"/>
                </a:moveTo>
                <a:lnTo>
                  <a:pt x="20814" y="41625"/>
                </a:lnTo>
                <a:lnTo>
                  <a:pt x="20814" y="105159"/>
                </a:lnTo>
                <a:lnTo>
                  <a:pt x="62439" y="105159"/>
                </a:lnTo>
                <a:lnTo>
                  <a:pt x="62439" y="41625"/>
                </a:lnTo>
                <a:close/>
              </a:path>
              <a:path w="83820" h="105410">
                <a:moveTo>
                  <a:pt x="41626" y="0"/>
                </a:moveTo>
                <a:lnTo>
                  <a:pt x="0" y="41625"/>
                </a:lnTo>
                <a:lnTo>
                  <a:pt x="83252" y="41625"/>
                </a:lnTo>
                <a:lnTo>
                  <a:pt x="41626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6" name="object 136"/>
          <p:cNvSpPr/>
          <p:nvPr/>
        </p:nvSpPr>
        <p:spPr>
          <a:xfrm>
            <a:off x="4722144" y="3760556"/>
            <a:ext cx="83820" cy="105410"/>
          </a:xfrm>
          <a:custGeom>
            <a:avLst/>
            <a:gdLst/>
            <a:ahLst/>
            <a:cxnLst/>
            <a:rect l="l" t="t" r="r" b="b"/>
            <a:pathLst>
              <a:path w="83820" h="105410">
                <a:moveTo>
                  <a:pt x="0" y="41625"/>
                </a:moveTo>
                <a:lnTo>
                  <a:pt x="41625" y="0"/>
                </a:lnTo>
                <a:lnTo>
                  <a:pt x="83251" y="41625"/>
                </a:lnTo>
                <a:lnTo>
                  <a:pt x="62438" y="41625"/>
                </a:lnTo>
                <a:lnTo>
                  <a:pt x="62438" y="105159"/>
                </a:lnTo>
                <a:lnTo>
                  <a:pt x="20812" y="105159"/>
                </a:lnTo>
                <a:lnTo>
                  <a:pt x="20812" y="41625"/>
                </a:lnTo>
                <a:lnTo>
                  <a:pt x="0" y="41625"/>
                </a:lnTo>
                <a:close/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7" name="object 137"/>
          <p:cNvSpPr/>
          <p:nvPr/>
        </p:nvSpPr>
        <p:spPr>
          <a:xfrm>
            <a:off x="4976280" y="3756174"/>
            <a:ext cx="83820" cy="105410"/>
          </a:xfrm>
          <a:custGeom>
            <a:avLst/>
            <a:gdLst/>
            <a:ahLst/>
            <a:cxnLst/>
            <a:rect l="l" t="t" r="r" b="b"/>
            <a:pathLst>
              <a:path w="83820" h="105410">
                <a:moveTo>
                  <a:pt x="62438" y="41625"/>
                </a:moveTo>
                <a:lnTo>
                  <a:pt x="20812" y="41625"/>
                </a:lnTo>
                <a:lnTo>
                  <a:pt x="20812" y="105159"/>
                </a:lnTo>
                <a:lnTo>
                  <a:pt x="62438" y="105159"/>
                </a:lnTo>
                <a:lnTo>
                  <a:pt x="62438" y="41625"/>
                </a:lnTo>
                <a:close/>
              </a:path>
              <a:path w="83820" h="105410">
                <a:moveTo>
                  <a:pt x="41625" y="0"/>
                </a:moveTo>
                <a:lnTo>
                  <a:pt x="0" y="41625"/>
                </a:lnTo>
                <a:lnTo>
                  <a:pt x="83251" y="41625"/>
                </a:lnTo>
                <a:lnTo>
                  <a:pt x="4162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8" name="object 138"/>
          <p:cNvSpPr/>
          <p:nvPr/>
        </p:nvSpPr>
        <p:spPr>
          <a:xfrm>
            <a:off x="4976280" y="3756174"/>
            <a:ext cx="83820" cy="105410"/>
          </a:xfrm>
          <a:custGeom>
            <a:avLst/>
            <a:gdLst/>
            <a:ahLst/>
            <a:cxnLst/>
            <a:rect l="l" t="t" r="r" b="b"/>
            <a:pathLst>
              <a:path w="83820" h="105410">
                <a:moveTo>
                  <a:pt x="0" y="41625"/>
                </a:moveTo>
                <a:lnTo>
                  <a:pt x="41625" y="0"/>
                </a:lnTo>
                <a:lnTo>
                  <a:pt x="83251" y="41625"/>
                </a:lnTo>
                <a:lnTo>
                  <a:pt x="62438" y="41625"/>
                </a:lnTo>
                <a:lnTo>
                  <a:pt x="62438" y="105159"/>
                </a:lnTo>
                <a:lnTo>
                  <a:pt x="20812" y="105159"/>
                </a:lnTo>
                <a:lnTo>
                  <a:pt x="20812" y="41625"/>
                </a:lnTo>
                <a:lnTo>
                  <a:pt x="0" y="41625"/>
                </a:lnTo>
                <a:close/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9" name="object 139"/>
          <p:cNvSpPr/>
          <p:nvPr/>
        </p:nvSpPr>
        <p:spPr>
          <a:xfrm>
            <a:off x="5239179" y="3760556"/>
            <a:ext cx="83820" cy="105410"/>
          </a:xfrm>
          <a:custGeom>
            <a:avLst/>
            <a:gdLst/>
            <a:ahLst/>
            <a:cxnLst/>
            <a:rect l="l" t="t" r="r" b="b"/>
            <a:pathLst>
              <a:path w="83820" h="105410">
                <a:moveTo>
                  <a:pt x="62438" y="41625"/>
                </a:moveTo>
                <a:lnTo>
                  <a:pt x="20812" y="41625"/>
                </a:lnTo>
                <a:lnTo>
                  <a:pt x="20812" y="105159"/>
                </a:lnTo>
                <a:lnTo>
                  <a:pt x="62438" y="105159"/>
                </a:lnTo>
                <a:lnTo>
                  <a:pt x="62438" y="41625"/>
                </a:lnTo>
                <a:close/>
              </a:path>
              <a:path w="83820" h="105410">
                <a:moveTo>
                  <a:pt x="41625" y="0"/>
                </a:moveTo>
                <a:lnTo>
                  <a:pt x="0" y="41625"/>
                </a:lnTo>
                <a:lnTo>
                  <a:pt x="83251" y="41625"/>
                </a:lnTo>
                <a:lnTo>
                  <a:pt x="4162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0" name="object 140"/>
          <p:cNvSpPr/>
          <p:nvPr/>
        </p:nvSpPr>
        <p:spPr>
          <a:xfrm>
            <a:off x="5239179" y="3760556"/>
            <a:ext cx="83820" cy="105410"/>
          </a:xfrm>
          <a:custGeom>
            <a:avLst/>
            <a:gdLst/>
            <a:ahLst/>
            <a:cxnLst/>
            <a:rect l="l" t="t" r="r" b="b"/>
            <a:pathLst>
              <a:path w="83820" h="105410">
                <a:moveTo>
                  <a:pt x="0" y="41625"/>
                </a:moveTo>
                <a:lnTo>
                  <a:pt x="41625" y="0"/>
                </a:lnTo>
                <a:lnTo>
                  <a:pt x="83251" y="41625"/>
                </a:lnTo>
                <a:lnTo>
                  <a:pt x="62438" y="41625"/>
                </a:lnTo>
                <a:lnTo>
                  <a:pt x="62438" y="105159"/>
                </a:lnTo>
                <a:lnTo>
                  <a:pt x="20812" y="105159"/>
                </a:lnTo>
                <a:lnTo>
                  <a:pt x="20812" y="41625"/>
                </a:lnTo>
                <a:lnTo>
                  <a:pt x="0" y="41625"/>
                </a:lnTo>
                <a:close/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2" name="object 142"/>
          <p:cNvSpPr/>
          <p:nvPr/>
        </p:nvSpPr>
        <p:spPr>
          <a:xfrm>
            <a:off x="4976280" y="3414406"/>
            <a:ext cx="83820" cy="100965"/>
          </a:xfrm>
          <a:custGeom>
            <a:avLst/>
            <a:gdLst/>
            <a:ahLst/>
            <a:cxnLst/>
            <a:rect l="l" t="t" r="r" b="b"/>
            <a:pathLst>
              <a:path w="83820" h="100964">
                <a:moveTo>
                  <a:pt x="62438" y="41625"/>
                </a:moveTo>
                <a:lnTo>
                  <a:pt x="20812" y="41625"/>
                </a:lnTo>
                <a:lnTo>
                  <a:pt x="20812" y="100777"/>
                </a:lnTo>
                <a:lnTo>
                  <a:pt x="62438" y="100777"/>
                </a:lnTo>
                <a:lnTo>
                  <a:pt x="62438" y="41625"/>
                </a:lnTo>
                <a:close/>
              </a:path>
              <a:path w="83820" h="100964">
                <a:moveTo>
                  <a:pt x="41625" y="0"/>
                </a:moveTo>
                <a:lnTo>
                  <a:pt x="0" y="41625"/>
                </a:lnTo>
                <a:lnTo>
                  <a:pt x="83251" y="41625"/>
                </a:lnTo>
                <a:lnTo>
                  <a:pt x="4162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3" name="object 143"/>
          <p:cNvSpPr/>
          <p:nvPr/>
        </p:nvSpPr>
        <p:spPr>
          <a:xfrm>
            <a:off x="4976280" y="3414406"/>
            <a:ext cx="83820" cy="100965"/>
          </a:xfrm>
          <a:custGeom>
            <a:avLst/>
            <a:gdLst/>
            <a:ahLst/>
            <a:cxnLst/>
            <a:rect l="l" t="t" r="r" b="b"/>
            <a:pathLst>
              <a:path w="83820" h="100964">
                <a:moveTo>
                  <a:pt x="0" y="41625"/>
                </a:moveTo>
                <a:lnTo>
                  <a:pt x="41625" y="0"/>
                </a:lnTo>
                <a:lnTo>
                  <a:pt x="83251" y="41625"/>
                </a:lnTo>
                <a:lnTo>
                  <a:pt x="62438" y="41625"/>
                </a:lnTo>
                <a:lnTo>
                  <a:pt x="62438" y="100777"/>
                </a:lnTo>
                <a:lnTo>
                  <a:pt x="20812" y="100777"/>
                </a:lnTo>
                <a:lnTo>
                  <a:pt x="20812" y="41625"/>
                </a:lnTo>
                <a:lnTo>
                  <a:pt x="0" y="41625"/>
                </a:lnTo>
                <a:close/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4" name="object 144"/>
          <p:cNvSpPr/>
          <p:nvPr/>
        </p:nvSpPr>
        <p:spPr>
          <a:xfrm>
            <a:off x="5239179" y="3414406"/>
            <a:ext cx="83820" cy="100965"/>
          </a:xfrm>
          <a:custGeom>
            <a:avLst/>
            <a:gdLst/>
            <a:ahLst/>
            <a:cxnLst/>
            <a:rect l="l" t="t" r="r" b="b"/>
            <a:pathLst>
              <a:path w="83820" h="100964">
                <a:moveTo>
                  <a:pt x="62438" y="41625"/>
                </a:moveTo>
                <a:lnTo>
                  <a:pt x="20812" y="41625"/>
                </a:lnTo>
                <a:lnTo>
                  <a:pt x="20812" y="100777"/>
                </a:lnTo>
                <a:lnTo>
                  <a:pt x="62438" y="100777"/>
                </a:lnTo>
                <a:lnTo>
                  <a:pt x="62438" y="41625"/>
                </a:lnTo>
                <a:close/>
              </a:path>
              <a:path w="83820" h="100964">
                <a:moveTo>
                  <a:pt x="41625" y="0"/>
                </a:moveTo>
                <a:lnTo>
                  <a:pt x="0" y="41625"/>
                </a:lnTo>
                <a:lnTo>
                  <a:pt x="83251" y="41625"/>
                </a:lnTo>
                <a:lnTo>
                  <a:pt x="4162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5" name="object 145"/>
          <p:cNvSpPr/>
          <p:nvPr/>
        </p:nvSpPr>
        <p:spPr>
          <a:xfrm>
            <a:off x="5239179" y="3414406"/>
            <a:ext cx="83820" cy="100965"/>
          </a:xfrm>
          <a:custGeom>
            <a:avLst/>
            <a:gdLst/>
            <a:ahLst/>
            <a:cxnLst/>
            <a:rect l="l" t="t" r="r" b="b"/>
            <a:pathLst>
              <a:path w="83820" h="100964">
                <a:moveTo>
                  <a:pt x="0" y="41625"/>
                </a:moveTo>
                <a:lnTo>
                  <a:pt x="41625" y="0"/>
                </a:lnTo>
                <a:lnTo>
                  <a:pt x="83251" y="41625"/>
                </a:lnTo>
                <a:lnTo>
                  <a:pt x="62438" y="41625"/>
                </a:lnTo>
                <a:lnTo>
                  <a:pt x="62438" y="100777"/>
                </a:lnTo>
                <a:lnTo>
                  <a:pt x="20812" y="100777"/>
                </a:lnTo>
                <a:lnTo>
                  <a:pt x="20812" y="41625"/>
                </a:lnTo>
                <a:lnTo>
                  <a:pt x="0" y="41625"/>
                </a:lnTo>
                <a:close/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6" name="object 146"/>
          <p:cNvSpPr/>
          <p:nvPr/>
        </p:nvSpPr>
        <p:spPr>
          <a:xfrm>
            <a:off x="4722144" y="3414406"/>
            <a:ext cx="83820" cy="100965"/>
          </a:xfrm>
          <a:custGeom>
            <a:avLst/>
            <a:gdLst/>
            <a:ahLst/>
            <a:cxnLst/>
            <a:rect l="l" t="t" r="r" b="b"/>
            <a:pathLst>
              <a:path w="83820" h="100964">
                <a:moveTo>
                  <a:pt x="62439" y="41625"/>
                </a:moveTo>
                <a:lnTo>
                  <a:pt x="20814" y="41625"/>
                </a:lnTo>
                <a:lnTo>
                  <a:pt x="20814" y="100777"/>
                </a:lnTo>
                <a:lnTo>
                  <a:pt x="62439" y="100777"/>
                </a:lnTo>
                <a:lnTo>
                  <a:pt x="62439" y="41625"/>
                </a:lnTo>
                <a:close/>
              </a:path>
              <a:path w="83820" h="100964">
                <a:moveTo>
                  <a:pt x="41626" y="0"/>
                </a:moveTo>
                <a:lnTo>
                  <a:pt x="0" y="41625"/>
                </a:lnTo>
                <a:lnTo>
                  <a:pt x="83252" y="41625"/>
                </a:lnTo>
                <a:lnTo>
                  <a:pt x="41626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7" name="object 147"/>
          <p:cNvSpPr/>
          <p:nvPr/>
        </p:nvSpPr>
        <p:spPr>
          <a:xfrm>
            <a:off x="4722144" y="3414406"/>
            <a:ext cx="83820" cy="100965"/>
          </a:xfrm>
          <a:custGeom>
            <a:avLst/>
            <a:gdLst/>
            <a:ahLst/>
            <a:cxnLst/>
            <a:rect l="l" t="t" r="r" b="b"/>
            <a:pathLst>
              <a:path w="83820" h="100964">
                <a:moveTo>
                  <a:pt x="0" y="41625"/>
                </a:moveTo>
                <a:lnTo>
                  <a:pt x="41625" y="0"/>
                </a:lnTo>
                <a:lnTo>
                  <a:pt x="83251" y="41625"/>
                </a:lnTo>
                <a:lnTo>
                  <a:pt x="62438" y="41625"/>
                </a:lnTo>
                <a:lnTo>
                  <a:pt x="62438" y="100777"/>
                </a:lnTo>
                <a:lnTo>
                  <a:pt x="20812" y="100777"/>
                </a:lnTo>
                <a:lnTo>
                  <a:pt x="20812" y="41625"/>
                </a:lnTo>
                <a:lnTo>
                  <a:pt x="0" y="41625"/>
                </a:lnTo>
                <a:close/>
              </a:path>
            </a:pathLst>
          </a:custGeom>
          <a:ln w="4381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8" name="object 148"/>
          <p:cNvSpPr txBox="1"/>
          <p:nvPr/>
        </p:nvSpPr>
        <p:spPr>
          <a:xfrm>
            <a:off x="5526266" y="3147289"/>
            <a:ext cx="913130" cy="2578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4200"/>
              </a:lnSpc>
            </a:pPr>
            <a:r>
              <a:rPr sz="800" spc="15" dirty="0">
                <a:solidFill>
                  <a:srgbClr val="C9492C"/>
                </a:solidFill>
                <a:latin typeface="Calibri"/>
                <a:cs typeface="Calibri"/>
              </a:rPr>
              <a:t>C</a:t>
            </a:r>
            <a:r>
              <a:rPr sz="800" spc="-10" dirty="0">
                <a:solidFill>
                  <a:srgbClr val="C9492C"/>
                </a:solidFill>
                <a:latin typeface="Calibri"/>
                <a:cs typeface="Calibri"/>
              </a:rPr>
              <a:t>a</a:t>
            </a:r>
            <a:r>
              <a:rPr sz="800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800" spc="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800" dirty="0">
                <a:solidFill>
                  <a:srgbClr val="C9492C"/>
                </a:solidFill>
                <a:latin typeface="Calibri"/>
                <a:cs typeface="Calibri"/>
              </a:rPr>
              <a:t>g</a:t>
            </a:r>
            <a:r>
              <a:rPr sz="800" spc="20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800" spc="-1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800" spc="10" dirty="0">
                <a:solidFill>
                  <a:srgbClr val="C9492C"/>
                </a:solidFill>
                <a:latin typeface="Calibri"/>
                <a:cs typeface="Calibri"/>
              </a:rPr>
              <a:t>y</a:t>
            </a:r>
            <a:r>
              <a:rPr sz="8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800" spc="-10" dirty="0">
                <a:solidFill>
                  <a:srgbClr val="C9492C"/>
                </a:solidFill>
                <a:latin typeface="Calibri"/>
                <a:cs typeface="Calibri"/>
              </a:rPr>
              <a:t>a</a:t>
            </a:r>
            <a:r>
              <a:rPr sz="800" spc="20" dirty="0">
                <a:solidFill>
                  <a:srgbClr val="C9492C"/>
                </a:solidFill>
                <a:latin typeface="Calibri"/>
                <a:cs typeface="Calibri"/>
              </a:rPr>
              <a:t>n</a:t>
            </a:r>
            <a:r>
              <a:rPr sz="800" spc="10" dirty="0">
                <a:solidFill>
                  <a:srgbClr val="C9492C"/>
                </a:solidFill>
                <a:latin typeface="Calibri"/>
                <a:cs typeface="Calibri"/>
              </a:rPr>
              <a:t>d</a:t>
            </a:r>
            <a:r>
              <a:rPr sz="800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800" spc="20" dirty="0">
                <a:solidFill>
                  <a:srgbClr val="C9492C"/>
                </a:solidFill>
                <a:latin typeface="Calibri"/>
                <a:cs typeface="Calibri"/>
              </a:rPr>
              <a:t>bo</a:t>
            </a:r>
            <a:r>
              <a:rPr sz="800" spc="10" dirty="0">
                <a:solidFill>
                  <a:srgbClr val="C9492C"/>
                </a:solidFill>
                <a:latin typeface="Calibri"/>
                <a:cs typeface="Calibri"/>
              </a:rPr>
              <a:t>x</a:t>
            </a:r>
            <a:r>
              <a:rPr sz="800" spc="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800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800" spc="-10" dirty="0">
                <a:solidFill>
                  <a:srgbClr val="C9492C"/>
                </a:solidFill>
                <a:latin typeface="Calibri"/>
                <a:cs typeface="Calibri"/>
              </a:rPr>
              <a:t>ra</a:t>
            </a:r>
            <a:r>
              <a:rPr sz="800" spc="20" dirty="0">
                <a:solidFill>
                  <a:srgbClr val="C9492C"/>
                </a:solidFill>
                <a:latin typeface="Calibri"/>
                <a:cs typeface="Calibri"/>
              </a:rPr>
              <a:t>n</a:t>
            </a:r>
            <a:r>
              <a:rPr sz="800" spc="-10" dirty="0">
                <a:solidFill>
                  <a:srgbClr val="C9492C"/>
                </a:solidFill>
                <a:latin typeface="Calibri"/>
                <a:cs typeface="Calibri"/>
              </a:rPr>
              <a:t>sf</a:t>
            </a:r>
            <a:r>
              <a:rPr sz="800" spc="20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800" spc="-1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800" spc="15" dirty="0">
                <a:solidFill>
                  <a:srgbClr val="C9492C"/>
                </a:solidFill>
                <a:latin typeface="Calibri"/>
                <a:cs typeface="Calibri"/>
              </a:rPr>
              <a:t>m</a:t>
            </a:r>
            <a:r>
              <a:rPr sz="800" spc="20" dirty="0">
                <a:solidFill>
                  <a:srgbClr val="C9492C"/>
                </a:solidFill>
                <a:latin typeface="Calibri"/>
                <a:cs typeface="Calibri"/>
              </a:rPr>
              <a:t> p</a:t>
            </a:r>
            <a:r>
              <a:rPr sz="800" spc="10" dirty="0">
                <a:solidFill>
                  <a:srgbClr val="C9492C"/>
                </a:solidFill>
                <a:latin typeface="Calibri"/>
                <a:cs typeface="Calibri"/>
              </a:rPr>
              <a:t>er</a:t>
            </a:r>
            <a:r>
              <a:rPr sz="800" spc="-2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800" spc="-1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800" spc="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800" spc="-5" dirty="0">
                <a:solidFill>
                  <a:srgbClr val="C9492C"/>
                </a:solidFill>
                <a:latin typeface="Calibri"/>
                <a:cs typeface="Calibri"/>
              </a:rPr>
              <a:t>g</a:t>
            </a:r>
            <a:r>
              <a:rPr sz="800" spc="20" dirty="0">
                <a:solidFill>
                  <a:srgbClr val="C9492C"/>
                </a:solidFill>
                <a:latin typeface="Calibri"/>
                <a:cs typeface="Calibri"/>
              </a:rPr>
              <a:t>io</a:t>
            </a:r>
            <a:r>
              <a:rPr sz="800" spc="10" dirty="0">
                <a:solidFill>
                  <a:srgbClr val="C9492C"/>
                </a:solidFill>
                <a:latin typeface="Calibri"/>
                <a:cs typeface="Calibri"/>
              </a:rPr>
              <a:t>n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149" name="object 149"/>
          <p:cNvSpPr/>
          <p:nvPr/>
        </p:nvSpPr>
        <p:spPr>
          <a:xfrm>
            <a:off x="9436907" y="3186653"/>
            <a:ext cx="2755091" cy="176790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0" name="object 150"/>
          <p:cNvSpPr/>
          <p:nvPr/>
        </p:nvSpPr>
        <p:spPr>
          <a:xfrm>
            <a:off x="10806141" y="3186653"/>
            <a:ext cx="1208405" cy="401320"/>
          </a:xfrm>
          <a:custGeom>
            <a:avLst/>
            <a:gdLst/>
            <a:ahLst/>
            <a:cxnLst/>
            <a:rect l="l" t="t" r="r" b="b"/>
            <a:pathLst>
              <a:path w="1208404" h="401320">
                <a:moveTo>
                  <a:pt x="1207943" y="0"/>
                </a:moveTo>
                <a:lnTo>
                  <a:pt x="1207943" y="400770"/>
                </a:lnTo>
                <a:lnTo>
                  <a:pt x="0" y="400770"/>
                </a:lnTo>
                <a:lnTo>
                  <a:pt x="0" y="0"/>
                </a:lnTo>
                <a:lnTo>
                  <a:pt x="120794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1" name="object 151"/>
          <p:cNvSpPr/>
          <p:nvPr/>
        </p:nvSpPr>
        <p:spPr>
          <a:xfrm>
            <a:off x="11293064" y="3446965"/>
            <a:ext cx="365760" cy="524510"/>
          </a:xfrm>
          <a:custGeom>
            <a:avLst/>
            <a:gdLst/>
            <a:ahLst/>
            <a:cxnLst/>
            <a:rect l="l" t="t" r="r" b="b"/>
            <a:pathLst>
              <a:path w="365759" h="524510">
                <a:moveTo>
                  <a:pt x="0" y="0"/>
                </a:moveTo>
                <a:lnTo>
                  <a:pt x="365192" y="0"/>
                </a:lnTo>
                <a:lnTo>
                  <a:pt x="365192" y="524379"/>
                </a:lnTo>
                <a:lnTo>
                  <a:pt x="0" y="52437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2" name="object 152"/>
          <p:cNvSpPr txBox="1"/>
          <p:nvPr/>
        </p:nvSpPr>
        <p:spPr>
          <a:xfrm>
            <a:off x="9742145" y="1500960"/>
            <a:ext cx="2348865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b="1" spc="-15" dirty="0">
                <a:latin typeface="Calibri"/>
                <a:cs typeface="Calibri"/>
              </a:rPr>
              <a:t>Singl</a:t>
            </a:r>
            <a:r>
              <a:rPr sz="2400" b="1" dirty="0">
                <a:latin typeface="Calibri"/>
                <a:cs typeface="Calibri"/>
              </a:rPr>
              <a:t>e-</a:t>
            </a:r>
            <a:r>
              <a:rPr sz="2400" b="1" spc="-15" dirty="0">
                <a:latin typeface="Calibri"/>
                <a:cs typeface="Calibri"/>
              </a:rPr>
              <a:t>S</a:t>
            </a:r>
            <a:r>
              <a:rPr sz="2400" b="1" spc="-30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a</a:t>
            </a:r>
            <a:r>
              <a:rPr sz="2400" b="1" spc="-40" dirty="0">
                <a:latin typeface="Calibri"/>
                <a:cs typeface="Calibri"/>
              </a:rPr>
              <a:t>g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:   </a:t>
            </a:r>
            <a:r>
              <a:rPr sz="2400" spc="-5" dirty="0">
                <a:latin typeface="Calibri"/>
                <a:cs typeface="Calibri"/>
              </a:rPr>
              <a:t>F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ll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5" dirty="0">
                <a:latin typeface="Calibri"/>
                <a:cs typeface="Calibri"/>
              </a:rPr>
              <a:t>ol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nal </a:t>
            </a:r>
            <a:r>
              <a:rPr sz="2400" spc="-15" dirty="0">
                <a:latin typeface="Calibri"/>
                <a:cs typeface="Calibri"/>
              </a:rPr>
              <a:t>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53" name="object 1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54" name="object 154"/>
          <p:cNvSpPr txBox="1"/>
          <p:nvPr/>
        </p:nvSpPr>
        <p:spPr>
          <a:xfrm>
            <a:off x="5250719" y="6506264"/>
            <a:ext cx="1691005" cy="279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120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155" name="object 1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graphicFrame>
        <p:nvGraphicFramePr>
          <p:cNvPr id="59" name="object 59"/>
          <p:cNvGraphicFramePr>
            <a:graphicFrameLocks noGrp="1"/>
          </p:cNvGraphicFramePr>
          <p:nvPr/>
        </p:nvGraphicFramePr>
        <p:xfrm>
          <a:off x="1901046" y="2640756"/>
          <a:ext cx="709277" cy="14091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381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2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88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40916">
                <a:tc>
                  <a:txBody>
                    <a:bodyPr/>
                    <a:lstStyle/>
                    <a:p>
                      <a:pPr marL="42545">
                        <a:lnSpc>
                          <a:spcPct val="100000"/>
                        </a:lnSpc>
                      </a:pPr>
                      <a:r>
                        <a:rPr sz="900" spc="10" dirty="0">
                          <a:latin typeface="Calibri"/>
                          <a:cs typeface="Calibri"/>
                        </a:rPr>
                        <a:t>B</a:t>
                      </a:r>
                      <a:r>
                        <a:rPr sz="900" spc="-5" dirty="0">
                          <a:latin typeface="Calibri"/>
                          <a:cs typeface="Calibri"/>
                        </a:rPr>
                        <a:t>b</a:t>
                      </a:r>
                      <a:r>
                        <a:rPr sz="900" spc="-10" dirty="0">
                          <a:latin typeface="Calibri"/>
                          <a:cs typeface="Calibri"/>
                        </a:rPr>
                        <a:t>o</a:t>
                      </a:r>
                      <a:r>
                        <a:rPr sz="900" dirty="0">
                          <a:latin typeface="Calibri"/>
                          <a:cs typeface="Calibri"/>
                        </a:rPr>
                        <a:t>x</a:t>
                      </a:r>
                      <a:endParaRPr sz="9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394">
                      <a:solidFill>
                        <a:srgbClr val="0000FF"/>
                      </a:solidFill>
                      <a:prstDash val="solid"/>
                    </a:lnL>
                    <a:lnR w="9394">
                      <a:solidFill>
                        <a:srgbClr val="0000FF"/>
                      </a:solidFill>
                      <a:prstDash val="solid"/>
                    </a:lnR>
                    <a:lnT w="9394">
                      <a:solidFill>
                        <a:srgbClr val="0000FF"/>
                      </a:solidFill>
                      <a:prstDash val="solid"/>
                    </a:lnT>
                    <a:lnB w="9394">
                      <a:solidFill>
                        <a:srgbClr val="0000FF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sz="9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394">
                      <a:solidFill>
                        <a:srgbClr val="0000FF"/>
                      </a:solidFill>
                      <a:prstDash val="solid"/>
                    </a:lnL>
                    <a:lnR w="9394">
                      <a:solidFill>
                        <a:srgbClr val="7C60C6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38100">
                        <a:lnSpc>
                          <a:spcPct val="100000"/>
                        </a:lnSpc>
                      </a:pPr>
                      <a:r>
                        <a:rPr sz="900" spc="-15" dirty="0">
                          <a:latin typeface="Calibri"/>
                          <a:cs typeface="Calibri"/>
                        </a:rPr>
                        <a:t>C</a:t>
                      </a:r>
                      <a:r>
                        <a:rPr sz="900" spc="5" dirty="0">
                          <a:latin typeface="Calibri"/>
                          <a:cs typeface="Calibri"/>
                        </a:rPr>
                        <a:t>l</a:t>
                      </a:r>
                      <a:r>
                        <a:rPr sz="90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900" spc="5" dirty="0">
                          <a:latin typeface="Calibri"/>
                          <a:cs typeface="Calibri"/>
                        </a:rPr>
                        <a:t>s</a:t>
                      </a:r>
                      <a:r>
                        <a:rPr sz="900" dirty="0">
                          <a:latin typeface="Calibri"/>
                          <a:cs typeface="Calibri"/>
                        </a:rPr>
                        <a:t>s</a:t>
                      </a:r>
                      <a:endParaRPr sz="9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394">
                      <a:solidFill>
                        <a:srgbClr val="7C60C6"/>
                      </a:solidFill>
                      <a:prstDash val="solid"/>
                    </a:lnL>
                    <a:lnR w="9394">
                      <a:solidFill>
                        <a:srgbClr val="7C60C6"/>
                      </a:solidFill>
                      <a:prstDash val="solid"/>
                    </a:lnR>
                    <a:lnT w="9394">
                      <a:solidFill>
                        <a:srgbClr val="7C60C6"/>
                      </a:solidFill>
                      <a:prstDash val="solid"/>
                    </a:lnT>
                    <a:lnB w="9394">
                      <a:solidFill>
                        <a:srgbClr val="7C60C6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41" name="object 141"/>
          <p:cNvGraphicFramePr>
            <a:graphicFrameLocks noGrp="1"/>
          </p:cNvGraphicFramePr>
          <p:nvPr/>
        </p:nvGraphicFramePr>
        <p:xfrm>
          <a:off x="4588504" y="3149316"/>
          <a:ext cx="867564" cy="24318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85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3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63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81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41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22686">
                <a:tc>
                  <a:txBody>
                    <a:bodyPr/>
                    <a:lstStyle/>
                    <a:p>
                      <a:pPr marL="45085">
                        <a:lnSpc>
                          <a:spcPct val="100000"/>
                        </a:lnSpc>
                      </a:pPr>
                      <a:r>
                        <a:rPr sz="600" spc="5" dirty="0">
                          <a:latin typeface="Calibri"/>
                          <a:cs typeface="Calibri"/>
                        </a:rPr>
                        <a:t>B</a:t>
                      </a:r>
                      <a:r>
                        <a:rPr sz="600" spc="-20" dirty="0">
                          <a:latin typeface="Calibri"/>
                          <a:cs typeface="Calibri"/>
                        </a:rPr>
                        <a:t>bo</a:t>
                      </a:r>
                      <a:r>
                        <a:rPr sz="600" dirty="0">
                          <a:latin typeface="Calibri"/>
                          <a:cs typeface="Calibri"/>
                        </a:rPr>
                        <a:t>x</a:t>
                      </a:r>
                      <a:endParaRPr sz="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8763">
                      <a:solidFill>
                        <a:srgbClr val="0000FF"/>
                      </a:solidFill>
                      <a:prstDash val="solid"/>
                    </a:lnL>
                    <a:lnR w="8763">
                      <a:solidFill>
                        <a:srgbClr val="0000FF"/>
                      </a:solidFill>
                      <a:prstDash val="solid"/>
                    </a:lnR>
                    <a:lnT w="8763">
                      <a:solidFill>
                        <a:srgbClr val="0000FF"/>
                      </a:solidFill>
                      <a:prstDash val="solid"/>
                    </a:lnT>
                    <a:lnB w="8763">
                      <a:solidFill>
                        <a:srgbClr val="7C60C6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sz="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8763">
                      <a:solidFill>
                        <a:srgbClr val="0000FF"/>
                      </a:solidFill>
                      <a:prstDash val="solid"/>
                    </a:lnL>
                    <a:lnR w="8763">
                      <a:solidFill>
                        <a:srgbClr val="0000FF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44450">
                        <a:lnSpc>
                          <a:spcPct val="100000"/>
                        </a:lnSpc>
                      </a:pPr>
                      <a:r>
                        <a:rPr sz="600" spc="5" dirty="0">
                          <a:latin typeface="Calibri"/>
                          <a:cs typeface="Calibri"/>
                        </a:rPr>
                        <a:t>B</a:t>
                      </a:r>
                      <a:r>
                        <a:rPr sz="600" spc="-20" dirty="0">
                          <a:latin typeface="Calibri"/>
                          <a:cs typeface="Calibri"/>
                        </a:rPr>
                        <a:t>bo</a:t>
                      </a:r>
                      <a:r>
                        <a:rPr sz="600" dirty="0">
                          <a:latin typeface="Calibri"/>
                          <a:cs typeface="Calibri"/>
                        </a:rPr>
                        <a:t>x</a:t>
                      </a:r>
                      <a:endParaRPr sz="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8763">
                      <a:solidFill>
                        <a:srgbClr val="0000FF"/>
                      </a:solidFill>
                      <a:prstDash val="solid"/>
                    </a:lnL>
                    <a:lnR w="8763">
                      <a:solidFill>
                        <a:srgbClr val="0000FF"/>
                      </a:solidFill>
                      <a:prstDash val="solid"/>
                    </a:lnR>
                    <a:lnT w="8763">
                      <a:solidFill>
                        <a:srgbClr val="0000FF"/>
                      </a:solidFill>
                      <a:prstDash val="solid"/>
                    </a:lnT>
                    <a:lnB w="8763">
                      <a:solidFill>
                        <a:srgbClr val="7C60C6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sz="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8763">
                      <a:solidFill>
                        <a:srgbClr val="0000FF"/>
                      </a:solidFill>
                      <a:prstDash val="solid"/>
                    </a:lnL>
                    <a:lnR w="8763">
                      <a:solidFill>
                        <a:srgbClr val="0000FF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43815">
                        <a:lnSpc>
                          <a:spcPct val="100000"/>
                        </a:lnSpc>
                      </a:pPr>
                      <a:r>
                        <a:rPr sz="600" spc="5" dirty="0">
                          <a:latin typeface="Calibri"/>
                          <a:cs typeface="Calibri"/>
                        </a:rPr>
                        <a:t>B</a:t>
                      </a:r>
                      <a:r>
                        <a:rPr sz="600" spc="-20" dirty="0">
                          <a:latin typeface="Calibri"/>
                          <a:cs typeface="Calibri"/>
                        </a:rPr>
                        <a:t>bo</a:t>
                      </a:r>
                      <a:r>
                        <a:rPr sz="600" dirty="0">
                          <a:latin typeface="Calibri"/>
                          <a:cs typeface="Calibri"/>
                        </a:rPr>
                        <a:t>x</a:t>
                      </a:r>
                      <a:endParaRPr sz="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8763">
                      <a:solidFill>
                        <a:srgbClr val="0000FF"/>
                      </a:solidFill>
                      <a:prstDash val="solid"/>
                    </a:lnL>
                    <a:lnR w="8763">
                      <a:solidFill>
                        <a:srgbClr val="0000FF"/>
                      </a:solidFill>
                      <a:prstDash val="solid"/>
                    </a:lnR>
                    <a:lnT w="8763">
                      <a:solidFill>
                        <a:srgbClr val="0000FF"/>
                      </a:solidFill>
                      <a:prstDash val="solid"/>
                    </a:lnT>
                    <a:lnB w="8763">
                      <a:solidFill>
                        <a:srgbClr val="7C60C6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0495">
                <a:tc>
                  <a:txBody>
                    <a:bodyPr/>
                    <a:lstStyle/>
                    <a:p>
                      <a:pPr marL="43180">
                        <a:lnSpc>
                          <a:spcPct val="100000"/>
                        </a:lnSpc>
                      </a:pPr>
                      <a:r>
                        <a:rPr sz="600" spc="10" dirty="0">
                          <a:latin typeface="Calibri"/>
                          <a:cs typeface="Calibri"/>
                        </a:rPr>
                        <a:t>C</a:t>
                      </a:r>
                      <a:r>
                        <a:rPr sz="600" spc="-5" dirty="0">
                          <a:latin typeface="Calibri"/>
                          <a:cs typeface="Calibri"/>
                        </a:rPr>
                        <a:t>l</a:t>
                      </a:r>
                      <a:r>
                        <a:rPr sz="600" spc="1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600" spc="-5" dirty="0">
                          <a:latin typeface="Calibri"/>
                          <a:cs typeface="Calibri"/>
                        </a:rPr>
                        <a:t>s</a:t>
                      </a:r>
                      <a:r>
                        <a:rPr sz="600" dirty="0">
                          <a:latin typeface="Calibri"/>
                          <a:cs typeface="Calibri"/>
                        </a:rPr>
                        <a:t>s</a:t>
                      </a:r>
                      <a:endParaRPr sz="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8763">
                      <a:solidFill>
                        <a:srgbClr val="7C60C6"/>
                      </a:solidFill>
                      <a:prstDash val="solid"/>
                    </a:lnL>
                    <a:lnR w="8763">
                      <a:solidFill>
                        <a:srgbClr val="7C60C6"/>
                      </a:solidFill>
                      <a:prstDash val="solid"/>
                    </a:lnR>
                    <a:lnT w="8763">
                      <a:solidFill>
                        <a:srgbClr val="7C60C6"/>
                      </a:solidFill>
                      <a:prstDash val="solid"/>
                    </a:lnT>
                    <a:lnB w="8763">
                      <a:solidFill>
                        <a:srgbClr val="7C60C6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sz="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8763">
                      <a:solidFill>
                        <a:srgbClr val="7C60C6"/>
                      </a:solidFill>
                      <a:prstDash val="solid"/>
                    </a:lnL>
                    <a:lnR w="8763">
                      <a:solidFill>
                        <a:srgbClr val="7C60C6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ct val="100000"/>
                        </a:lnSpc>
                      </a:pPr>
                      <a:r>
                        <a:rPr sz="600" spc="10" dirty="0">
                          <a:latin typeface="Calibri"/>
                          <a:cs typeface="Calibri"/>
                        </a:rPr>
                        <a:t>C</a:t>
                      </a:r>
                      <a:r>
                        <a:rPr sz="600" spc="-5" dirty="0">
                          <a:latin typeface="Calibri"/>
                          <a:cs typeface="Calibri"/>
                        </a:rPr>
                        <a:t>l</a:t>
                      </a:r>
                      <a:r>
                        <a:rPr sz="600" spc="1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600" spc="-5" dirty="0">
                          <a:latin typeface="Calibri"/>
                          <a:cs typeface="Calibri"/>
                        </a:rPr>
                        <a:t>s</a:t>
                      </a:r>
                      <a:r>
                        <a:rPr sz="600" dirty="0">
                          <a:latin typeface="Calibri"/>
                          <a:cs typeface="Calibri"/>
                        </a:rPr>
                        <a:t>s</a:t>
                      </a:r>
                      <a:endParaRPr sz="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8763">
                      <a:solidFill>
                        <a:srgbClr val="7C60C6"/>
                      </a:solidFill>
                      <a:prstDash val="solid"/>
                    </a:lnL>
                    <a:lnR w="8763">
                      <a:solidFill>
                        <a:srgbClr val="7C60C6"/>
                      </a:solidFill>
                      <a:prstDash val="solid"/>
                    </a:lnR>
                    <a:lnT w="8763">
                      <a:solidFill>
                        <a:srgbClr val="7C60C6"/>
                      </a:solidFill>
                      <a:prstDash val="solid"/>
                    </a:lnT>
                    <a:lnB w="8763">
                      <a:solidFill>
                        <a:srgbClr val="7C60C6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sz="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8763">
                      <a:solidFill>
                        <a:srgbClr val="7C60C6"/>
                      </a:solidFill>
                      <a:prstDash val="solid"/>
                    </a:lnL>
                    <a:lnR w="8763">
                      <a:solidFill>
                        <a:srgbClr val="7C60C6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ct val="100000"/>
                        </a:lnSpc>
                      </a:pPr>
                      <a:r>
                        <a:rPr sz="600" spc="10" dirty="0">
                          <a:latin typeface="Calibri"/>
                          <a:cs typeface="Calibri"/>
                        </a:rPr>
                        <a:t>C</a:t>
                      </a:r>
                      <a:r>
                        <a:rPr sz="600" spc="-5" dirty="0">
                          <a:latin typeface="Calibri"/>
                          <a:cs typeface="Calibri"/>
                        </a:rPr>
                        <a:t>l</a:t>
                      </a:r>
                      <a:r>
                        <a:rPr sz="600" spc="1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600" spc="-5" dirty="0">
                          <a:latin typeface="Calibri"/>
                          <a:cs typeface="Calibri"/>
                        </a:rPr>
                        <a:t>s</a:t>
                      </a:r>
                      <a:r>
                        <a:rPr sz="600" dirty="0">
                          <a:latin typeface="Calibri"/>
                          <a:cs typeface="Calibri"/>
                        </a:rPr>
                        <a:t>s</a:t>
                      </a:r>
                      <a:endParaRPr sz="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8763">
                      <a:solidFill>
                        <a:srgbClr val="7C60C6"/>
                      </a:solidFill>
                      <a:prstDash val="solid"/>
                    </a:lnL>
                    <a:lnR w="8763">
                      <a:solidFill>
                        <a:srgbClr val="7C60C6"/>
                      </a:solidFill>
                      <a:prstDash val="solid"/>
                    </a:lnR>
                    <a:lnT w="8763">
                      <a:solidFill>
                        <a:srgbClr val="7C60C6"/>
                      </a:solidFill>
                      <a:prstDash val="solid"/>
                    </a:lnT>
                    <a:lnB w="8763">
                      <a:solidFill>
                        <a:srgbClr val="7C60C6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02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20" dirty="0"/>
              <a:t>a</a:t>
            </a:r>
            <a:r>
              <a:rPr dirty="0"/>
              <a:t> </a:t>
            </a:r>
            <a:r>
              <a:rPr spc="-15" dirty="0"/>
              <a:t>si</a:t>
            </a:r>
            <a:r>
              <a:rPr spc="-25" dirty="0"/>
              <a:t>ng</a:t>
            </a:r>
            <a:r>
              <a:rPr spc="-10" dirty="0"/>
              <a:t>l</a:t>
            </a:r>
            <a:r>
              <a:rPr dirty="0"/>
              <a:t>e</a:t>
            </a:r>
            <a:r>
              <a:rPr spc="-10" dirty="0"/>
              <a:t> </a:t>
            </a:r>
            <a:r>
              <a:rPr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0" dirty="0"/>
              <a:t>ct</a:t>
            </a:r>
          </a:p>
        </p:txBody>
      </p:sp>
      <p:sp>
        <p:nvSpPr>
          <p:cNvPr id="3" name="object 3"/>
          <p:cNvSpPr/>
          <p:nvPr/>
        </p:nvSpPr>
        <p:spPr>
          <a:xfrm>
            <a:off x="181820" y="2559460"/>
            <a:ext cx="1739944" cy="15060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014122" y="2764538"/>
            <a:ext cx="2788356" cy="100644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63863" y="2816589"/>
            <a:ext cx="0" cy="1006475"/>
          </a:xfrm>
          <a:custGeom>
            <a:avLst/>
            <a:gdLst/>
            <a:ahLst/>
            <a:cxnLst/>
            <a:rect l="l" t="t" r="r" b="b"/>
            <a:pathLst>
              <a:path h="1006475">
                <a:moveTo>
                  <a:pt x="0" y="0"/>
                </a:moveTo>
                <a:lnTo>
                  <a:pt x="1" y="1006138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612715" y="507100"/>
            <a:ext cx="1996439" cy="26384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600" spc="20" dirty="0">
                <a:solidFill>
                  <a:srgbClr val="4472C4"/>
                </a:solidFill>
                <a:latin typeface="Calibri"/>
                <a:cs typeface="Calibri"/>
              </a:rPr>
              <a:t>“</a:t>
            </a:r>
            <a:r>
              <a:rPr sz="3600" spc="-5" dirty="0">
                <a:solidFill>
                  <a:srgbClr val="4472C4"/>
                </a:solidFill>
                <a:latin typeface="Calibri"/>
                <a:cs typeface="Calibri"/>
              </a:rPr>
              <a:t>Wh</a:t>
            </a:r>
            <a:r>
              <a:rPr sz="3600" spc="-35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3600" spc="100" dirty="0">
                <a:solidFill>
                  <a:srgbClr val="4472C4"/>
                </a:solidFill>
                <a:latin typeface="Calibri"/>
                <a:cs typeface="Calibri"/>
              </a:rPr>
              <a:t>t</a:t>
            </a:r>
            <a:r>
              <a:rPr sz="3600" dirty="0">
                <a:solidFill>
                  <a:srgbClr val="4472C4"/>
                </a:solidFill>
                <a:latin typeface="Calibri"/>
                <a:cs typeface="Calibri"/>
              </a:rPr>
              <a:t>”</a:t>
            </a:r>
            <a:endParaRPr sz="3600">
              <a:latin typeface="Calibri"/>
              <a:cs typeface="Calibri"/>
            </a:endParaRPr>
          </a:p>
          <a:p>
            <a:pPr marL="416559" marR="5080">
              <a:lnSpc>
                <a:spcPct val="99300"/>
              </a:lnSpc>
              <a:spcBef>
                <a:spcPts val="2080"/>
              </a:spcBef>
            </a:pPr>
            <a:r>
              <a:rPr sz="2500" b="1" spc="-30" dirty="0">
                <a:latin typeface="Calibri"/>
                <a:cs typeface="Calibri"/>
              </a:rPr>
              <a:t>C</a:t>
            </a:r>
            <a:r>
              <a:rPr sz="2500" b="1" spc="-15" dirty="0">
                <a:latin typeface="Calibri"/>
                <a:cs typeface="Calibri"/>
              </a:rPr>
              <a:t>l</a:t>
            </a:r>
            <a:r>
              <a:rPr sz="2500" b="1" spc="-25" dirty="0">
                <a:latin typeface="Calibri"/>
                <a:cs typeface="Calibri"/>
              </a:rPr>
              <a:t>as</a:t>
            </a:r>
            <a:r>
              <a:rPr sz="2500" b="1" spc="-10" dirty="0">
                <a:latin typeface="Calibri"/>
                <a:cs typeface="Calibri"/>
              </a:rPr>
              <a:t>s</a:t>
            </a:r>
            <a:r>
              <a:rPr sz="2500" b="1" spc="-15" dirty="0">
                <a:latin typeface="Calibri"/>
                <a:cs typeface="Calibri"/>
              </a:rPr>
              <a:t> </a:t>
            </a:r>
            <a:r>
              <a:rPr sz="2500" b="1" spc="-25" dirty="0">
                <a:latin typeface="Calibri"/>
                <a:cs typeface="Calibri"/>
              </a:rPr>
              <a:t>S</a:t>
            </a:r>
            <a:r>
              <a:rPr sz="2500" b="1" spc="-20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30" dirty="0">
                <a:latin typeface="Calibri"/>
                <a:cs typeface="Calibri"/>
              </a:rPr>
              <a:t>r</a:t>
            </a:r>
            <a:r>
              <a:rPr sz="2500" b="1" spc="-10" dirty="0">
                <a:latin typeface="Calibri"/>
                <a:cs typeface="Calibri"/>
              </a:rPr>
              <a:t>es 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spc="-10" dirty="0">
                <a:latin typeface="Calibri"/>
                <a:cs typeface="Calibri"/>
              </a:rPr>
              <a:t>t: 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.</a:t>
            </a:r>
            <a:r>
              <a:rPr sz="2500" spc="-15" dirty="0">
                <a:latin typeface="Calibri"/>
                <a:cs typeface="Calibri"/>
              </a:rPr>
              <a:t>9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15" dirty="0">
                <a:latin typeface="Calibri"/>
                <a:cs typeface="Calibri"/>
              </a:rPr>
              <a:t>D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spc="-10" dirty="0">
                <a:latin typeface="Calibri"/>
                <a:cs typeface="Calibri"/>
              </a:rPr>
              <a:t>: 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5" dirty="0">
                <a:latin typeface="Calibri"/>
                <a:cs typeface="Calibri"/>
              </a:rPr>
              <a:t>5</a:t>
            </a:r>
            <a:r>
              <a:rPr sz="2500" spc="-10" dirty="0">
                <a:latin typeface="Calibri"/>
                <a:cs typeface="Calibri"/>
              </a:rPr>
              <a:t> Ca</a:t>
            </a:r>
            <a:r>
              <a:rPr sz="2500" spc="-2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: 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5" dirty="0">
                <a:latin typeface="Calibri"/>
                <a:cs typeface="Calibri"/>
              </a:rPr>
              <a:t>1</a:t>
            </a:r>
            <a:endParaRPr sz="2500">
              <a:latin typeface="Calibri"/>
              <a:cs typeface="Calibri"/>
            </a:endParaRPr>
          </a:p>
          <a:p>
            <a:pPr marL="416559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...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27185" y="3954036"/>
            <a:ext cx="96393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2985"/>
              </a:lnSpc>
            </a:pPr>
            <a:r>
              <a:rPr sz="2500" b="1" spc="-135" dirty="0">
                <a:latin typeface="Calibri"/>
                <a:cs typeface="Calibri"/>
              </a:rPr>
              <a:t>V</a:t>
            </a:r>
            <a:r>
              <a:rPr sz="2500" b="1" spc="-10" dirty="0">
                <a:latin typeface="Calibri"/>
                <a:cs typeface="Calibri"/>
              </a:rPr>
              <a:t>ec</a:t>
            </a:r>
            <a:r>
              <a:rPr sz="2500" b="1" spc="-40" dirty="0">
                <a:latin typeface="Calibri"/>
                <a:cs typeface="Calibri"/>
              </a:rPr>
              <a:t>t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5" dirty="0">
                <a:latin typeface="Calibri"/>
                <a:cs typeface="Calibri"/>
              </a:rPr>
              <a:t>r:</a:t>
            </a:r>
            <a:endParaRPr sz="2500">
              <a:latin typeface="Calibri"/>
              <a:cs typeface="Calibri"/>
            </a:endParaRPr>
          </a:p>
          <a:p>
            <a:pPr algn="ctr">
              <a:lnSpc>
                <a:spcPts val="2985"/>
              </a:lnSpc>
            </a:pPr>
            <a:r>
              <a:rPr sz="2500" spc="-20" dirty="0">
                <a:latin typeface="Calibri"/>
                <a:cs typeface="Calibri"/>
              </a:rPr>
              <a:t>4096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103105" y="1433870"/>
            <a:ext cx="1252220" cy="7747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99500"/>
              </a:lnSpc>
            </a:pPr>
            <a:r>
              <a:rPr sz="1800" b="1" spc="-15" dirty="0">
                <a:latin typeface="Calibri"/>
                <a:cs typeface="Calibri"/>
              </a:rPr>
              <a:t>Full</a:t>
            </a:r>
            <a:r>
              <a:rPr sz="1800" b="1" spc="-10" dirty="0">
                <a:latin typeface="Calibri"/>
                <a:cs typeface="Calibri"/>
              </a:rPr>
              <a:t>y</a:t>
            </a:r>
            <a:r>
              <a:rPr sz="1800" b="1" spc="-5" dirty="0">
                <a:latin typeface="Calibri"/>
                <a:cs typeface="Calibri"/>
              </a:rPr>
              <a:t> </a:t>
            </a:r>
            <a:r>
              <a:rPr sz="1800" b="1" spc="-15" dirty="0">
                <a:latin typeface="Calibri"/>
                <a:cs typeface="Calibri"/>
              </a:rPr>
              <a:t>Conn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5" dirty="0">
                <a:latin typeface="Calibri"/>
                <a:cs typeface="Calibri"/>
              </a:rPr>
              <a:t>c</a:t>
            </a:r>
            <a:r>
              <a:rPr sz="1800" b="1" spc="-25" dirty="0">
                <a:latin typeface="Calibri"/>
                <a:cs typeface="Calibri"/>
              </a:rPr>
              <a:t>t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15" dirty="0">
                <a:latin typeface="Calibri"/>
                <a:cs typeface="Calibri"/>
              </a:rPr>
              <a:t>d</a:t>
            </a:r>
            <a:r>
              <a:rPr sz="1800" spc="-10" dirty="0">
                <a:latin typeface="Calibri"/>
                <a:cs typeface="Calibri"/>
              </a:rPr>
              <a:t>: 4096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30" dirty="0">
                <a:latin typeface="Calibri"/>
                <a:cs typeface="Calibri"/>
              </a:rPr>
              <a:t>t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1000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5394800" y="1905365"/>
            <a:ext cx="1513205" cy="986790"/>
          </a:xfrm>
          <a:custGeom>
            <a:avLst/>
            <a:gdLst/>
            <a:ahLst/>
            <a:cxnLst/>
            <a:rect l="l" t="t" r="r" b="b"/>
            <a:pathLst>
              <a:path w="1513204" h="986789">
                <a:moveTo>
                  <a:pt x="1513104" y="0"/>
                </a:moveTo>
                <a:lnTo>
                  <a:pt x="1428445" y="9521"/>
                </a:lnTo>
                <a:lnTo>
                  <a:pt x="1444000" y="33491"/>
                </a:lnTo>
                <a:lnTo>
                  <a:pt x="0" y="970570"/>
                </a:lnTo>
                <a:lnTo>
                  <a:pt x="10370" y="986549"/>
                </a:lnTo>
                <a:lnTo>
                  <a:pt x="1454369" y="49471"/>
                </a:lnTo>
                <a:lnTo>
                  <a:pt x="1484018" y="49471"/>
                </a:lnTo>
                <a:lnTo>
                  <a:pt x="1513104" y="0"/>
                </a:lnTo>
                <a:close/>
              </a:path>
              <a:path w="1513204" h="986789">
                <a:moveTo>
                  <a:pt x="1484018" y="49471"/>
                </a:moveTo>
                <a:lnTo>
                  <a:pt x="1454369" y="49471"/>
                </a:lnTo>
                <a:lnTo>
                  <a:pt x="1469925" y="73441"/>
                </a:lnTo>
                <a:lnTo>
                  <a:pt x="1484018" y="49471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7017074" y="4381901"/>
            <a:ext cx="1602105" cy="1101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400"/>
              </a:lnSpc>
            </a:pPr>
            <a:r>
              <a:rPr sz="2500" b="1" spc="-20" dirty="0">
                <a:latin typeface="Calibri"/>
                <a:cs typeface="Calibri"/>
              </a:rPr>
              <a:t>B</a:t>
            </a:r>
            <a:r>
              <a:rPr sz="2500" b="1" spc="-75" dirty="0">
                <a:latin typeface="Calibri"/>
                <a:cs typeface="Calibri"/>
              </a:rPr>
              <a:t>o</a:t>
            </a:r>
            <a:r>
              <a:rPr sz="2500" b="1" dirty="0">
                <a:latin typeface="Calibri"/>
                <a:cs typeface="Calibri"/>
              </a:rPr>
              <a:t>x </a:t>
            </a:r>
            <a:r>
              <a:rPr sz="2500" b="1" spc="-30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oo</a:t>
            </a:r>
            <a:r>
              <a:rPr sz="2500" b="1" spc="-35" dirty="0">
                <a:latin typeface="Calibri"/>
                <a:cs typeface="Calibri"/>
              </a:rPr>
              <a:t>r</a:t>
            </a:r>
            <a:r>
              <a:rPr sz="2500" b="1" spc="-20" dirty="0">
                <a:latin typeface="Calibri"/>
                <a:cs typeface="Calibri"/>
              </a:rPr>
              <a:t>din</a:t>
            </a:r>
            <a:r>
              <a:rPr sz="2500" b="1" spc="-50" dirty="0">
                <a:latin typeface="Calibri"/>
                <a:cs typeface="Calibri"/>
              </a:rPr>
              <a:t>at</a:t>
            </a:r>
            <a:r>
              <a:rPr sz="2500" b="1" spc="-10" dirty="0">
                <a:latin typeface="Calibri"/>
                <a:cs typeface="Calibri"/>
              </a:rPr>
              <a:t>es </a:t>
            </a:r>
            <a:r>
              <a:rPr sz="2500" spc="-10" dirty="0">
                <a:latin typeface="Calibri"/>
                <a:cs typeface="Calibri"/>
              </a:rPr>
              <a:t>(x,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200" dirty="0">
                <a:latin typeface="Calibri"/>
                <a:cs typeface="Calibri"/>
              </a:rPr>
              <a:t>y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245" dirty="0">
                <a:latin typeface="Calibri"/>
                <a:cs typeface="Calibri"/>
              </a:rPr>
              <a:t>w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h)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5396513" y="3722309"/>
            <a:ext cx="1595755" cy="640080"/>
          </a:xfrm>
          <a:custGeom>
            <a:avLst/>
            <a:gdLst/>
            <a:ahLst/>
            <a:cxnLst/>
            <a:rect l="l" t="t" r="r" b="b"/>
            <a:pathLst>
              <a:path w="1595754" h="640079">
                <a:moveTo>
                  <a:pt x="6944" y="0"/>
                </a:moveTo>
                <a:lnTo>
                  <a:pt x="0" y="17739"/>
                </a:lnTo>
                <a:lnTo>
                  <a:pt x="1521108" y="613178"/>
                </a:lnTo>
                <a:lnTo>
                  <a:pt x="1510691" y="639787"/>
                </a:lnTo>
                <a:lnTo>
                  <a:pt x="1595536" y="632085"/>
                </a:lnTo>
                <a:lnTo>
                  <a:pt x="1562474" y="595439"/>
                </a:lnTo>
                <a:lnTo>
                  <a:pt x="1528051" y="595439"/>
                </a:lnTo>
                <a:lnTo>
                  <a:pt x="6944" y="0"/>
                </a:lnTo>
                <a:close/>
              </a:path>
              <a:path w="1595754" h="640079">
                <a:moveTo>
                  <a:pt x="1538467" y="568830"/>
                </a:moveTo>
                <a:lnTo>
                  <a:pt x="1528051" y="595439"/>
                </a:lnTo>
                <a:lnTo>
                  <a:pt x="1562474" y="595439"/>
                </a:lnTo>
                <a:lnTo>
                  <a:pt x="1538467" y="56883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5760234" y="4162809"/>
            <a:ext cx="1097280" cy="8001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500"/>
              </a:lnSpc>
            </a:pPr>
            <a:r>
              <a:rPr sz="1800" b="1" spc="-15" dirty="0">
                <a:latin typeface="Calibri"/>
                <a:cs typeface="Calibri"/>
              </a:rPr>
              <a:t>Full</a:t>
            </a:r>
            <a:r>
              <a:rPr sz="1800" b="1" spc="-10" dirty="0">
                <a:latin typeface="Calibri"/>
                <a:cs typeface="Calibri"/>
              </a:rPr>
              <a:t>y</a:t>
            </a:r>
            <a:r>
              <a:rPr sz="1800" b="1" spc="-5" dirty="0">
                <a:latin typeface="Calibri"/>
                <a:cs typeface="Calibri"/>
              </a:rPr>
              <a:t> </a:t>
            </a:r>
            <a:r>
              <a:rPr sz="1800" b="1" spc="-15" dirty="0">
                <a:latin typeface="Calibri"/>
                <a:cs typeface="Calibri"/>
              </a:rPr>
              <a:t>Conn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5" dirty="0">
                <a:latin typeface="Calibri"/>
                <a:cs typeface="Calibri"/>
              </a:rPr>
              <a:t>c</a:t>
            </a:r>
            <a:r>
              <a:rPr sz="1800" b="1" spc="-25" dirty="0">
                <a:latin typeface="Calibri"/>
                <a:cs typeface="Calibri"/>
              </a:rPr>
              <a:t>t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15" dirty="0">
                <a:latin typeface="Calibri"/>
                <a:cs typeface="Calibri"/>
              </a:rPr>
              <a:t>d</a:t>
            </a:r>
            <a:r>
              <a:rPr sz="1800" spc="-10" dirty="0">
                <a:latin typeface="Calibri"/>
                <a:cs typeface="Calibri"/>
              </a:rPr>
              <a:t>: 4096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30" dirty="0">
                <a:latin typeface="Calibri"/>
                <a:cs typeface="Calibri"/>
              </a:rPr>
              <a:t>t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4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071279" y="1506413"/>
            <a:ext cx="110998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6860" marR="5080" indent="-264795">
              <a:lnSpc>
                <a:spcPts val="2970"/>
              </a:lnSpc>
            </a:pPr>
            <a:r>
              <a:rPr sz="2500" b="1" spc="-25" dirty="0">
                <a:latin typeface="Calibri"/>
                <a:cs typeface="Calibri"/>
              </a:rPr>
              <a:t>So</a:t>
            </a:r>
            <a:r>
              <a:rPr sz="2500" b="1" spc="-15" dirty="0">
                <a:latin typeface="Calibri"/>
                <a:cs typeface="Calibri"/>
              </a:rPr>
              <a:t>ft</a:t>
            </a:r>
            <a:r>
              <a:rPr sz="2500" b="1" spc="-10" dirty="0">
                <a:latin typeface="Calibri"/>
                <a:cs typeface="Calibri"/>
              </a:rPr>
              <a:t>m</a:t>
            </a:r>
            <a:r>
              <a:rPr sz="2500" b="1" spc="-35" dirty="0">
                <a:latin typeface="Calibri"/>
                <a:cs typeface="Calibri"/>
              </a:rPr>
              <a:t>a</a:t>
            </a:r>
            <a:r>
              <a:rPr sz="2500" b="1" dirty="0">
                <a:latin typeface="Calibri"/>
                <a:cs typeface="Calibri"/>
              </a:rPr>
              <a:t>x </a:t>
            </a:r>
            <a:r>
              <a:rPr sz="2500" b="1" spc="-25" dirty="0">
                <a:latin typeface="Calibri"/>
                <a:cs typeface="Calibri"/>
              </a:rPr>
              <a:t>Los</a:t>
            </a:r>
            <a:r>
              <a:rPr sz="2500" b="1" spc="-1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151022" y="4529640"/>
            <a:ext cx="94615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b="1" spc="-25" dirty="0">
                <a:latin typeface="Calibri"/>
                <a:cs typeface="Calibri"/>
              </a:rPr>
              <a:t>L</a:t>
            </a:r>
            <a:r>
              <a:rPr sz="2500" b="1" spc="-15" dirty="0">
                <a:latin typeface="Calibri"/>
                <a:cs typeface="Calibri"/>
              </a:rPr>
              <a:t>2</a:t>
            </a:r>
            <a:r>
              <a:rPr sz="2500" b="1" spc="-10" dirty="0">
                <a:latin typeface="Calibri"/>
                <a:cs typeface="Calibri"/>
              </a:rPr>
              <a:t> </a:t>
            </a:r>
            <a:r>
              <a:rPr sz="2500" b="1" spc="-25" dirty="0">
                <a:latin typeface="Calibri"/>
                <a:cs typeface="Calibri"/>
              </a:rPr>
              <a:t>Los</a:t>
            </a:r>
            <a:r>
              <a:rPr sz="2500" b="1" spc="-1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1021083" y="3166146"/>
            <a:ext cx="581025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b="1" spc="-25" dirty="0">
                <a:latin typeface="Calibri"/>
                <a:cs typeface="Calibri"/>
              </a:rPr>
              <a:t>Los</a:t>
            </a:r>
            <a:r>
              <a:rPr sz="2500" b="1" spc="-1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8309207" y="1741533"/>
            <a:ext cx="638175" cy="76200"/>
          </a:xfrm>
          <a:custGeom>
            <a:avLst/>
            <a:gdLst/>
            <a:ahLst/>
            <a:cxnLst/>
            <a:rect l="l" t="t" r="r" b="b"/>
            <a:pathLst>
              <a:path w="638175" h="76200">
                <a:moveTo>
                  <a:pt x="0" y="28575"/>
                </a:moveTo>
                <a:lnTo>
                  <a:pt x="0" y="47625"/>
                </a:lnTo>
                <a:lnTo>
                  <a:pt x="561633" y="47626"/>
                </a:lnTo>
                <a:lnTo>
                  <a:pt x="561633" y="76200"/>
                </a:lnTo>
                <a:lnTo>
                  <a:pt x="637833" y="38101"/>
                </a:lnTo>
                <a:lnTo>
                  <a:pt x="618784" y="28576"/>
                </a:lnTo>
                <a:lnTo>
                  <a:pt x="0" y="28575"/>
                </a:lnTo>
                <a:close/>
              </a:path>
              <a:path w="638175" h="76200">
                <a:moveTo>
                  <a:pt x="561633" y="0"/>
                </a:moveTo>
                <a:lnTo>
                  <a:pt x="561633" y="28576"/>
                </a:lnTo>
                <a:lnTo>
                  <a:pt x="618784" y="28576"/>
                </a:lnTo>
                <a:lnTo>
                  <a:pt x="561633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525911" y="4626180"/>
            <a:ext cx="457200" cy="76200"/>
          </a:xfrm>
          <a:custGeom>
            <a:avLst/>
            <a:gdLst/>
            <a:ahLst/>
            <a:cxnLst/>
            <a:rect l="l" t="t" r="r" b="b"/>
            <a:pathLst>
              <a:path w="457200" h="76200">
                <a:moveTo>
                  <a:pt x="437475" y="47624"/>
                </a:moveTo>
                <a:lnTo>
                  <a:pt x="380579" y="47624"/>
                </a:lnTo>
                <a:lnTo>
                  <a:pt x="380643" y="76199"/>
                </a:lnTo>
                <a:lnTo>
                  <a:pt x="437475" y="47624"/>
                </a:lnTo>
                <a:close/>
              </a:path>
              <a:path w="457200" h="76200">
                <a:moveTo>
                  <a:pt x="380474" y="0"/>
                </a:moveTo>
                <a:lnTo>
                  <a:pt x="380537" y="28574"/>
                </a:lnTo>
                <a:lnTo>
                  <a:pt x="0" y="29423"/>
                </a:lnTo>
                <a:lnTo>
                  <a:pt x="43" y="48473"/>
                </a:lnTo>
                <a:lnTo>
                  <a:pt x="437475" y="47624"/>
                </a:lnTo>
                <a:lnTo>
                  <a:pt x="456758" y="37929"/>
                </a:lnTo>
                <a:lnTo>
                  <a:pt x="380474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8879054" y="450891"/>
            <a:ext cx="178308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985"/>
              </a:lnSpc>
            </a:pPr>
            <a:r>
              <a:rPr sz="2500" b="1" spc="-15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5" dirty="0">
                <a:latin typeface="Calibri"/>
                <a:cs typeface="Calibri"/>
              </a:rPr>
              <a:t>r</a:t>
            </a:r>
            <a:r>
              <a:rPr sz="2500" b="1" spc="-30" dirty="0">
                <a:latin typeface="Calibri"/>
                <a:cs typeface="Calibri"/>
              </a:rPr>
              <a:t>r</a:t>
            </a:r>
            <a:r>
              <a:rPr sz="2500" b="1" spc="-10" dirty="0">
                <a:latin typeface="Calibri"/>
                <a:cs typeface="Calibri"/>
              </a:rPr>
              <a:t>ect </a:t>
            </a:r>
            <a:r>
              <a:rPr sz="2500" b="1" spc="-15" dirty="0">
                <a:latin typeface="Calibri"/>
                <a:cs typeface="Calibri"/>
              </a:rPr>
              <a:t>l</a:t>
            </a:r>
            <a:r>
              <a:rPr sz="2500" b="1" spc="-25" dirty="0">
                <a:latin typeface="Calibri"/>
                <a:cs typeface="Calibri"/>
              </a:rPr>
              <a:t>a</a:t>
            </a:r>
            <a:r>
              <a:rPr sz="2500" b="1" spc="-20" dirty="0">
                <a:latin typeface="Calibri"/>
                <a:cs typeface="Calibri"/>
              </a:rPr>
              <a:t>b</a:t>
            </a:r>
            <a:r>
              <a:rPr sz="2500" b="1" spc="-10" dirty="0">
                <a:latin typeface="Calibri"/>
                <a:cs typeface="Calibri"/>
              </a:rPr>
              <a:t>e</a:t>
            </a:r>
            <a:r>
              <a:rPr sz="2500" b="1" spc="-15" dirty="0">
                <a:latin typeface="Calibri"/>
                <a:cs typeface="Calibri"/>
              </a:rPr>
              <a:t>l</a:t>
            </a:r>
            <a:r>
              <a:rPr sz="2500" b="1" spc="-10" dirty="0">
                <a:latin typeface="Calibri"/>
                <a:cs typeface="Calibri"/>
              </a:rPr>
              <a:t>:</a:t>
            </a:r>
            <a:endParaRPr sz="2500">
              <a:latin typeface="Calibri"/>
              <a:cs typeface="Calibri"/>
            </a:endParaRPr>
          </a:p>
          <a:p>
            <a:pPr marL="12700">
              <a:lnSpc>
                <a:spcPts val="2985"/>
              </a:lnSpc>
            </a:pP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spc="-10" dirty="0">
                <a:latin typeface="Calibri"/>
                <a:cs typeface="Calibri"/>
              </a:rPr>
              <a:t>t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9549574" y="875468"/>
            <a:ext cx="76200" cy="557530"/>
          </a:xfrm>
          <a:custGeom>
            <a:avLst/>
            <a:gdLst/>
            <a:ahLst/>
            <a:cxnLst/>
            <a:rect l="l" t="t" r="r" b="b"/>
            <a:pathLst>
              <a:path w="76200" h="557530">
                <a:moveTo>
                  <a:pt x="76200" y="481255"/>
                </a:moveTo>
                <a:lnTo>
                  <a:pt x="0" y="481255"/>
                </a:lnTo>
                <a:lnTo>
                  <a:pt x="38101" y="557455"/>
                </a:lnTo>
                <a:lnTo>
                  <a:pt x="76200" y="481255"/>
                </a:lnTo>
                <a:close/>
              </a:path>
              <a:path w="76200" h="557530">
                <a:moveTo>
                  <a:pt x="47625" y="0"/>
                </a:moveTo>
                <a:lnTo>
                  <a:pt x="28575" y="0"/>
                </a:lnTo>
                <a:lnTo>
                  <a:pt x="28575" y="481255"/>
                </a:lnTo>
                <a:lnTo>
                  <a:pt x="47625" y="481255"/>
                </a:lnTo>
                <a:lnTo>
                  <a:pt x="47625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8879054" y="5467585"/>
            <a:ext cx="1618615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970"/>
              </a:lnSpc>
            </a:pPr>
            <a:r>
              <a:rPr sz="2500" b="1" spc="-15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5" dirty="0">
                <a:latin typeface="Calibri"/>
                <a:cs typeface="Calibri"/>
              </a:rPr>
              <a:t>r</a:t>
            </a:r>
            <a:r>
              <a:rPr sz="2500" b="1" spc="-30" dirty="0">
                <a:latin typeface="Calibri"/>
                <a:cs typeface="Calibri"/>
              </a:rPr>
              <a:t>r</a:t>
            </a:r>
            <a:r>
              <a:rPr sz="2500" b="1" spc="-10" dirty="0">
                <a:latin typeface="Calibri"/>
                <a:cs typeface="Calibri"/>
              </a:rPr>
              <a:t>ect </a:t>
            </a:r>
            <a:r>
              <a:rPr sz="2500" b="1" spc="-20" dirty="0">
                <a:latin typeface="Calibri"/>
                <a:cs typeface="Calibri"/>
              </a:rPr>
              <a:t>b</a:t>
            </a:r>
            <a:r>
              <a:rPr sz="2500" b="1" spc="-75" dirty="0">
                <a:latin typeface="Calibri"/>
                <a:cs typeface="Calibri"/>
              </a:rPr>
              <a:t>o</a:t>
            </a:r>
            <a:r>
              <a:rPr sz="2500" b="1" spc="-15" dirty="0">
                <a:latin typeface="Calibri"/>
                <a:cs typeface="Calibri"/>
              </a:rPr>
              <a:t>x</a:t>
            </a:r>
            <a:r>
              <a:rPr sz="2500" spc="-10" dirty="0">
                <a:latin typeface="Calibri"/>
                <a:cs typeface="Calibri"/>
              </a:rPr>
              <a:t>: (</a:t>
            </a:r>
            <a:r>
              <a:rPr sz="2500" spc="50" dirty="0">
                <a:latin typeface="Calibri"/>
                <a:cs typeface="Calibri"/>
              </a:rPr>
              <a:t>x</a:t>
            </a:r>
            <a:r>
              <a:rPr sz="2500" spc="-250" dirty="0">
                <a:latin typeface="Calibri"/>
                <a:cs typeface="Calibri"/>
              </a:rPr>
              <a:t>’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50" dirty="0">
                <a:latin typeface="Calibri"/>
                <a:cs typeface="Calibri"/>
              </a:rPr>
              <a:t>y</a:t>
            </a:r>
            <a:r>
              <a:rPr sz="2500" spc="-250" dirty="0">
                <a:latin typeface="Calibri"/>
                <a:cs typeface="Calibri"/>
              </a:rPr>
              <a:t>’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35" dirty="0">
                <a:latin typeface="Calibri"/>
                <a:cs typeface="Calibri"/>
              </a:rPr>
              <a:t>w</a:t>
            </a:r>
            <a:r>
              <a:rPr sz="2500" spc="-250" dirty="0">
                <a:latin typeface="Calibri"/>
                <a:cs typeface="Calibri"/>
              </a:rPr>
              <a:t>’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h’)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9585204" y="4931886"/>
            <a:ext cx="76200" cy="377825"/>
          </a:xfrm>
          <a:custGeom>
            <a:avLst/>
            <a:gdLst/>
            <a:ahLst/>
            <a:cxnLst/>
            <a:rect l="l" t="t" r="r" b="b"/>
            <a:pathLst>
              <a:path w="76200" h="377825">
                <a:moveTo>
                  <a:pt x="47625" y="76200"/>
                </a:moveTo>
                <a:lnTo>
                  <a:pt x="28575" y="76200"/>
                </a:lnTo>
                <a:lnTo>
                  <a:pt x="28573" y="377826"/>
                </a:lnTo>
                <a:lnTo>
                  <a:pt x="47623" y="377826"/>
                </a:lnTo>
                <a:lnTo>
                  <a:pt x="47625" y="76200"/>
                </a:lnTo>
                <a:close/>
              </a:path>
              <a:path w="76200" h="377825">
                <a:moveTo>
                  <a:pt x="38100" y="0"/>
                </a:moveTo>
                <a:lnTo>
                  <a:pt x="0" y="76200"/>
                </a:lnTo>
                <a:lnTo>
                  <a:pt x="76200" y="76200"/>
                </a:lnTo>
                <a:lnTo>
                  <a:pt x="38100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9104744" y="3080884"/>
            <a:ext cx="1041400" cy="584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88925" marR="5080" indent="-276860">
              <a:lnSpc>
                <a:spcPct val="100000"/>
              </a:lnSpc>
            </a:pPr>
            <a:r>
              <a:rPr sz="2000" b="1" spc="-75" dirty="0">
                <a:latin typeface="Calibri"/>
                <a:cs typeface="Calibri"/>
              </a:rPr>
              <a:t>W</a:t>
            </a:r>
            <a:r>
              <a:rPr sz="2000" b="1" spc="5" dirty="0">
                <a:latin typeface="Calibri"/>
                <a:cs typeface="Calibri"/>
              </a:rPr>
              <a:t>e</a:t>
            </a:r>
            <a:r>
              <a:rPr sz="2000" b="1" spc="-10" dirty="0">
                <a:latin typeface="Calibri"/>
                <a:cs typeface="Calibri"/>
              </a:rPr>
              <a:t>i</a:t>
            </a:r>
            <a:r>
              <a:rPr sz="2000" b="1" dirty="0">
                <a:latin typeface="Calibri"/>
                <a:cs typeface="Calibri"/>
              </a:rPr>
              <a:t>g</a:t>
            </a:r>
            <a:r>
              <a:rPr sz="2000" b="1" spc="-35" dirty="0">
                <a:latin typeface="Calibri"/>
                <a:cs typeface="Calibri"/>
              </a:rPr>
              <a:t>h</a:t>
            </a:r>
            <a:r>
              <a:rPr sz="2000" b="1" spc="-45" dirty="0">
                <a:latin typeface="Calibri"/>
                <a:cs typeface="Calibri"/>
              </a:rPr>
              <a:t>t</a:t>
            </a:r>
            <a:r>
              <a:rPr sz="2000" b="1" spc="5" dirty="0">
                <a:latin typeface="Calibri"/>
                <a:cs typeface="Calibri"/>
              </a:rPr>
              <a:t>e</a:t>
            </a:r>
            <a:r>
              <a:rPr sz="2000" b="1" spc="-15" dirty="0">
                <a:latin typeface="Calibri"/>
                <a:cs typeface="Calibri"/>
              </a:rPr>
              <a:t>d</a:t>
            </a:r>
            <a:r>
              <a:rPr sz="2000" b="1" spc="-10" dirty="0">
                <a:latin typeface="Calibri"/>
                <a:cs typeface="Calibri"/>
              </a:rPr>
              <a:t> Su</a:t>
            </a:r>
            <a:r>
              <a:rPr sz="2000" b="1" dirty="0">
                <a:latin typeface="Calibri"/>
                <a:cs typeface="Calibri"/>
              </a:rPr>
              <a:t>m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9587376" y="2314939"/>
            <a:ext cx="76200" cy="617855"/>
          </a:xfrm>
          <a:custGeom>
            <a:avLst/>
            <a:gdLst/>
            <a:ahLst/>
            <a:cxnLst/>
            <a:rect l="l" t="t" r="r" b="b"/>
            <a:pathLst>
              <a:path w="76200" h="617855">
                <a:moveTo>
                  <a:pt x="0" y="541649"/>
                </a:moveTo>
                <a:lnTo>
                  <a:pt x="38100" y="617851"/>
                </a:lnTo>
                <a:lnTo>
                  <a:pt x="76200" y="541651"/>
                </a:lnTo>
                <a:lnTo>
                  <a:pt x="0" y="541649"/>
                </a:lnTo>
                <a:close/>
              </a:path>
              <a:path w="76200" h="617855">
                <a:moveTo>
                  <a:pt x="47625" y="0"/>
                </a:moveTo>
                <a:lnTo>
                  <a:pt x="28575" y="0"/>
                </a:lnTo>
                <a:lnTo>
                  <a:pt x="28575" y="541651"/>
                </a:lnTo>
                <a:lnTo>
                  <a:pt x="47625" y="541651"/>
                </a:lnTo>
                <a:lnTo>
                  <a:pt x="47625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9587151" y="3699390"/>
            <a:ext cx="76200" cy="735330"/>
          </a:xfrm>
          <a:custGeom>
            <a:avLst/>
            <a:gdLst/>
            <a:ahLst/>
            <a:cxnLst/>
            <a:rect l="l" t="t" r="r" b="b"/>
            <a:pathLst>
              <a:path w="76200" h="735329">
                <a:moveTo>
                  <a:pt x="38324" y="0"/>
                </a:moveTo>
                <a:lnTo>
                  <a:pt x="0" y="76086"/>
                </a:lnTo>
                <a:lnTo>
                  <a:pt x="28575" y="76170"/>
                </a:lnTo>
                <a:lnTo>
                  <a:pt x="26626" y="734997"/>
                </a:lnTo>
                <a:lnTo>
                  <a:pt x="45676" y="735053"/>
                </a:lnTo>
                <a:lnTo>
                  <a:pt x="47625" y="76227"/>
                </a:lnTo>
                <a:lnTo>
                  <a:pt x="76157" y="76227"/>
                </a:lnTo>
                <a:lnTo>
                  <a:pt x="38324" y="0"/>
                </a:lnTo>
                <a:close/>
              </a:path>
              <a:path w="76200" h="735329">
                <a:moveTo>
                  <a:pt x="76157" y="76227"/>
                </a:moveTo>
                <a:lnTo>
                  <a:pt x="47625" y="76227"/>
                </a:lnTo>
                <a:lnTo>
                  <a:pt x="76198" y="76311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268229" y="3281136"/>
            <a:ext cx="643890" cy="76200"/>
          </a:xfrm>
          <a:custGeom>
            <a:avLst/>
            <a:gdLst/>
            <a:ahLst/>
            <a:cxnLst/>
            <a:rect l="l" t="t" r="r" b="b"/>
            <a:pathLst>
              <a:path w="643890" h="76200">
                <a:moveTo>
                  <a:pt x="105" y="25429"/>
                </a:moveTo>
                <a:lnTo>
                  <a:pt x="0" y="44477"/>
                </a:lnTo>
                <a:lnTo>
                  <a:pt x="567433" y="47623"/>
                </a:lnTo>
                <a:lnTo>
                  <a:pt x="567275" y="76198"/>
                </a:lnTo>
                <a:lnTo>
                  <a:pt x="643685" y="38521"/>
                </a:lnTo>
                <a:lnTo>
                  <a:pt x="624064" y="28575"/>
                </a:lnTo>
                <a:lnTo>
                  <a:pt x="567538" y="28575"/>
                </a:lnTo>
                <a:lnTo>
                  <a:pt x="105" y="25429"/>
                </a:lnTo>
                <a:close/>
              </a:path>
              <a:path w="643890" h="76200">
                <a:moveTo>
                  <a:pt x="567697" y="0"/>
                </a:moveTo>
                <a:lnTo>
                  <a:pt x="567538" y="28575"/>
                </a:lnTo>
                <a:lnTo>
                  <a:pt x="624064" y="28575"/>
                </a:lnTo>
                <a:lnTo>
                  <a:pt x="567697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290986" y="4186104"/>
            <a:ext cx="1345565" cy="1295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T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his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is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CC0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publi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do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in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29" name="object 2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30" name="object 3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12</a:t>
            </a:fld>
            <a:endParaRPr spc="-15" dirty="0"/>
          </a:p>
        </p:txBody>
      </p:sp>
      <p:sp>
        <p:nvSpPr>
          <p:cNvPr id="31" name="object 31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27" name="object 27"/>
          <p:cNvSpPr txBox="1"/>
          <p:nvPr/>
        </p:nvSpPr>
        <p:spPr>
          <a:xfrm>
            <a:off x="5045694" y="5437919"/>
            <a:ext cx="1663700" cy="482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600" spc="20" dirty="0">
                <a:solidFill>
                  <a:srgbClr val="4472C4"/>
                </a:solidFill>
                <a:latin typeface="Calibri"/>
                <a:cs typeface="Calibri"/>
              </a:rPr>
              <a:t>“</a:t>
            </a:r>
            <a:r>
              <a:rPr sz="3600" spc="-5" dirty="0">
                <a:solidFill>
                  <a:srgbClr val="4472C4"/>
                </a:solidFill>
                <a:latin typeface="Calibri"/>
                <a:cs typeface="Calibri"/>
              </a:rPr>
              <a:t>Wh</a:t>
            </a:r>
            <a:r>
              <a:rPr sz="3600" spc="-2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3600" spc="-70" dirty="0">
                <a:solidFill>
                  <a:srgbClr val="4472C4"/>
                </a:solidFill>
                <a:latin typeface="Calibri"/>
                <a:cs typeface="Calibri"/>
              </a:rPr>
              <a:t>r</a:t>
            </a:r>
            <a:r>
              <a:rPr sz="3600" spc="-2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3600" dirty="0">
                <a:solidFill>
                  <a:srgbClr val="4472C4"/>
                </a:solidFill>
                <a:latin typeface="Calibri"/>
                <a:cs typeface="Calibri"/>
              </a:rPr>
              <a:t>”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058228" y="4486014"/>
            <a:ext cx="266446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160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ali</a:t>
            </a:r>
            <a:r>
              <a:rPr sz="2400" spc="-40" dirty="0">
                <a:latin typeface="Calibri"/>
                <a:cs typeface="Calibri"/>
              </a:rPr>
              <a:t>z</a:t>
            </a:r>
            <a:r>
              <a:rPr sz="2400" spc="-20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ssio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25" dirty="0">
                <a:latin typeface="Calibri"/>
                <a:cs typeface="Calibri"/>
              </a:rPr>
              <a:t>em</a:t>
            </a:r>
            <a:r>
              <a:rPr sz="2400" spc="-10" dirty="0"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02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20" dirty="0"/>
              <a:t>a</a:t>
            </a:r>
            <a:r>
              <a:rPr dirty="0"/>
              <a:t> </a:t>
            </a:r>
            <a:r>
              <a:rPr spc="-15" dirty="0"/>
              <a:t>si</a:t>
            </a:r>
            <a:r>
              <a:rPr spc="-25" dirty="0"/>
              <a:t>ng</a:t>
            </a:r>
            <a:r>
              <a:rPr spc="-10" dirty="0"/>
              <a:t>l</a:t>
            </a:r>
            <a:r>
              <a:rPr dirty="0"/>
              <a:t>e</a:t>
            </a:r>
            <a:r>
              <a:rPr spc="-10" dirty="0"/>
              <a:t> </a:t>
            </a:r>
            <a:r>
              <a:rPr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0" dirty="0"/>
              <a:t>ct</a:t>
            </a:r>
          </a:p>
        </p:txBody>
      </p:sp>
      <p:sp>
        <p:nvSpPr>
          <p:cNvPr id="3" name="object 3"/>
          <p:cNvSpPr/>
          <p:nvPr/>
        </p:nvSpPr>
        <p:spPr>
          <a:xfrm>
            <a:off x="181820" y="2559460"/>
            <a:ext cx="1739944" cy="15060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014122" y="2764538"/>
            <a:ext cx="2788356" cy="100644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63863" y="2816589"/>
            <a:ext cx="0" cy="1006475"/>
          </a:xfrm>
          <a:custGeom>
            <a:avLst/>
            <a:gdLst/>
            <a:ahLst/>
            <a:cxnLst/>
            <a:rect l="l" t="t" r="r" b="b"/>
            <a:pathLst>
              <a:path h="1006475">
                <a:moveTo>
                  <a:pt x="0" y="0"/>
                </a:moveTo>
                <a:lnTo>
                  <a:pt x="1" y="1006138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612715" y="507100"/>
            <a:ext cx="1996439" cy="26384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600" spc="20" dirty="0">
                <a:solidFill>
                  <a:srgbClr val="4472C4"/>
                </a:solidFill>
                <a:latin typeface="Calibri"/>
                <a:cs typeface="Calibri"/>
              </a:rPr>
              <a:t>“</a:t>
            </a:r>
            <a:r>
              <a:rPr sz="3600" spc="-5" dirty="0">
                <a:solidFill>
                  <a:srgbClr val="4472C4"/>
                </a:solidFill>
                <a:latin typeface="Calibri"/>
                <a:cs typeface="Calibri"/>
              </a:rPr>
              <a:t>Wh</a:t>
            </a:r>
            <a:r>
              <a:rPr sz="3600" spc="-35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3600" spc="100" dirty="0">
                <a:solidFill>
                  <a:srgbClr val="4472C4"/>
                </a:solidFill>
                <a:latin typeface="Calibri"/>
                <a:cs typeface="Calibri"/>
              </a:rPr>
              <a:t>t</a:t>
            </a:r>
            <a:r>
              <a:rPr sz="3600" dirty="0">
                <a:solidFill>
                  <a:srgbClr val="4472C4"/>
                </a:solidFill>
                <a:latin typeface="Calibri"/>
                <a:cs typeface="Calibri"/>
              </a:rPr>
              <a:t>”</a:t>
            </a:r>
            <a:endParaRPr sz="3600">
              <a:latin typeface="Calibri"/>
              <a:cs typeface="Calibri"/>
            </a:endParaRPr>
          </a:p>
          <a:p>
            <a:pPr marL="416559" marR="5080">
              <a:lnSpc>
                <a:spcPct val="99300"/>
              </a:lnSpc>
              <a:spcBef>
                <a:spcPts val="2080"/>
              </a:spcBef>
            </a:pPr>
            <a:r>
              <a:rPr sz="2500" b="1" spc="-30" dirty="0">
                <a:latin typeface="Calibri"/>
                <a:cs typeface="Calibri"/>
              </a:rPr>
              <a:t>C</a:t>
            </a:r>
            <a:r>
              <a:rPr sz="2500" b="1" spc="-15" dirty="0">
                <a:latin typeface="Calibri"/>
                <a:cs typeface="Calibri"/>
              </a:rPr>
              <a:t>l</a:t>
            </a:r>
            <a:r>
              <a:rPr sz="2500" b="1" spc="-25" dirty="0">
                <a:latin typeface="Calibri"/>
                <a:cs typeface="Calibri"/>
              </a:rPr>
              <a:t>as</a:t>
            </a:r>
            <a:r>
              <a:rPr sz="2500" b="1" spc="-10" dirty="0">
                <a:latin typeface="Calibri"/>
                <a:cs typeface="Calibri"/>
              </a:rPr>
              <a:t>s</a:t>
            </a:r>
            <a:r>
              <a:rPr sz="2500" b="1" spc="-15" dirty="0">
                <a:latin typeface="Calibri"/>
                <a:cs typeface="Calibri"/>
              </a:rPr>
              <a:t> </a:t>
            </a:r>
            <a:r>
              <a:rPr sz="2500" b="1" spc="-25" dirty="0">
                <a:latin typeface="Calibri"/>
                <a:cs typeface="Calibri"/>
              </a:rPr>
              <a:t>S</a:t>
            </a:r>
            <a:r>
              <a:rPr sz="2500" b="1" spc="-20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30" dirty="0">
                <a:latin typeface="Calibri"/>
                <a:cs typeface="Calibri"/>
              </a:rPr>
              <a:t>r</a:t>
            </a:r>
            <a:r>
              <a:rPr sz="2500" b="1" spc="-10" dirty="0">
                <a:latin typeface="Calibri"/>
                <a:cs typeface="Calibri"/>
              </a:rPr>
              <a:t>es 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spc="-10" dirty="0">
                <a:latin typeface="Calibri"/>
                <a:cs typeface="Calibri"/>
              </a:rPr>
              <a:t>t: 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.</a:t>
            </a:r>
            <a:r>
              <a:rPr sz="2500" spc="-15" dirty="0">
                <a:latin typeface="Calibri"/>
                <a:cs typeface="Calibri"/>
              </a:rPr>
              <a:t>9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15" dirty="0">
                <a:latin typeface="Calibri"/>
                <a:cs typeface="Calibri"/>
              </a:rPr>
              <a:t>D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spc="-10" dirty="0">
                <a:latin typeface="Calibri"/>
                <a:cs typeface="Calibri"/>
              </a:rPr>
              <a:t>: 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5" dirty="0">
                <a:latin typeface="Calibri"/>
                <a:cs typeface="Calibri"/>
              </a:rPr>
              <a:t>5</a:t>
            </a:r>
            <a:r>
              <a:rPr sz="2500" spc="-10" dirty="0">
                <a:latin typeface="Calibri"/>
                <a:cs typeface="Calibri"/>
              </a:rPr>
              <a:t> Ca</a:t>
            </a:r>
            <a:r>
              <a:rPr sz="2500" spc="-2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: 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5" dirty="0">
                <a:latin typeface="Calibri"/>
                <a:cs typeface="Calibri"/>
              </a:rPr>
              <a:t>1</a:t>
            </a:r>
            <a:endParaRPr sz="2500">
              <a:latin typeface="Calibri"/>
              <a:cs typeface="Calibri"/>
            </a:endParaRPr>
          </a:p>
          <a:p>
            <a:pPr marL="416559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...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27185" y="3954036"/>
            <a:ext cx="96393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2985"/>
              </a:lnSpc>
            </a:pPr>
            <a:r>
              <a:rPr sz="2500" b="1" spc="-135" dirty="0">
                <a:latin typeface="Calibri"/>
                <a:cs typeface="Calibri"/>
              </a:rPr>
              <a:t>V</a:t>
            </a:r>
            <a:r>
              <a:rPr sz="2500" b="1" spc="-10" dirty="0">
                <a:latin typeface="Calibri"/>
                <a:cs typeface="Calibri"/>
              </a:rPr>
              <a:t>ec</a:t>
            </a:r>
            <a:r>
              <a:rPr sz="2500" b="1" spc="-40" dirty="0">
                <a:latin typeface="Calibri"/>
                <a:cs typeface="Calibri"/>
              </a:rPr>
              <a:t>t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5" dirty="0">
                <a:latin typeface="Calibri"/>
                <a:cs typeface="Calibri"/>
              </a:rPr>
              <a:t>r:</a:t>
            </a:r>
            <a:endParaRPr sz="2500">
              <a:latin typeface="Calibri"/>
              <a:cs typeface="Calibri"/>
            </a:endParaRPr>
          </a:p>
          <a:p>
            <a:pPr algn="ctr">
              <a:lnSpc>
                <a:spcPts val="2985"/>
              </a:lnSpc>
            </a:pPr>
            <a:r>
              <a:rPr sz="2500" spc="-20" dirty="0">
                <a:latin typeface="Calibri"/>
                <a:cs typeface="Calibri"/>
              </a:rPr>
              <a:t>4096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103105" y="1433870"/>
            <a:ext cx="1252220" cy="7747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99500"/>
              </a:lnSpc>
            </a:pPr>
            <a:r>
              <a:rPr sz="1800" b="1" spc="-15" dirty="0">
                <a:latin typeface="Calibri"/>
                <a:cs typeface="Calibri"/>
              </a:rPr>
              <a:t>Full</a:t>
            </a:r>
            <a:r>
              <a:rPr sz="1800" b="1" spc="-10" dirty="0">
                <a:latin typeface="Calibri"/>
                <a:cs typeface="Calibri"/>
              </a:rPr>
              <a:t>y</a:t>
            </a:r>
            <a:r>
              <a:rPr sz="1800" b="1" spc="-5" dirty="0">
                <a:latin typeface="Calibri"/>
                <a:cs typeface="Calibri"/>
              </a:rPr>
              <a:t> </a:t>
            </a:r>
            <a:r>
              <a:rPr sz="1800" b="1" spc="-15" dirty="0">
                <a:latin typeface="Calibri"/>
                <a:cs typeface="Calibri"/>
              </a:rPr>
              <a:t>Conn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5" dirty="0">
                <a:latin typeface="Calibri"/>
                <a:cs typeface="Calibri"/>
              </a:rPr>
              <a:t>c</a:t>
            </a:r>
            <a:r>
              <a:rPr sz="1800" b="1" spc="-25" dirty="0">
                <a:latin typeface="Calibri"/>
                <a:cs typeface="Calibri"/>
              </a:rPr>
              <a:t>t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15" dirty="0">
                <a:latin typeface="Calibri"/>
                <a:cs typeface="Calibri"/>
              </a:rPr>
              <a:t>d</a:t>
            </a:r>
            <a:r>
              <a:rPr sz="1800" spc="-10" dirty="0">
                <a:latin typeface="Calibri"/>
                <a:cs typeface="Calibri"/>
              </a:rPr>
              <a:t>: 4096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30" dirty="0">
                <a:latin typeface="Calibri"/>
                <a:cs typeface="Calibri"/>
              </a:rPr>
              <a:t>t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1000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5394800" y="1905365"/>
            <a:ext cx="1513205" cy="986790"/>
          </a:xfrm>
          <a:custGeom>
            <a:avLst/>
            <a:gdLst/>
            <a:ahLst/>
            <a:cxnLst/>
            <a:rect l="l" t="t" r="r" b="b"/>
            <a:pathLst>
              <a:path w="1513204" h="986789">
                <a:moveTo>
                  <a:pt x="1513104" y="0"/>
                </a:moveTo>
                <a:lnTo>
                  <a:pt x="1428445" y="9521"/>
                </a:lnTo>
                <a:lnTo>
                  <a:pt x="1444000" y="33491"/>
                </a:lnTo>
                <a:lnTo>
                  <a:pt x="0" y="970570"/>
                </a:lnTo>
                <a:lnTo>
                  <a:pt x="10370" y="986549"/>
                </a:lnTo>
                <a:lnTo>
                  <a:pt x="1454369" y="49471"/>
                </a:lnTo>
                <a:lnTo>
                  <a:pt x="1484018" y="49471"/>
                </a:lnTo>
                <a:lnTo>
                  <a:pt x="1513104" y="0"/>
                </a:lnTo>
                <a:close/>
              </a:path>
              <a:path w="1513204" h="986789">
                <a:moveTo>
                  <a:pt x="1484018" y="49471"/>
                </a:moveTo>
                <a:lnTo>
                  <a:pt x="1454369" y="49471"/>
                </a:lnTo>
                <a:lnTo>
                  <a:pt x="1469925" y="73441"/>
                </a:lnTo>
                <a:lnTo>
                  <a:pt x="1484018" y="49471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7017074" y="4381901"/>
            <a:ext cx="1602105" cy="1101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400"/>
              </a:lnSpc>
            </a:pPr>
            <a:r>
              <a:rPr sz="2500" b="1" spc="-20" dirty="0">
                <a:latin typeface="Calibri"/>
                <a:cs typeface="Calibri"/>
              </a:rPr>
              <a:t>B</a:t>
            </a:r>
            <a:r>
              <a:rPr sz="2500" b="1" spc="-75" dirty="0">
                <a:latin typeface="Calibri"/>
                <a:cs typeface="Calibri"/>
              </a:rPr>
              <a:t>o</a:t>
            </a:r>
            <a:r>
              <a:rPr sz="2500" b="1" dirty="0">
                <a:latin typeface="Calibri"/>
                <a:cs typeface="Calibri"/>
              </a:rPr>
              <a:t>x </a:t>
            </a:r>
            <a:r>
              <a:rPr sz="2500" b="1" spc="-30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oo</a:t>
            </a:r>
            <a:r>
              <a:rPr sz="2500" b="1" spc="-35" dirty="0">
                <a:latin typeface="Calibri"/>
                <a:cs typeface="Calibri"/>
              </a:rPr>
              <a:t>r</a:t>
            </a:r>
            <a:r>
              <a:rPr sz="2500" b="1" spc="-20" dirty="0">
                <a:latin typeface="Calibri"/>
                <a:cs typeface="Calibri"/>
              </a:rPr>
              <a:t>din</a:t>
            </a:r>
            <a:r>
              <a:rPr sz="2500" b="1" spc="-50" dirty="0">
                <a:latin typeface="Calibri"/>
                <a:cs typeface="Calibri"/>
              </a:rPr>
              <a:t>at</a:t>
            </a:r>
            <a:r>
              <a:rPr sz="2500" b="1" spc="-10" dirty="0">
                <a:latin typeface="Calibri"/>
                <a:cs typeface="Calibri"/>
              </a:rPr>
              <a:t>es </a:t>
            </a:r>
            <a:r>
              <a:rPr sz="2500" spc="-10" dirty="0">
                <a:latin typeface="Calibri"/>
                <a:cs typeface="Calibri"/>
              </a:rPr>
              <a:t>(x,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200" dirty="0">
                <a:latin typeface="Calibri"/>
                <a:cs typeface="Calibri"/>
              </a:rPr>
              <a:t>y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245" dirty="0">
                <a:latin typeface="Calibri"/>
                <a:cs typeface="Calibri"/>
              </a:rPr>
              <a:t>w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h)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5396513" y="3722309"/>
            <a:ext cx="1595755" cy="640080"/>
          </a:xfrm>
          <a:custGeom>
            <a:avLst/>
            <a:gdLst/>
            <a:ahLst/>
            <a:cxnLst/>
            <a:rect l="l" t="t" r="r" b="b"/>
            <a:pathLst>
              <a:path w="1595754" h="640079">
                <a:moveTo>
                  <a:pt x="6944" y="0"/>
                </a:moveTo>
                <a:lnTo>
                  <a:pt x="0" y="17739"/>
                </a:lnTo>
                <a:lnTo>
                  <a:pt x="1521108" y="613178"/>
                </a:lnTo>
                <a:lnTo>
                  <a:pt x="1510691" y="639787"/>
                </a:lnTo>
                <a:lnTo>
                  <a:pt x="1595536" y="632085"/>
                </a:lnTo>
                <a:lnTo>
                  <a:pt x="1562474" y="595439"/>
                </a:lnTo>
                <a:lnTo>
                  <a:pt x="1528051" y="595439"/>
                </a:lnTo>
                <a:lnTo>
                  <a:pt x="6944" y="0"/>
                </a:lnTo>
                <a:close/>
              </a:path>
              <a:path w="1595754" h="640079">
                <a:moveTo>
                  <a:pt x="1538467" y="568830"/>
                </a:moveTo>
                <a:lnTo>
                  <a:pt x="1528051" y="595439"/>
                </a:lnTo>
                <a:lnTo>
                  <a:pt x="1562474" y="595439"/>
                </a:lnTo>
                <a:lnTo>
                  <a:pt x="1538467" y="56883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5760234" y="4162809"/>
            <a:ext cx="1097280" cy="8001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500"/>
              </a:lnSpc>
            </a:pPr>
            <a:r>
              <a:rPr sz="1800" b="1" spc="-15" dirty="0">
                <a:latin typeface="Calibri"/>
                <a:cs typeface="Calibri"/>
              </a:rPr>
              <a:t>Full</a:t>
            </a:r>
            <a:r>
              <a:rPr sz="1800" b="1" spc="-10" dirty="0">
                <a:latin typeface="Calibri"/>
                <a:cs typeface="Calibri"/>
              </a:rPr>
              <a:t>y</a:t>
            </a:r>
            <a:r>
              <a:rPr sz="1800" b="1" spc="-5" dirty="0">
                <a:latin typeface="Calibri"/>
                <a:cs typeface="Calibri"/>
              </a:rPr>
              <a:t> </a:t>
            </a:r>
            <a:r>
              <a:rPr sz="1800" b="1" spc="-15" dirty="0">
                <a:latin typeface="Calibri"/>
                <a:cs typeface="Calibri"/>
              </a:rPr>
              <a:t>Conn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5" dirty="0">
                <a:latin typeface="Calibri"/>
                <a:cs typeface="Calibri"/>
              </a:rPr>
              <a:t>c</a:t>
            </a:r>
            <a:r>
              <a:rPr sz="1800" b="1" spc="-25" dirty="0">
                <a:latin typeface="Calibri"/>
                <a:cs typeface="Calibri"/>
              </a:rPr>
              <a:t>t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15" dirty="0">
                <a:latin typeface="Calibri"/>
                <a:cs typeface="Calibri"/>
              </a:rPr>
              <a:t>d</a:t>
            </a:r>
            <a:r>
              <a:rPr sz="1800" spc="-10" dirty="0">
                <a:latin typeface="Calibri"/>
                <a:cs typeface="Calibri"/>
              </a:rPr>
              <a:t>: 4096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30" dirty="0">
                <a:latin typeface="Calibri"/>
                <a:cs typeface="Calibri"/>
              </a:rPr>
              <a:t>t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4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071279" y="1506413"/>
            <a:ext cx="110998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6860" marR="5080" indent="-264795">
              <a:lnSpc>
                <a:spcPts val="2970"/>
              </a:lnSpc>
            </a:pPr>
            <a:r>
              <a:rPr sz="2500" b="1" spc="-25" dirty="0">
                <a:latin typeface="Calibri"/>
                <a:cs typeface="Calibri"/>
              </a:rPr>
              <a:t>So</a:t>
            </a:r>
            <a:r>
              <a:rPr sz="2500" b="1" spc="-15" dirty="0">
                <a:latin typeface="Calibri"/>
                <a:cs typeface="Calibri"/>
              </a:rPr>
              <a:t>ft</a:t>
            </a:r>
            <a:r>
              <a:rPr sz="2500" b="1" spc="-10" dirty="0">
                <a:latin typeface="Calibri"/>
                <a:cs typeface="Calibri"/>
              </a:rPr>
              <a:t>m</a:t>
            </a:r>
            <a:r>
              <a:rPr sz="2500" b="1" spc="-35" dirty="0">
                <a:latin typeface="Calibri"/>
                <a:cs typeface="Calibri"/>
              </a:rPr>
              <a:t>a</a:t>
            </a:r>
            <a:r>
              <a:rPr sz="2500" b="1" dirty="0">
                <a:latin typeface="Calibri"/>
                <a:cs typeface="Calibri"/>
              </a:rPr>
              <a:t>x </a:t>
            </a:r>
            <a:r>
              <a:rPr sz="2500" b="1" spc="-25" dirty="0">
                <a:latin typeface="Calibri"/>
                <a:cs typeface="Calibri"/>
              </a:rPr>
              <a:t>Los</a:t>
            </a:r>
            <a:r>
              <a:rPr sz="2500" b="1" spc="-1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151022" y="4529640"/>
            <a:ext cx="94615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b="1" spc="-25" dirty="0">
                <a:latin typeface="Calibri"/>
                <a:cs typeface="Calibri"/>
              </a:rPr>
              <a:t>L</a:t>
            </a:r>
            <a:r>
              <a:rPr sz="2500" b="1" spc="-15" dirty="0">
                <a:latin typeface="Calibri"/>
                <a:cs typeface="Calibri"/>
              </a:rPr>
              <a:t>2</a:t>
            </a:r>
            <a:r>
              <a:rPr sz="2500" b="1" spc="-10" dirty="0">
                <a:latin typeface="Calibri"/>
                <a:cs typeface="Calibri"/>
              </a:rPr>
              <a:t> </a:t>
            </a:r>
            <a:r>
              <a:rPr sz="2500" b="1" spc="-25" dirty="0">
                <a:latin typeface="Calibri"/>
                <a:cs typeface="Calibri"/>
              </a:rPr>
              <a:t>Los</a:t>
            </a:r>
            <a:r>
              <a:rPr sz="2500" b="1" spc="-1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8309207" y="1741533"/>
            <a:ext cx="638175" cy="76200"/>
          </a:xfrm>
          <a:custGeom>
            <a:avLst/>
            <a:gdLst/>
            <a:ahLst/>
            <a:cxnLst/>
            <a:rect l="l" t="t" r="r" b="b"/>
            <a:pathLst>
              <a:path w="638175" h="76200">
                <a:moveTo>
                  <a:pt x="0" y="28575"/>
                </a:moveTo>
                <a:lnTo>
                  <a:pt x="0" y="47625"/>
                </a:lnTo>
                <a:lnTo>
                  <a:pt x="561633" y="47626"/>
                </a:lnTo>
                <a:lnTo>
                  <a:pt x="561633" y="76200"/>
                </a:lnTo>
                <a:lnTo>
                  <a:pt x="637833" y="38101"/>
                </a:lnTo>
                <a:lnTo>
                  <a:pt x="618784" y="28576"/>
                </a:lnTo>
                <a:lnTo>
                  <a:pt x="0" y="28575"/>
                </a:lnTo>
                <a:close/>
              </a:path>
              <a:path w="638175" h="76200">
                <a:moveTo>
                  <a:pt x="561633" y="0"/>
                </a:moveTo>
                <a:lnTo>
                  <a:pt x="561633" y="28576"/>
                </a:lnTo>
                <a:lnTo>
                  <a:pt x="618784" y="28576"/>
                </a:lnTo>
                <a:lnTo>
                  <a:pt x="561633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8525911" y="4626180"/>
            <a:ext cx="457200" cy="76200"/>
          </a:xfrm>
          <a:custGeom>
            <a:avLst/>
            <a:gdLst/>
            <a:ahLst/>
            <a:cxnLst/>
            <a:rect l="l" t="t" r="r" b="b"/>
            <a:pathLst>
              <a:path w="457200" h="76200">
                <a:moveTo>
                  <a:pt x="437475" y="47624"/>
                </a:moveTo>
                <a:lnTo>
                  <a:pt x="380579" y="47624"/>
                </a:lnTo>
                <a:lnTo>
                  <a:pt x="380643" y="76199"/>
                </a:lnTo>
                <a:lnTo>
                  <a:pt x="437475" y="47624"/>
                </a:lnTo>
                <a:close/>
              </a:path>
              <a:path w="457200" h="76200">
                <a:moveTo>
                  <a:pt x="380474" y="0"/>
                </a:moveTo>
                <a:lnTo>
                  <a:pt x="380537" y="28574"/>
                </a:lnTo>
                <a:lnTo>
                  <a:pt x="0" y="29423"/>
                </a:lnTo>
                <a:lnTo>
                  <a:pt x="43" y="48473"/>
                </a:lnTo>
                <a:lnTo>
                  <a:pt x="437475" y="47624"/>
                </a:lnTo>
                <a:lnTo>
                  <a:pt x="456758" y="37929"/>
                </a:lnTo>
                <a:lnTo>
                  <a:pt x="380474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10263240" y="2006753"/>
            <a:ext cx="1579880" cy="1502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37515" marR="5080" indent="-425450">
              <a:lnSpc>
                <a:spcPct val="100000"/>
              </a:lnSpc>
            </a:pPr>
            <a:r>
              <a:rPr sz="3200" dirty="0">
                <a:solidFill>
                  <a:srgbClr val="70AD47"/>
                </a:solidFill>
                <a:latin typeface="Calibri"/>
                <a:cs typeface="Calibri"/>
              </a:rPr>
              <a:t>M</a:t>
            </a:r>
            <a:r>
              <a:rPr sz="3200" spc="-10" dirty="0">
                <a:solidFill>
                  <a:srgbClr val="70AD47"/>
                </a:solidFill>
                <a:latin typeface="Calibri"/>
                <a:cs typeface="Calibri"/>
              </a:rPr>
              <a:t>u</a:t>
            </a:r>
            <a:r>
              <a:rPr sz="3200" dirty="0">
                <a:solidFill>
                  <a:srgbClr val="70AD47"/>
                </a:solidFill>
                <a:latin typeface="Calibri"/>
                <a:cs typeface="Calibri"/>
              </a:rPr>
              <a:t>lti</a:t>
            </a:r>
            <a:r>
              <a:rPr sz="3200" spc="-55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3200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3200" spc="-5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r>
              <a:rPr sz="3200" spc="-15" dirty="0">
                <a:solidFill>
                  <a:srgbClr val="70AD47"/>
                </a:solidFill>
                <a:latin typeface="Calibri"/>
                <a:cs typeface="Calibri"/>
              </a:rPr>
              <a:t>k</a:t>
            </a:r>
            <a:r>
              <a:rPr sz="3200" spc="-10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3200" dirty="0">
                <a:solidFill>
                  <a:srgbClr val="70AD47"/>
                </a:solidFill>
                <a:latin typeface="Calibri"/>
                <a:cs typeface="Calibri"/>
              </a:rPr>
              <a:t>L</a:t>
            </a:r>
            <a:r>
              <a:rPr sz="3200" spc="-5" dirty="0">
                <a:solidFill>
                  <a:srgbClr val="70AD47"/>
                </a:solidFill>
                <a:latin typeface="Calibri"/>
                <a:cs typeface="Calibri"/>
              </a:rPr>
              <a:t>os</a:t>
            </a:r>
            <a:r>
              <a:rPr sz="3200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endParaRPr sz="3200">
              <a:latin typeface="Calibri"/>
              <a:cs typeface="Calibri"/>
            </a:endParaRPr>
          </a:p>
          <a:p>
            <a:pPr marL="770255">
              <a:lnSpc>
                <a:spcPct val="100000"/>
              </a:lnSpc>
              <a:spcBef>
                <a:spcPts val="1610"/>
              </a:spcBef>
            </a:pPr>
            <a:r>
              <a:rPr sz="2500" b="1" spc="-25" dirty="0">
                <a:latin typeface="Calibri"/>
                <a:cs typeface="Calibri"/>
              </a:rPr>
              <a:t>Los</a:t>
            </a:r>
            <a:r>
              <a:rPr sz="2500" b="1" spc="-1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8879054" y="450891"/>
            <a:ext cx="178308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985"/>
              </a:lnSpc>
            </a:pPr>
            <a:r>
              <a:rPr sz="2500" b="1" spc="-15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5" dirty="0">
                <a:latin typeface="Calibri"/>
                <a:cs typeface="Calibri"/>
              </a:rPr>
              <a:t>r</a:t>
            </a:r>
            <a:r>
              <a:rPr sz="2500" b="1" spc="-30" dirty="0">
                <a:latin typeface="Calibri"/>
                <a:cs typeface="Calibri"/>
              </a:rPr>
              <a:t>r</a:t>
            </a:r>
            <a:r>
              <a:rPr sz="2500" b="1" spc="-10" dirty="0">
                <a:latin typeface="Calibri"/>
                <a:cs typeface="Calibri"/>
              </a:rPr>
              <a:t>ect </a:t>
            </a:r>
            <a:r>
              <a:rPr sz="2500" b="1" spc="-15" dirty="0">
                <a:latin typeface="Calibri"/>
                <a:cs typeface="Calibri"/>
              </a:rPr>
              <a:t>l</a:t>
            </a:r>
            <a:r>
              <a:rPr sz="2500" b="1" spc="-25" dirty="0">
                <a:latin typeface="Calibri"/>
                <a:cs typeface="Calibri"/>
              </a:rPr>
              <a:t>a</a:t>
            </a:r>
            <a:r>
              <a:rPr sz="2500" b="1" spc="-20" dirty="0">
                <a:latin typeface="Calibri"/>
                <a:cs typeface="Calibri"/>
              </a:rPr>
              <a:t>b</a:t>
            </a:r>
            <a:r>
              <a:rPr sz="2500" b="1" spc="-10" dirty="0">
                <a:latin typeface="Calibri"/>
                <a:cs typeface="Calibri"/>
              </a:rPr>
              <a:t>e</a:t>
            </a:r>
            <a:r>
              <a:rPr sz="2500" b="1" spc="-15" dirty="0">
                <a:latin typeface="Calibri"/>
                <a:cs typeface="Calibri"/>
              </a:rPr>
              <a:t>l</a:t>
            </a:r>
            <a:r>
              <a:rPr sz="2500" b="1" spc="-10" dirty="0">
                <a:latin typeface="Calibri"/>
                <a:cs typeface="Calibri"/>
              </a:rPr>
              <a:t>:</a:t>
            </a:r>
            <a:endParaRPr sz="2500">
              <a:latin typeface="Calibri"/>
              <a:cs typeface="Calibri"/>
            </a:endParaRPr>
          </a:p>
          <a:p>
            <a:pPr marL="12700">
              <a:lnSpc>
                <a:spcPts val="2985"/>
              </a:lnSpc>
            </a:pP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spc="-10" dirty="0">
                <a:latin typeface="Calibri"/>
                <a:cs typeface="Calibri"/>
              </a:rPr>
              <a:t>t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9549574" y="875468"/>
            <a:ext cx="76200" cy="557530"/>
          </a:xfrm>
          <a:custGeom>
            <a:avLst/>
            <a:gdLst/>
            <a:ahLst/>
            <a:cxnLst/>
            <a:rect l="l" t="t" r="r" b="b"/>
            <a:pathLst>
              <a:path w="76200" h="557530">
                <a:moveTo>
                  <a:pt x="76200" y="481255"/>
                </a:moveTo>
                <a:lnTo>
                  <a:pt x="0" y="481255"/>
                </a:lnTo>
                <a:lnTo>
                  <a:pt x="38101" y="557455"/>
                </a:lnTo>
                <a:lnTo>
                  <a:pt x="76200" y="481255"/>
                </a:lnTo>
                <a:close/>
              </a:path>
              <a:path w="76200" h="557530">
                <a:moveTo>
                  <a:pt x="47625" y="0"/>
                </a:moveTo>
                <a:lnTo>
                  <a:pt x="28575" y="0"/>
                </a:lnTo>
                <a:lnTo>
                  <a:pt x="28575" y="481255"/>
                </a:lnTo>
                <a:lnTo>
                  <a:pt x="47625" y="481255"/>
                </a:lnTo>
                <a:lnTo>
                  <a:pt x="47625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8879054" y="5467585"/>
            <a:ext cx="1618615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970"/>
              </a:lnSpc>
            </a:pPr>
            <a:r>
              <a:rPr sz="2500" b="1" spc="-15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5" dirty="0">
                <a:latin typeface="Calibri"/>
                <a:cs typeface="Calibri"/>
              </a:rPr>
              <a:t>r</a:t>
            </a:r>
            <a:r>
              <a:rPr sz="2500" b="1" spc="-30" dirty="0">
                <a:latin typeface="Calibri"/>
                <a:cs typeface="Calibri"/>
              </a:rPr>
              <a:t>r</a:t>
            </a:r>
            <a:r>
              <a:rPr sz="2500" b="1" spc="-10" dirty="0">
                <a:latin typeface="Calibri"/>
                <a:cs typeface="Calibri"/>
              </a:rPr>
              <a:t>ect </a:t>
            </a:r>
            <a:r>
              <a:rPr sz="2500" b="1" spc="-20" dirty="0">
                <a:latin typeface="Calibri"/>
                <a:cs typeface="Calibri"/>
              </a:rPr>
              <a:t>b</a:t>
            </a:r>
            <a:r>
              <a:rPr sz="2500" b="1" spc="-75" dirty="0">
                <a:latin typeface="Calibri"/>
                <a:cs typeface="Calibri"/>
              </a:rPr>
              <a:t>o</a:t>
            </a:r>
            <a:r>
              <a:rPr sz="2500" b="1" spc="-15" dirty="0">
                <a:latin typeface="Calibri"/>
                <a:cs typeface="Calibri"/>
              </a:rPr>
              <a:t>x</a:t>
            </a:r>
            <a:r>
              <a:rPr sz="2500" spc="-10" dirty="0">
                <a:latin typeface="Calibri"/>
                <a:cs typeface="Calibri"/>
              </a:rPr>
              <a:t>: (</a:t>
            </a:r>
            <a:r>
              <a:rPr sz="2500" spc="50" dirty="0">
                <a:latin typeface="Calibri"/>
                <a:cs typeface="Calibri"/>
              </a:rPr>
              <a:t>x</a:t>
            </a:r>
            <a:r>
              <a:rPr sz="2500" spc="-250" dirty="0">
                <a:latin typeface="Calibri"/>
                <a:cs typeface="Calibri"/>
              </a:rPr>
              <a:t>’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50" dirty="0">
                <a:latin typeface="Calibri"/>
                <a:cs typeface="Calibri"/>
              </a:rPr>
              <a:t>y</a:t>
            </a:r>
            <a:r>
              <a:rPr sz="2500" spc="-250" dirty="0">
                <a:latin typeface="Calibri"/>
                <a:cs typeface="Calibri"/>
              </a:rPr>
              <a:t>’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35" dirty="0">
                <a:latin typeface="Calibri"/>
                <a:cs typeface="Calibri"/>
              </a:rPr>
              <a:t>w</a:t>
            </a:r>
            <a:r>
              <a:rPr sz="2500" spc="-250" dirty="0">
                <a:latin typeface="Calibri"/>
                <a:cs typeface="Calibri"/>
              </a:rPr>
              <a:t>’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h’)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9585204" y="4931886"/>
            <a:ext cx="76200" cy="377825"/>
          </a:xfrm>
          <a:custGeom>
            <a:avLst/>
            <a:gdLst/>
            <a:ahLst/>
            <a:cxnLst/>
            <a:rect l="l" t="t" r="r" b="b"/>
            <a:pathLst>
              <a:path w="76200" h="377825">
                <a:moveTo>
                  <a:pt x="47625" y="76200"/>
                </a:moveTo>
                <a:lnTo>
                  <a:pt x="28575" y="76200"/>
                </a:lnTo>
                <a:lnTo>
                  <a:pt x="28573" y="377826"/>
                </a:lnTo>
                <a:lnTo>
                  <a:pt x="47623" y="377826"/>
                </a:lnTo>
                <a:lnTo>
                  <a:pt x="47625" y="76200"/>
                </a:lnTo>
                <a:close/>
              </a:path>
              <a:path w="76200" h="377825">
                <a:moveTo>
                  <a:pt x="38100" y="0"/>
                </a:moveTo>
                <a:lnTo>
                  <a:pt x="0" y="76200"/>
                </a:lnTo>
                <a:lnTo>
                  <a:pt x="76200" y="76200"/>
                </a:lnTo>
                <a:lnTo>
                  <a:pt x="38100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9104744" y="3080884"/>
            <a:ext cx="1041400" cy="584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88925" marR="5080" indent="-276860">
              <a:lnSpc>
                <a:spcPct val="100000"/>
              </a:lnSpc>
            </a:pPr>
            <a:r>
              <a:rPr sz="2000" b="1" spc="-75" dirty="0">
                <a:latin typeface="Calibri"/>
                <a:cs typeface="Calibri"/>
              </a:rPr>
              <a:t>W</a:t>
            </a:r>
            <a:r>
              <a:rPr sz="2000" b="1" spc="5" dirty="0">
                <a:latin typeface="Calibri"/>
                <a:cs typeface="Calibri"/>
              </a:rPr>
              <a:t>e</a:t>
            </a:r>
            <a:r>
              <a:rPr sz="2000" b="1" spc="-10" dirty="0">
                <a:latin typeface="Calibri"/>
                <a:cs typeface="Calibri"/>
              </a:rPr>
              <a:t>i</a:t>
            </a:r>
            <a:r>
              <a:rPr sz="2000" b="1" dirty="0">
                <a:latin typeface="Calibri"/>
                <a:cs typeface="Calibri"/>
              </a:rPr>
              <a:t>g</a:t>
            </a:r>
            <a:r>
              <a:rPr sz="2000" b="1" spc="-35" dirty="0">
                <a:latin typeface="Calibri"/>
                <a:cs typeface="Calibri"/>
              </a:rPr>
              <a:t>h</a:t>
            </a:r>
            <a:r>
              <a:rPr sz="2000" b="1" spc="-45" dirty="0">
                <a:latin typeface="Calibri"/>
                <a:cs typeface="Calibri"/>
              </a:rPr>
              <a:t>t</a:t>
            </a:r>
            <a:r>
              <a:rPr sz="2000" b="1" spc="5" dirty="0">
                <a:latin typeface="Calibri"/>
                <a:cs typeface="Calibri"/>
              </a:rPr>
              <a:t>e</a:t>
            </a:r>
            <a:r>
              <a:rPr sz="2000" b="1" spc="-15" dirty="0">
                <a:latin typeface="Calibri"/>
                <a:cs typeface="Calibri"/>
              </a:rPr>
              <a:t>d</a:t>
            </a:r>
            <a:r>
              <a:rPr sz="2000" b="1" spc="-10" dirty="0">
                <a:latin typeface="Calibri"/>
                <a:cs typeface="Calibri"/>
              </a:rPr>
              <a:t> Su</a:t>
            </a:r>
            <a:r>
              <a:rPr sz="2000" b="1" dirty="0">
                <a:latin typeface="Calibri"/>
                <a:cs typeface="Calibri"/>
              </a:rPr>
              <a:t>m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9587376" y="2314939"/>
            <a:ext cx="76200" cy="617855"/>
          </a:xfrm>
          <a:custGeom>
            <a:avLst/>
            <a:gdLst/>
            <a:ahLst/>
            <a:cxnLst/>
            <a:rect l="l" t="t" r="r" b="b"/>
            <a:pathLst>
              <a:path w="76200" h="617855">
                <a:moveTo>
                  <a:pt x="0" y="541649"/>
                </a:moveTo>
                <a:lnTo>
                  <a:pt x="38100" y="617851"/>
                </a:lnTo>
                <a:lnTo>
                  <a:pt x="76200" y="541651"/>
                </a:lnTo>
                <a:lnTo>
                  <a:pt x="0" y="541649"/>
                </a:lnTo>
                <a:close/>
              </a:path>
              <a:path w="76200" h="617855">
                <a:moveTo>
                  <a:pt x="47625" y="0"/>
                </a:moveTo>
                <a:lnTo>
                  <a:pt x="28575" y="0"/>
                </a:lnTo>
                <a:lnTo>
                  <a:pt x="28575" y="541651"/>
                </a:lnTo>
                <a:lnTo>
                  <a:pt x="47625" y="541651"/>
                </a:lnTo>
                <a:lnTo>
                  <a:pt x="47625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9587151" y="3699390"/>
            <a:ext cx="76200" cy="735330"/>
          </a:xfrm>
          <a:custGeom>
            <a:avLst/>
            <a:gdLst/>
            <a:ahLst/>
            <a:cxnLst/>
            <a:rect l="l" t="t" r="r" b="b"/>
            <a:pathLst>
              <a:path w="76200" h="735329">
                <a:moveTo>
                  <a:pt x="38324" y="0"/>
                </a:moveTo>
                <a:lnTo>
                  <a:pt x="0" y="76086"/>
                </a:lnTo>
                <a:lnTo>
                  <a:pt x="28575" y="76170"/>
                </a:lnTo>
                <a:lnTo>
                  <a:pt x="26626" y="734997"/>
                </a:lnTo>
                <a:lnTo>
                  <a:pt x="45676" y="735053"/>
                </a:lnTo>
                <a:lnTo>
                  <a:pt x="47625" y="76227"/>
                </a:lnTo>
                <a:lnTo>
                  <a:pt x="76157" y="76227"/>
                </a:lnTo>
                <a:lnTo>
                  <a:pt x="38324" y="0"/>
                </a:lnTo>
                <a:close/>
              </a:path>
              <a:path w="76200" h="735329">
                <a:moveTo>
                  <a:pt x="76157" y="76227"/>
                </a:moveTo>
                <a:lnTo>
                  <a:pt x="47625" y="76227"/>
                </a:lnTo>
                <a:lnTo>
                  <a:pt x="76198" y="76311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268229" y="3281136"/>
            <a:ext cx="643890" cy="76200"/>
          </a:xfrm>
          <a:custGeom>
            <a:avLst/>
            <a:gdLst/>
            <a:ahLst/>
            <a:cxnLst/>
            <a:rect l="l" t="t" r="r" b="b"/>
            <a:pathLst>
              <a:path w="643890" h="76200">
                <a:moveTo>
                  <a:pt x="105" y="25429"/>
                </a:moveTo>
                <a:lnTo>
                  <a:pt x="0" y="44477"/>
                </a:lnTo>
                <a:lnTo>
                  <a:pt x="567433" y="47623"/>
                </a:lnTo>
                <a:lnTo>
                  <a:pt x="567275" y="76198"/>
                </a:lnTo>
                <a:lnTo>
                  <a:pt x="643685" y="38521"/>
                </a:lnTo>
                <a:lnTo>
                  <a:pt x="624064" y="28575"/>
                </a:lnTo>
                <a:lnTo>
                  <a:pt x="567538" y="28575"/>
                </a:lnTo>
                <a:lnTo>
                  <a:pt x="105" y="25429"/>
                </a:lnTo>
                <a:close/>
              </a:path>
              <a:path w="643890" h="76200">
                <a:moveTo>
                  <a:pt x="567697" y="0"/>
                </a:moveTo>
                <a:lnTo>
                  <a:pt x="567538" y="28575"/>
                </a:lnTo>
                <a:lnTo>
                  <a:pt x="624064" y="28575"/>
                </a:lnTo>
                <a:lnTo>
                  <a:pt x="567697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290986" y="4186104"/>
            <a:ext cx="1345565" cy="1295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T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his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is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CC0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publi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do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in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29" name="object 2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30" name="object 3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13</a:t>
            </a:fld>
            <a:endParaRPr spc="-15" dirty="0"/>
          </a:p>
        </p:txBody>
      </p:sp>
      <p:sp>
        <p:nvSpPr>
          <p:cNvPr id="31" name="object 31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27" name="object 27"/>
          <p:cNvSpPr txBox="1"/>
          <p:nvPr/>
        </p:nvSpPr>
        <p:spPr>
          <a:xfrm>
            <a:off x="5045694" y="5437919"/>
            <a:ext cx="1663700" cy="482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600" spc="20" dirty="0">
                <a:solidFill>
                  <a:srgbClr val="4472C4"/>
                </a:solidFill>
                <a:latin typeface="Calibri"/>
                <a:cs typeface="Calibri"/>
              </a:rPr>
              <a:t>“</a:t>
            </a:r>
            <a:r>
              <a:rPr sz="3600" spc="-5" dirty="0">
                <a:solidFill>
                  <a:srgbClr val="4472C4"/>
                </a:solidFill>
                <a:latin typeface="Calibri"/>
                <a:cs typeface="Calibri"/>
              </a:rPr>
              <a:t>Wh</a:t>
            </a:r>
            <a:r>
              <a:rPr sz="3600" spc="-2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3600" spc="-70" dirty="0">
                <a:solidFill>
                  <a:srgbClr val="4472C4"/>
                </a:solidFill>
                <a:latin typeface="Calibri"/>
                <a:cs typeface="Calibri"/>
              </a:rPr>
              <a:t>r</a:t>
            </a:r>
            <a:r>
              <a:rPr sz="3600" spc="-2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3600" dirty="0">
                <a:solidFill>
                  <a:srgbClr val="4472C4"/>
                </a:solidFill>
                <a:latin typeface="Calibri"/>
                <a:cs typeface="Calibri"/>
              </a:rPr>
              <a:t>”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058228" y="4486014"/>
            <a:ext cx="266446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160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ali</a:t>
            </a:r>
            <a:r>
              <a:rPr sz="2400" spc="-40" dirty="0">
                <a:latin typeface="Calibri"/>
                <a:cs typeface="Calibri"/>
              </a:rPr>
              <a:t>z</a:t>
            </a:r>
            <a:r>
              <a:rPr sz="2400" spc="-20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ssio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25" dirty="0">
                <a:latin typeface="Calibri"/>
                <a:cs typeface="Calibri"/>
              </a:rPr>
              <a:t>em</a:t>
            </a:r>
            <a:r>
              <a:rPr sz="2400" spc="-10" dirty="0"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20" dirty="0"/>
              <a:t>a</a:t>
            </a:r>
            <a:r>
              <a:rPr dirty="0"/>
              <a:t> </a:t>
            </a:r>
            <a:r>
              <a:rPr spc="-15" dirty="0"/>
              <a:t>si</a:t>
            </a:r>
            <a:r>
              <a:rPr spc="-25" dirty="0"/>
              <a:t>ng</a:t>
            </a:r>
            <a:r>
              <a:rPr spc="-10" dirty="0"/>
              <a:t>l</a:t>
            </a:r>
            <a:r>
              <a:rPr dirty="0"/>
              <a:t>e</a:t>
            </a:r>
            <a:r>
              <a:rPr spc="-10" dirty="0"/>
              <a:t> </a:t>
            </a:r>
            <a:r>
              <a:rPr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0" dirty="0"/>
              <a:t>ct</a:t>
            </a:r>
          </a:p>
        </p:txBody>
      </p:sp>
      <p:sp>
        <p:nvSpPr>
          <p:cNvPr id="3" name="object 3"/>
          <p:cNvSpPr/>
          <p:nvPr/>
        </p:nvSpPr>
        <p:spPr>
          <a:xfrm>
            <a:off x="181820" y="2559460"/>
            <a:ext cx="1739944" cy="15060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014122" y="2764538"/>
            <a:ext cx="2788356" cy="100644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63863" y="2816589"/>
            <a:ext cx="0" cy="1006475"/>
          </a:xfrm>
          <a:custGeom>
            <a:avLst/>
            <a:gdLst/>
            <a:ahLst/>
            <a:cxnLst/>
            <a:rect l="l" t="t" r="r" b="b"/>
            <a:pathLst>
              <a:path h="1006475">
                <a:moveTo>
                  <a:pt x="0" y="0"/>
                </a:moveTo>
                <a:lnTo>
                  <a:pt x="1" y="1006138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394800" y="1905365"/>
            <a:ext cx="1513205" cy="986790"/>
          </a:xfrm>
          <a:custGeom>
            <a:avLst/>
            <a:gdLst/>
            <a:ahLst/>
            <a:cxnLst/>
            <a:rect l="l" t="t" r="r" b="b"/>
            <a:pathLst>
              <a:path w="1513204" h="986789">
                <a:moveTo>
                  <a:pt x="1513104" y="0"/>
                </a:moveTo>
                <a:lnTo>
                  <a:pt x="1428445" y="9521"/>
                </a:lnTo>
                <a:lnTo>
                  <a:pt x="1444000" y="33491"/>
                </a:lnTo>
                <a:lnTo>
                  <a:pt x="0" y="970570"/>
                </a:lnTo>
                <a:lnTo>
                  <a:pt x="10370" y="986549"/>
                </a:lnTo>
                <a:lnTo>
                  <a:pt x="1454369" y="49471"/>
                </a:lnTo>
                <a:lnTo>
                  <a:pt x="1484018" y="49471"/>
                </a:lnTo>
                <a:lnTo>
                  <a:pt x="1513104" y="0"/>
                </a:lnTo>
                <a:close/>
              </a:path>
              <a:path w="1513204" h="986789">
                <a:moveTo>
                  <a:pt x="1484018" y="49471"/>
                </a:moveTo>
                <a:lnTo>
                  <a:pt x="1454369" y="49471"/>
                </a:lnTo>
                <a:lnTo>
                  <a:pt x="1469925" y="73441"/>
                </a:lnTo>
                <a:lnTo>
                  <a:pt x="1484018" y="49471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396513" y="3722309"/>
            <a:ext cx="1595755" cy="640080"/>
          </a:xfrm>
          <a:custGeom>
            <a:avLst/>
            <a:gdLst/>
            <a:ahLst/>
            <a:cxnLst/>
            <a:rect l="l" t="t" r="r" b="b"/>
            <a:pathLst>
              <a:path w="1595754" h="640079">
                <a:moveTo>
                  <a:pt x="6944" y="0"/>
                </a:moveTo>
                <a:lnTo>
                  <a:pt x="0" y="17739"/>
                </a:lnTo>
                <a:lnTo>
                  <a:pt x="1521108" y="613178"/>
                </a:lnTo>
                <a:lnTo>
                  <a:pt x="1510691" y="639787"/>
                </a:lnTo>
                <a:lnTo>
                  <a:pt x="1595536" y="632085"/>
                </a:lnTo>
                <a:lnTo>
                  <a:pt x="1562474" y="595439"/>
                </a:lnTo>
                <a:lnTo>
                  <a:pt x="1528051" y="595439"/>
                </a:lnTo>
                <a:lnTo>
                  <a:pt x="6944" y="0"/>
                </a:lnTo>
                <a:close/>
              </a:path>
              <a:path w="1595754" h="640079">
                <a:moveTo>
                  <a:pt x="1538467" y="568830"/>
                </a:moveTo>
                <a:lnTo>
                  <a:pt x="1528051" y="595439"/>
                </a:lnTo>
                <a:lnTo>
                  <a:pt x="1562474" y="595439"/>
                </a:lnTo>
                <a:lnTo>
                  <a:pt x="1538467" y="56883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309207" y="1741533"/>
            <a:ext cx="638175" cy="76200"/>
          </a:xfrm>
          <a:custGeom>
            <a:avLst/>
            <a:gdLst/>
            <a:ahLst/>
            <a:cxnLst/>
            <a:rect l="l" t="t" r="r" b="b"/>
            <a:pathLst>
              <a:path w="638175" h="76200">
                <a:moveTo>
                  <a:pt x="0" y="28575"/>
                </a:moveTo>
                <a:lnTo>
                  <a:pt x="0" y="47625"/>
                </a:lnTo>
                <a:lnTo>
                  <a:pt x="561633" y="47626"/>
                </a:lnTo>
                <a:lnTo>
                  <a:pt x="561633" y="76200"/>
                </a:lnTo>
                <a:lnTo>
                  <a:pt x="637833" y="38101"/>
                </a:lnTo>
                <a:lnTo>
                  <a:pt x="618784" y="28576"/>
                </a:lnTo>
                <a:lnTo>
                  <a:pt x="0" y="28575"/>
                </a:lnTo>
                <a:close/>
              </a:path>
              <a:path w="638175" h="76200">
                <a:moveTo>
                  <a:pt x="561633" y="0"/>
                </a:moveTo>
                <a:lnTo>
                  <a:pt x="561633" y="28576"/>
                </a:lnTo>
                <a:lnTo>
                  <a:pt x="618784" y="28576"/>
                </a:lnTo>
                <a:lnTo>
                  <a:pt x="561633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525911" y="4626180"/>
            <a:ext cx="457200" cy="76200"/>
          </a:xfrm>
          <a:custGeom>
            <a:avLst/>
            <a:gdLst/>
            <a:ahLst/>
            <a:cxnLst/>
            <a:rect l="l" t="t" r="r" b="b"/>
            <a:pathLst>
              <a:path w="457200" h="76200">
                <a:moveTo>
                  <a:pt x="437475" y="47624"/>
                </a:moveTo>
                <a:lnTo>
                  <a:pt x="380579" y="47624"/>
                </a:lnTo>
                <a:lnTo>
                  <a:pt x="380643" y="76199"/>
                </a:lnTo>
                <a:lnTo>
                  <a:pt x="437475" y="47624"/>
                </a:lnTo>
                <a:close/>
              </a:path>
              <a:path w="457200" h="76200">
                <a:moveTo>
                  <a:pt x="380474" y="0"/>
                </a:moveTo>
                <a:lnTo>
                  <a:pt x="380537" y="28574"/>
                </a:lnTo>
                <a:lnTo>
                  <a:pt x="0" y="29423"/>
                </a:lnTo>
                <a:lnTo>
                  <a:pt x="43" y="48473"/>
                </a:lnTo>
                <a:lnTo>
                  <a:pt x="437475" y="47624"/>
                </a:lnTo>
                <a:lnTo>
                  <a:pt x="456758" y="37929"/>
                </a:lnTo>
                <a:lnTo>
                  <a:pt x="380474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9549574" y="875468"/>
            <a:ext cx="76200" cy="557530"/>
          </a:xfrm>
          <a:custGeom>
            <a:avLst/>
            <a:gdLst/>
            <a:ahLst/>
            <a:cxnLst/>
            <a:rect l="l" t="t" r="r" b="b"/>
            <a:pathLst>
              <a:path w="76200" h="557530">
                <a:moveTo>
                  <a:pt x="76200" y="481255"/>
                </a:moveTo>
                <a:lnTo>
                  <a:pt x="0" y="481255"/>
                </a:lnTo>
                <a:lnTo>
                  <a:pt x="38101" y="557455"/>
                </a:lnTo>
                <a:lnTo>
                  <a:pt x="76200" y="481255"/>
                </a:lnTo>
                <a:close/>
              </a:path>
              <a:path w="76200" h="557530">
                <a:moveTo>
                  <a:pt x="47625" y="0"/>
                </a:moveTo>
                <a:lnTo>
                  <a:pt x="28575" y="0"/>
                </a:lnTo>
                <a:lnTo>
                  <a:pt x="28575" y="481255"/>
                </a:lnTo>
                <a:lnTo>
                  <a:pt x="47625" y="481255"/>
                </a:lnTo>
                <a:lnTo>
                  <a:pt x="47625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9585204" y="4931886"/>
            <a:ext cx="76200" cy="377825"/>
          </a:xfrm>
          <a:custGeom>
            <a:avLst/>
            <a:gdLst/>
            <a:ahLst/>
            <a:cxnLst/>
            <a:rect l="l" t="t" r="r" b="b"/>
            <a:pathLst>
              <a:path w="76200" h="377825">
                <a:moveTo>
                  <a:pt x="47625" y="76200"/>
                </a:moveTo>
                <a:lnTo>
                  <a:pt x="28575" y="76200"/>
                </a:lnTo>
                <a:lnTo>
                  <a:pt x="28573" y="377826"/>
                </a:lnTo>
                <a:lnTo>
                  <a:pt x="47623" y="377826"/>
                </a:lnTo>
                <a:lnTo>
                  <a:pt x="47625" y="76200"/>
                </a:lnTo>
                <a:close/>
              </a:path>
              <a:path w="76200" h="377825">
                <a:moveTo>
                  <a:pt x="38100" y="0"/>
                </a:moveTo>
                <a:lnTo>
                  <a:pt x="0" y="76200"/>
                </a:lnTo>
                <a:lnTo>
                  <a:pt x="76200" y="76200"/>
                </a:lnTo>
                <a:lnTo>
                  <a:pt x="38100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9587376" y="2314939"/>
            <a:ext cx="76200" cy="617855"/>
          </a:xfrm>
          <a:custGeom>
            <a:avLst/>
            <a:gdLst/>
            <a:ahLst/>
            <a:cxnLst/>
            <a:rect l="l" t="t" r="r" b="b"/>
            <a:pathLst>
              <a:path w="76200" h="617855">
                <a:moveTo>
                  <a:pt x="0" y="541649"/>
                </a:moveTo>
                <a:lnTo>
                  <a:pt x="38100" y="617851"/>
                </a:lnTo>
                <a:lnTo>
                  <a:pt x="76200" y="541651"/>
                </a:lnTo>
                <a:lnTo>
                  <a:pt x="0" y="541649"/>
                </a:lnTo>
                <a:close/>
              </a:path>
              <a:path w="76200" h="617855">
                <a:moveTo>
                  <a:pt x="47625" y="0"/>
                </a:moveTo>
                <a:lnTo>
                  <a:pt x="28575" y="0"/>
                </a:lnTo>
                <a:lnTo>
                  <a:pt x="28575" y="541651"/>
                </a:lnTo>
                <a:lnTo>
                  <a:pt x="47625" y="541651"/>
                </a:lnTo>
                <a:lnTo>
                  <a:pt x="47625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9587151" y="3699390"/>
            <a:ext cx="76200" cy="735330"/>
          </a:xfrm>
          <a:custGeom>
            <a:avLst/>
            <a:gdLst/>
            <a:ahLst/>
            <a:cxnLst/>
            <a:rect l="l" t="t" r="r" b="b"/>
            <a:pathLst>
              <a:path w="76200" h="735329">
                <a:moveTo>
                  <a:pt x="38324" y="0"/>
                </a:moveTo>
                <a:lnTo>
                  <a:pt x="0" y="76086"/>
                </a:lnTo>
                <a:lnTo>
                  <a:pt x="28575" y="76170"/>
                </a:lnTo>
                <a:lnTo>
                  <a:pt x="26626" y="734997"/>
                </a:lnTo>
                <a:lnTo>
                  <a:pt x="45676" y="735053"/>
                </a:lnTo>
                <a:lnTo>
                  <a:pt x="47625" y="76227"/>
                </a:lnTo>
                <a:lnTo>
                  <a:pt x="76157" y="76227"/>
                </a:lnTo>
                <a:lnTo>
                  <a:pt x="38324" y="0"/>
                </a:lnTo>
                <a:close/>
              </a:path>
              <a:path w="76200" h="735329">
                <a:moveTo>
                  <a:pt x="76157" y="76227"/>
                </a:moveTo>
                <a:lnTo>
                  <a:pt x="47625" y="76227"/>
                </a:lnTo>
                <a:lnTo>
                  <a:pt x="76198" y="76311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0268229" y="3281136"/>
            <a:ext cx="643890" cy="76200"/>
          </a:xfrm>
          <a:custGeom>
            <a:avLst/>
            <a:gdLst/>
            <a:ahLst/>
            <a:cxnLst/>
            <a:rect l="l" t="t" r="r" b="b"/>
            <a:pathLst>
              <a:path w="643890" h="76200">
                <a:moveTo>
                  <a:pt x="105" y="25429"/>
                </a:moveTo>
                <a:lnTo>
                  <a:pt x="0" y="44477"/>
                </a:lnTo>
                <a:lnTo>
                  <a:pt x="567433" y="47623"/>
                </a:lnTo>
                <a:lnTo>
                  <a:pt x="567275" y="76198"/>
                </a:lnTo>
                <a:lnTo>
                  <a:pt x="643685" y="38521"/>
                </a:lnTo>
                <a:lnTo>
                  <a:pt x="624064" y="28575"/>
                </a:lnTo>
                <a:lnTo>
                  <a:pt x="567538" y="28575"/>
                </a:lnTo>
                <a:lnTo>
                  <a:pt x="105" y="25429"/>
                </a:lnTo>
                <a:close/>
              </a:path>
              <a:path w="643890" h="76200">
                <a:moveTo>
                  <a:pt x="567697" y="0"/>
                </a:moveTo>
                <a:lnTo>
                  <a:pt x="567538" y="28575"/>
                </a:lnTo>
                <a:lnTo>
                  <a:pt x="624064" y="28575"/>
                </a:lnTo>
                <a:lnTo>
                  <a:pt x="567697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951857" y="2783367"/>
            <a:ext cx="2925445" cy="1035685"/>
          </a:xfrm>
          <a:custGeom>
            <a:avLst/>
            <a:gdLst/>
            <a:ahLst/>
            <a:cxnLst/>
            <a:rect l="l" t="t" r="r" b="b"/>
            <a:pathLst>
              <a:path w="2925445" h="1035685">
                <a:moveTo>
                  <a:pt x="0" y="0"/>
                </a:moveTo>
                <a:lnTo>
                  <a:pt x="2924942" y="0"/>
                </a:lnTo>
                <a:lnTo>
                  <a:pt x="2924942" y="1035099"/>
                </a:lnTo>
                <a:lnTo>
                  <a:pt x="0" y="1035099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70AD4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6612715" y="507100"/>
            <a:ext cx="1996439" cy="26384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600" spc="20" dirty="0">
                <a:solidFill>
                  <a:srgbClr val="4472C4"/>
                </a:solidFill>
                <a:latin typeface="Calibri"/>
                <a:cs typeface="Calibri"/>
              </a:rPr>
              <a:t>“</a:t>
            </a:r>
            <a:r>
              <a:rPr sz="3600" spc="-5" dirty="0">
                <a:solidFill>
                  <a:srgbClr val="4472C4"/>
                </a:solidFill>
                <a:latin typeface="Calibri"/>
                <a:cs typeface="Calibri"/>
              </a:rPr>
              <a:t>Wh</a:t>
            </a:r>
            <a:r>
              <a:rPr sz="3600" spc="-35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3600" spc="100" dirty="0">
                <a:solidFill>
                  <a:srgbClr val="4472C4"/>
                </a:solidFill>
                <a:latin typeface="Calibri"/>
                <a:cs typeface="Calibri"/>
              </a:rPr>
              <a:t>t</a:t>
            </a:r>
            <a:r>
              <a:rPr sz="3600" dirty="0">
                <a:solidFill>
                  <a:srgbClr val="4472C4"/>
                </a:solidFill>
                <a:latin typeface="Calibri"/>
                <a:cs typeface="Calibri"/>
              </a:rPr>
              <a:t>”</a:t>
            </a:r>
            <a:endParaRPr sz="3600">
              <a:latin typeface="Calibri"/>
              <a:cs typeface="Calibri"/>
            </a:endParaRPr>
          </a:p>
          <a:p>
            <a:pPr marL="416559" marR="5080">
              <a:lnSpc>
                <a:spcPct val="99300"/>
              </a:lnSpc>
              <a:spcBef>
                <a:spcPts val="2080"/>
              </a:spcBef>
            </a:pPr>
            <a:r>
              <a:rPr sz="2500" b="1" spc="-30" dirty="0">
                <a:latin typeface="Calibri"/>
                <a:cs typeface="Calibri"/>
              </a:rPr>
              <a:t>C</a:t>
            </a:r>
            <a:r>
              <a:rPr sz="2500" b="1" spc="-15" dirty="0">
                <a:latin typeface="Calibri"/>
                <a:cs typeface="Calibri"/>
              </a:rPr>
              <a:t>l</a:t>
            </a:r>
            <a:r>
              <a:rPr sz="2500" b="1" spc="-25" dirty="0">
                <a:latin typeface="Calibri"/>
                <a:cs typeface="Calibri"/>
              </a:rPr>
              <a:t>as</a:t>
            </a:r>
            <a:r>
              <a:rPr sz="2500" b="1" spc="-10" dirty="0">
                <a:latin typeface="Calibri"/>
                <a:cs typeface="Calibri"/>
              </a:rPr>
              <a:t>s</a:t>
            </a:r>
            <a:r>
              <a:rPr sz="2500" b="1" spc="-15" dirty="0">
                <a:latin typeface="Calibri"/>
                <a:cs typeface="Calibri"/>
              </a:rPr>
              <a:t> </a:t>
            </a:r>
            <a:r>
              <a:rPr sz="2500" b="1" spc="-25" dirty="0">
                <a:latin typeface="Calibri"/>
                <a:cs typeface="Calibri"/>
              </a:rPr>
              <a:t>S</a:t>
            </a:r>
            <a:r>
              <a:rPr sz="2500" b="1" spc="-20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30" dirty="0">
                <a:latin typeface="Calibri"/>
                <a:cs typeface="Calibri"/>
              </a:rPr>
              <a:t>r</a:t>
            </a:r>
            <a:r>
              <a:rPr sz="2500" b="1" spc="-10" dirty="0">
                <a:latin typeface="Calibri"/>
                <a:cs typeface="Calibri"/>
              </a:rPr>
              <a:t>es 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spc="-10" dirty="0">
                <a:latin typeface="Calibri"/>
                <a:cs typeface="Calibri"/>
              </a:rPr>
              <a:t>t: 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.</a:t>
            </a:r>
            <a:r>
              <a:rPr sz="2500" spc="-15" dirty="0">
                <a:latin typeface="Calibri"/>
                <a:cs typeface="Calibri"/>
              </a:rPr>
              <a:t>9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15" dirty="0">
                <a:latin typeface="Calibri"/>
                <a:cs typeface="Calibri"/>
              </a:rPr>
              <a:t>D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spc="-10" dirty="0">
                <a:latin typeface="Calibri"/>
                <a:cs typeface="Calibri"/>
              </a:rPr>
              <a:t>: 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5" dirty="0">
                <a:latin typeface="Calibri"/>
                <a:cs typeface="Calibri"/>
              </a:rPr>
              <a:t>5</a:t>
            </a:r>
            <a:r>
              <a:rPr sz="2500" spc="-10" dirty="0">
                <a:latin typeface="Calibri"/>
                <a:cs typeface="Calibri"/>
              </a:rPr>
              <a:t> Ca</a:t>
            </a:r>
            <a:r>
              <a:rPr sz="2500" spc="-2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: 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5" dirty="0">
                <a:latin typeface="Calibri"/>
                <a:cs typeface="Calibri"/>
              </a:rPr>
              <a:t>1</a:t>
            </a:r>
            <a:endParaRPr sz="2500">
              <a:latin typeface="Calibri"/>
              <a:cs typeface="Calibri"/>
            </a:endParaRPr>
          </a:p>
          <a:p>
            <a:pPr marL="416559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...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1" name="object 3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32" name="object 3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14</a:t>
            </a:fld>
            <a:endParaRPr spc="-15" dirty="0"/>
          </a:p>
        </p:txBody>
      </p:sp>
      <p:sp>
        <p:nvSpPr>
          <p:cNvPr id="33" name="object 33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17" name="object 17"/>
          <p:cNvSpPr txBox="1"/>
          <p:nvPr/>
        </p:nvSpPr>
        <p:spPr>
          <a:xfrm>
            <a:off x="4327185" y="3954036"/>
            <a:ext cx="96393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2985"/>
              </a:lnSpc>
            </a:pPr>
            <a:r>
              <a:rPr sz="2500" b="1" spc="-135" dirty="0">
                <a:latin typeface="Calibri"/>
                <a:cs typeface="Calibri"/>
              </a:rPr>
              <a:t>V</a:t>
            </a:r>
            <a:r>
              <a:rPr sz="2500" b="1" spc="-10" dirty="0">
                <a:latin typeface="Calibri"/>
                <a:cs typeface="Calibri"/>
              </a:rPr>
              <a:t>ec</a:t>
            </a:r>
            <a:r>
              <a:rPr sz="2500" b="1" spc="-40" dirty="0">
                <a:latin typeface="Calibri"/>
                <a:cs typeface="Calibri"/>
              </a:rPr>
              <a:t>t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5" dirty="0">
                <a:latin typeface="Calibri"/>
                <a:cs typeface="Calibri"/>
              </a:rPr>
              <a:t>r:</a:t>
            </a:r>
            <a:endParaRPr sz="2500">
              <a:latin typeface="Calibri"/>
              <a:cs typeface="Calibri"/>
            </a:endParaRPr>
          </a:p>
          <a:p>
            <a:pPr algn="ctr">
              <a:lnSpc>
                <a:spcPts val="2985"/>
              </a:lnSpc>
            </a:pPr>
            <a:r>
              <a:rPr sz="2500" spc="-20" dirty="0">
                <a:latin typeface="Calibri"/>
                <a:cs typeface="Calibri"/>
              </a:rPr>
              <a:t>4096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103105" y="1421170"/>
            <a:ext cx="1252220" cy="8001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99500"/>
              </a:lnSpc>
            </a:pPr>
            <a:r>
              <a:rPr sz="1800" b="1" spc="-15" dirty="0">
                <a:latin typeface="Calibri"/>
                <a:cs typeface="Calibri"/>
              </a:rPr>
              <a:t>Full</a:t>
            </a:r>
            <a:r>
              <a:rPr sz="1800" b="1" spc="-10" dirty="0">
                <a:latin typeface="Calibri"/>
                <a:cs typeface="Calibri"/>
              </a:rPr>
              <a:t>y</a:t>
            </a:r>
            <a:r>
              <a:rPr sz="1800" b="1" spc="-5" dirty="0">
                <a:latin typeface="Calibri"/>
                <a:cs typeface="Calibri"/>
              </a:rPr>
              <a:t> </a:t>
            </a:r>
            <a:r>
              <a:rPr sz="1800" b="1" spc="-15" dirty="0">
                <a:latin typeface="Calibri"/>
                <a:cs typeface="Calibri"/>
              </a:rPr>
              <a:t>Conn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5" dirty="0">
                <a:latin typeface="Calibri"/>
                <a:cs typeface="Calibri"/>
              </a:rPr>
              <a:t>c</a:t>
            </a:r>
            <a:r>
              <a:rPr sz="1800" b="1" spc="-25" dirty="0">
                <a:latin typeface="Calibri"/>
                <a:cs typeface="Calibri"/>
              </a:rPr>
              <a:t>t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15" dirty="0">
                <a:latin typeface="Calibri"/>
                <a:cs typeface="Calibri"/>
              </a:rPr>
              <a:t>d</a:t>
            </a:r>
            <a:r>
              <a:rPr sz="1800" spc="-10" dirty="0">
                <a:latin typeface="Calibri"/>
                <a:cs typeface="Calibri"/>
              </a:rPr>
              <a:t>: 4096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30" dirty="0">
                <a:latin typeface="Calibri"/>
                <a:cs typeface="Calibri"/>
              </a:rPr>
              <a:t>t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1000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017074" y="4381901"/>
            <a:ext cx="1602105" cy="1101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400"/>
              </a:lnSpc>
            </a:pPr>
            <a:r>
              <a:rPr sz="2500" b="1" spc="-20" dirty="0">
                <a:latin typeface="Calibri"/>
                <a:cs typeface="Calibri"/>
              </a:rPr>
              <a:t>B</a:t>
            </a:r>
            <a:r>
              <a:rPr sz="2500" b="1" spc="-75" dirty="0">
                <a:latin typeface="Calibri"/>
                <a:cs typeface="Calibri"/>
              </a:rPr>
              <a:t>o</a:t>
            </a:r>
            <a:r>
              <a:rPr sz="2500" b="1" dirty="0">
                <a:latin typeface="Calibri"/>
                <a:cs typeface="Calibri"/>
              </a:rPr>
              <a:t>x </a:t>
            </a:r>
            <a:r>
              <a:rPr sz="2500" b="1" spc="-30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oo</a:t>
            </a:r>
            <a:r>
              <a:rPr sz="2500" b="1" spc="-35" dirty="0">
                <a:latin typeface="Calibri"/>
                <a:cs typeface="Calibri"/>
              </a:rPr>
              <a:t>r</a:t>
            </a:r>
            <a:r>
              <a:rPr sz="2500" b="1" spc="-20" dirty="0">
                <a:latin typeface="Calibri"/>
                <a:cs typeface="Calibri"/>
              </a:rPr>
              <a:t>din</a:t>
            </a:r>
            <a:r>
              <a:rPr sz="2500" b="1" spc="-50" dirty="0">
                <a:latin typeface="Calibri"/>
                <a:cs typeface="Calibri"/>
              </a:rPr>
              <a:t>at</a:t>
            </a:r>
            <a:r>
              <a:rPr sz="2500" b="1" spc="-10" dirty="0">
                <a:latin typeface="Calibri"/>
                <a:cs typeface="Calibri"/>
              </a:rPr>
              <a:t>es </a:t>
            </a:r>
            <a:r>
              <a:rPr sz="2500" spc="-10" dirty="0">
                <a:latin typeface="Calibri"/>
                <a:cs typeface="Calibri"/>
              </a:rPr>
              <a:t>(x,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200" dirty="0">
                <a:latin typeface="Calibri"/>
                <a:cs typeface="Calibri"/>
              </a:rPr>
              <a:t>y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245" dirty="0">
                <a:latin typeface="Calibri"/>
                <a:cs typeface="Calibri"/>
              </a:rPr>
              <a:t>w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h)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5760234" y="4162809"/>
            <a:ext cx="1097280" cy="8001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500"/>
              </a:lnSpc>
            </a:pPr>
            <a:r>
              <a:rPr sz="1800" b="1" spc="-15" dirty="0">
                <a:latin typeface="Calibri"/>
                <a:cs typeface="Calibri"/>
              </a:rPr>
              <a:t>Full</a:t>
            </a:r>
            <a:r>
              <a:rPr sz="1800" b="1" spc="-10" dirty="0">
                <a:latin typeface="Calibri"/>
                <a:cs typeface="Calibri"/>
              </a:rPr>
              <a:t>y</a:t>
            </a:r>
            <a:r>
              <a:rPr sz="1800" b="1" spc="-5" dirty="0">
                <a:latin typeface="Calibri"/>
                <a:cs typeface="Calibri"/>
              </a:rPr>
              <a:t> </a:t>
            </a:r>
            <a:r>
              <a:rPr sz="1800" b="1" spc="-15" dirty="0">
                <a:latin typeface="Calibri"/>
                <a:cs typeface="Calibri"/>
              </a:rPr>
              <a:t>Conn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5" dirty="0">
                <a:latin typeface="Calibri"/>
                <a:cs typeface="Calibri"/>
              </a:rPr>
              <a:t>c</a:t>
            </a:r>
            <a:r>
              <a:rPr sz="1800" b="1" spc="-25" dirty="0">
                <a:latin typeface="Calibri"/>
                <a:cs typeface="Calibri"/>
              </a:rPr>
              <a:t>t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15" dirty="0">
                <a:latin typeface="Calibri"/>
                <a:cs typeface="Calibri"/>
              </a:rPr>
              <a:t>d</a:t>
            </a:r>
            <a:r>
              <a:rPr sz="1800" spc="-10" dirty="0">
                <a:latin typeface="Calibri"/>
                <a:cs typeface="Calibri"/>
              </a:rPr>
              <a:t>: 4096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30" dirty="0">
                <a:latin typeface="Calibri"/>
                <a:cs typeface="Calibri"/>
              </a:rPr>
              <a:t>t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4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9071279" y="1506413"/>
            <a:ext cx="110998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6860" marR="5080" indent="-264795">
              <a:lnSpc>
                <a:spcPts val="2970"/>
              </a:lnSpc>
            </a:pPr>
            <a:r>
              <a:rPr sz="2500" b="1" spc="-25" dirty="0">
                <a:latin typeface="Calibri"/>
                <a:cs typeface="Calibri"/>
              </a:rPr>
              <a:t>So</a:t>
            </a:r>
            <a:r>
              <a:rPr sz="2500" b="1" spc="-15" dirty="0">
                <a:latin typeface="Calibri"/>
                <a:cs typeface="Calibri"/>
              </a:rPr>
              <a:t>ft</a:t>
            </a:r>
            <a:r>
              <a:rPr sz="2500" b="1" spc="-10" dirty="0">
                <a:latin typeface="Calibri"/>
                <a:cs typeface="Calibri"/>
              </a:rPr>
              <a:t>m</a:t>
            </a:r>
            <a:r>
              <a:rPr sz="2500" b="1" spc="-35" dirty="0">
                <a:latin typeface="Calibri"/>
                <a:cs typeface="Calibri"/>
              </a:rPr>
              <a:t>a</a:t>
            </a:r>
            <a:r>
              <a:rPr sz="2500" b="1" dirty="0">
                <a:latin typeface="Calibri"/>
                <a:cs typeface="Calibri"/>
              </a:rPr>
              <a:t>x </a:t>
            </a:r>
            <a:r>
              <a:rPr sz="2500" b="1" spc="-25" dirty="0">
                <a:latin typeface="Calibri"/>
                <a:cs typeface="Calibri"/>
              </a:rPr>
              <a:t>Los</a:t>
            </a:r>
            <a:r>
              <a:rPr sz="2500" b="1" spc="-1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9151022" y="4529640"/>
            <a:ext cx="94615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b="1" spc="-25" dirty="0">
                <a:latin typeface="Calibri"/>
                <a:cs typeface="Calibri"/>
              </a:rPr>
              <a:t>L</a:t>
            </a:r>
            <a:r>
              <a:rPr sz="2500" b="1" spc="-15" dirty="0">
                <a:latin typeface="Calibri"/>
                <a:cs typeface="Calibri"/>
              </a:rPr>
              <a:t>2</a:t>
            </a:r>
            <a:r>
              <a:rPr sz="2500" b="1" spc="-10" dirty="0">
                <a:latin typeface="Calibri"/>
                <a:cs typeface="Calibri"/>
              </a:rPr>
              <a:t> </a:t>
            </a:r>
            <a:r>
              <a:rPr sz="2500" b="1" spc="-25" dirty="0">
                <a:latin typeface="Calibri"/>
                <a:cs typeface="Calibri"/>
              </a:rPr>
              <a:t>Los</a:t>
            </a:r>
            <a:r>
              <a:rPr sz="2500" b="1" spc="-1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0263240" y="2006753"/>
            <a:ext cx="1579880" cy="1502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37515" marR="5080" indent="-425450">
              <a:lnSpc>
                <a:spcPct val="100000"/>
              </a:lnSpc>
            </a:pPr>
            <a:r>
              <a:rPr sz="3200" dirty="0">
                <a:solidFill>
                  <a:srgbClr val="70AD47"/>
                </a:solidFill>
                <a:latin typeface="Calibri"/>
                <a:cs typeface="Calibri"/>
              </a:rPr>
              <a:t>M</a:t>
            </a:r>
            <a:r>
              <a:rPr sz="3200" spc="-10" dirty="0">
                <a:solidFill>
                  <a:srgbClr val="70AD47"/>
                </a:solidFill>
                <a:latin typeface="Calibri"/>
                <a:cs typeface="Calibri"/>
              </a:rPr>
              <a:t>u</a:t>
            </a:r>
            <a:r>
              <a:rPr sz="3200" dirty="0">
                <a:solidFill>
                  <a:srgbClr val="70AD47"/>
                </a:solidFill>
                <a:latin typeface="Calibri"/>
                <a:cs typeface="Calibri"/>
              </a:rPr>
              <a:t>lti</a:t>
            </a:r>
            <a:r>
              <a:rPr sz="3200" spc="-55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3200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3200" spc="-5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r>
              <a:rPr sz="3200" spc="-15" dirty="0">
                <a:solidFill>
                  <a:srgbClr val="70AD47"/>
                </a:solidFill>
                <a:latin typeface="Calibri"/>
                <a:cs typeface="Calibri"/>
              </a:rPr>
              <a:t>k</a:t>
            </a:r>
            <a:r>
              <a:rPr sz="3200" spc="-10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3200" dirty="0">
                <a:solidFill>
                  <a:srgbClr val="70AD47"/>
                </a:solidFill>
                <a:latin typeface="Calibri"/>
                <a:cs typeface="Calibri"/>
              </a:rPr>
              <a:t>L</a:t>
            </a:r>
            <a:r>
              <a:rPr sz="3200" spc="-5" dirty="0">
                <a:solidFill>
                  <a:srgbClr val="70AD47"/>
                </a:solidFill>
                <a:latin typeface="Calibri"/>
                <a:cs typeface="Calibri"/>
              </a:rPr>
              <a:t>os</a:t>
            </a:r>
            <a:r>
              <a:rPr sz="3200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endParaRPr sz="3200">
              <a:latin typeface="Calibri"/>
              <a:cs typeface="Calibri"/>
            </a:endParaRPr>
          </a:p>
          <a:p>
            <a:pPr marL="770255">
              <a:lnSpc>
                <a:spcPct val="100000"/>
              </a:lnSpc>
              <a:spcBef>
                <a:spcPts val="1610"/>
              </a:spcBef>
            </a:pPr>
            <a:r>
              <a:rPr sz="2500" b="1" spc="-25" dirty="0">
                <a:latin typeface="Calibri"/>
                <a:cs typeface="Calibri"/>
              </a:rPr>
              <a:t>Los</a:t>
            </a:r>
            <a:r>
              <a:rPr sz="2500" b="1" spc="-1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8879054" y="450891"/>
            <a:ext cx="178308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985"/>
              </a:lnSpc>
            </a:pPr>
            <a:r>
              <a:rPr sz="2500" b="1" spc="-15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5" dirty="0">
                <a:latin typeface="Calibri"/>
                <a:cs typeface="Calibri"/>
              </a:rPr>
              <a:t>r</a:t>
            </a:r>
            <a:r>
              <a:rPr sz="2500" b="1" spc="-30" dirty="0">
                <a:latin typeface="Calibri"/>
                <a:cs typeface="Calibri"/>
              </a:rPr>
              <a:t>r</a:t>
            </a:r>
            <a:r>
              <a:rPr sz="2500" b="1" spc="-10" dirty="0">
                <a:latin typeface="Calibri"/>
                <a:cs typeface="Calibri"/>
              </a:rPr>
              <a:t>ect </a:t>
            </a:r>
            <a:r>
              <a:rPr sz="2500" b="1" spc="-15" dirty="0">
                <a:latin typeface="Calibri"/>
                <a:cs typeface="Calibri"/>
              </a:rPr>
              <a:t>l</a:t>
            </a:r>
            <a:r>
              <a:rPr sz="2500" b="1" spc="-25" dirty="0">
                <a:latin typeface="Calibri"/>
                <a:cs typeface="Calibri"/>
              </a:rPr>
              <a:t>a</a:t>
            </a:r>
            <a:r>
              <a:rPr sz="2500" b="1" spc="-20" dirty="0">
                <a:latin typeface="Calibri"/>
                <a:cs typeface="Calibri"/>
              </a:rPr>
              <a:t>b</a:t>
            </a:r>
            <a:r>
              <a:rPr sz="2500" b="1" spc="-10" dirty="0">
                <a:latin typeface="Calibri"/>
                <a:cs typeface="Calibri"/>
              </a:rPr>
              <a:t>e</a:t>
            </a:r>
            <a:r>
              <a:rPr sz="2500" b="1" spc="-15" dirty="0">
                <a:latin typeface="Calibri"/>
                <a:cs typeface="Calibri"/>
              </a:rPr>
              <a:t>l</a:t>
            </a:r>
            <a:r>
              <a:rPr sz="2500" b="1" spc="-10" dirty="0">
                <a:latin typeface="Calibri"/>
                <a:cs typeface="Calibri"/>
              </a:rPr>
              <a:t>:</a:t>
            </a:r>
            <a:endParaRPr sz="2500">
              <a:latin typeface="Calibri"/>
              <a:cs typeface="Calibri"/>
            </a:endParaRPr>
          </a:p>
          <a:p>
            <a:pPr marL="12700">
              <a:lnSpc>
                <a:spcPts val="2985"/>
              </a:lnSpc>
            </a:pP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spc="-10" dirty="0">
                <a:latin typeface="Calibri"/>
                <a:cs typeface="Calibri"/>
              </a:rPr>
              <a:t>t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8879054" y="5467585"/>
            <a:ext cx="1618615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970"/>
              </a:lnSpc>
            </a:pPr>
            <a:r>
              <a:rPr sz="2500" b="1" spc="-15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5" dirty="0">
                <a:latin typeface="Calibri"/>
                <a:cs typeface="Calibri"/>
              </a:rPr>
              <a:t>r</a:t>
            </a:r>
            <a:r>
              <a:rPr sz="2500" b="1" spc="-30" dirty="0">
                <a:latin typeface="Calibri"/>
                <a:cs typeface="Calibri"/>
              </a:rPr>
              <a:t>r</a:t>
            </a:r>
            <a:r>
              <a:rPr sz="2500" b="1" spc="-10" dirty="0">
                <a:latin typeface="Calibri"/>
                <a:cs typeface="Calibri"/>
              </a:rPr>
              <a:t>ect </a:t>
            </a:r>
            <a:r>
              <a:rPr sz="2500" b="1" spc="-20" dirty="0">
                <a:latin typeface="Calibri"/>
                <a:cs typeface="Calibri"/>
              </a:rPr>
              <a:t>b</a:t>
            </a:r>
            <a:r>
              <a:rPr sz="2500" b="1" spc="-75" dirty="0">
                <a:latin typeface="Calibri"/>
                <a:cs typeface="Calibri"/>
              </a:rPr>
              <a:t>o</a:t>
            </a:r>
            <a:r>
              <a:rPr sz="2500" b="1" spc="-15" dirty="0">
                <a:latin typeface="Calibri"/>
                <a:cs typeface="Calibri"/>
              </a:rPr>
              <a:t>x</a:t>
            </a:r>
            <a:r>
              <a:rPr sz="2500" spc="-10" dirty="0">
                <a:latin typeface="Calibri"/>
                <a:cs typeface="Calibri"/>
              </a:rPr>
              <a:t>: (</a:t>
            </a:r>
            <a:r>
              <a:rPr sz="2500" spc="50" dirty="0">
                <a:latin typeface="Calibri"/>
                <a:cs typeface="Calibri"/>
              </a:rPr>
              <a:t>x</a:t>
            </a:r>
            <a:r>
              <a:rPr sz="2500" spc="-250" dirty="0">
                <a:latin typeface="Calibri"/>
                <a:cs typeface="Calibri"/>
              </a:rPr>
              <a:t>’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50" dirty="0">
                <a:latin typeface="Calibri"/>
                <a:cs typeface="Calibri"/>
              </a:rPr>
              <a:t>y</a:t>
            </a:r>
            <a:r>
              <a:rPr sz="2500" spc="-250" dirty="0">
                <a:latin typeface="Calibri"/>
                <a:cs typeface="Calibri"/>
              </a:rPr>
              <a:t>’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35" dirty="0">
                <a:latin typeface="Calibri"/>
                <a:cs typeface="Calibri"/>
              </a:rPr>
              <a:t>w</a:t>
            </a:r>
            <a:r>
              <a:rPr sz="2500" spc="-250" dirty="0">
                <a:latin typeface="Calibri"/>
                <a:cs typeface="Calibri"/>
              </a:rPr>
              <a:t>’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h’)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9104744" y="3080884"/>
            <a:ext cx="1041400" cy="584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88925" marR="5080" indent="-276860">
              <a:lnSpc>
                <a:spcPct val="100000"/>
              </a:lnSpc>
            </a:pPr>
            <a:r>
              <a:rPr sz="2000" b="1" spc="-75" dirty="0">
                <a:latin typeface="Calibri"/>
                <a:cs typeface="Calibri"/>
              </a:rPr>
              <a:t>W</a:t>
            </a:r>
            <a:r>
              <a:rPr sz="2000" b="1" spc="5" dirty="0">
                <a:latin typeface="Calibri"/>
                <a:cs typeface="Calibri"/>
              </a:rPr>
              <a:t>e</a:t>
            </a:r>
            <a:r>
              <a:rPr sz="2000" b="1" spc="-10" dirty="0">
                <a:latin typeface="Calibri"/>
                <a:cs typeface="Calibri"/>
              </a:rPr>
              <a:t>i</a:t>
            </a:r>
            <a:r>
              <a:rPr sz="2000" b="1" dirty="0">
                <a:latin typeface="Calibri"/>
                <a:cs typeface="Calibri"/>
              </a:rPr>
              <a:t>g</a:t>
            </a:r>
            <a:r>
              <a:rPr sz="2000" b="1" spc="-35" dirty="0">
                <a:latin typeface="Calibri"/>
                <a:cs typeface="Calibri"/>
              </a:rPr>
              <a:t>h</a:t>
            </a:r>
            <a:r>
              <a:rPr sz="2000" b="1" spc="-45" dirty="0">
                <a:latin typeface="Calibri"/>
                <a:cs typeface="Calibri"/>
              </a:rPr>
              <a:t>t</a:t>
            </a:r>
            <a:r>
              <a:rPr sz="2000" b="1" spc="5" dirty="0">
                <a:latin typeface="Calibri"/>
                <a:cs typeface="Calibri"/>
              </a:rPr>
              <a:t>e</a:t>
            </a:r>
            <a:r>
              <a:rPr sz="2000" b="1" spc="-15" dirty="0">
                <a:latin typeface="Calibri"/>
                <a:cs typeface="Calibri"/>
              </a:rPr>
              <a:t>d</a:t>
            </a:r>
            <a:r>
              <a:rPr sz="2000" b="1" spc="-10" dirty="0">
                <a:latin typeface="Calibri"/>
                <a:cs typeface="Calibri"/>
              </a:rPr>
              <a:t> Su</a:t>
            </a:r>
            <a:r>
              <a:rPr sz="2000" b="1" dirty="0">
                <a:latin typeface="Calibri"/>
                <a:cs typeface="Calibri"/>
              </a:rPr>
              <a:t>m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290986" y="4186104"/>
            <a:ext cx="1345565" cy="1295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T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his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is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CC0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publi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do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in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2272313" y="1577545"/>
            <a:ext cx="2366645" cy="1101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400"/>
              </a:lnSpc>
            </a:pPr>
            <a:r>
              <a:rPr sz="2500" spc="-10" dirty="0">
                <a:solidFill>
                  <a:srgbClr val="70AD47"/>
                </a:solidFill>
                <a:latin typeface="Calibri"/>
                <a:cs typeface="Calibri"/>
              </a:rPr>
              <a:t>O</a:t>
            </a:r>
            <a:r>
              <a:rPr sz="2500" spc="-5" dirty="0">
                <a:solidFill>
                  <a:srgbClr val="70AD47"/>
                </a:solidFill>
                <a:latin typeface="Calibri"/>
                <a:cs typeface="Calibri"/>
              </a:rPr>
              <a:t>f</a:t>
            </a:r>
            <a:r>
              <a:rPr sz="2500" spc="-25" dirty="0">
                <a:solidFill>
                  <a:srgbClr val="70AD47"/>
                </a:solidFill>
                <a:latin typeface="Calibri"/>
                <a:cs typeface="Calibri"/>
              </a:rPr>
              <a:t>te</a:t>
            </a:r>
            <a:r>
              <a:rPr sz="2500" dirty="0">
                <a:solidFill>
                  <a:srgbClr val="70AD47"/>
                </a:solidFill>
                <a:latin typeface="Calibri"/>
                <a:cs typeface="Calibri"/>
              </a:rPr>
              <a:t>n</a:t>
            </a:r>
            <a:r>
              <a:rPr sz="2500" spc="-5" dirty="0">
                <a:solidFill>
                  <a:srgbClr val="70AD47"/>
                </a:solidFill>
                <a:latin typeface="Calibri"/>
                <a:cs typeface="Calibri"/>
              </a:rPr>
              <a:t> p</a:t>
            </a:r>
            <a:r>
              <a:rPr sz="2500" spc="-45" dirty="0">
                <a:solidFill>
                  <a:srgbClr val="70AD47"/>
                </a:solidFill>
                <a:latin typeface="Calibri"/>
                <a:cs typeface="Calibri"/>
              </a:rPr>
              <a:t>r</a:t>
            </a:r>
            <a:r>
              <a:rPr sz="2500" spc="-3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500" spc="-10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2500" spc="-70" dirty="0">
                <a:solidFill>
                  <a:srgbClr val="70AD47"/>
                </a:solidFill>
                <a:latin typeface="Calibri"/>
                <a:cs typeface="Calibri"/>
              </a:rPr>
              <a:t>r</a:t>
            </a:r>
            <a:r>
              <a:rPr sz="2500" spc="-10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2500" dirty="0">
                <a:solidFill>
                  <a:srgbClr val="70AD47"/>
                </a:solidFill>
                <a:latin typeface="Calibri"/>
                <a:cs typeface="Calibri"/>
              </a:rPr>
              <a:t>i</a:t>
            </a:r>
            <a:r>
              <a:rPr sz="2500" spc="-20" dirty="0">
                <a:solidFill>
                  <a:srgbClr val="70AD47"/>
                </a:solidFill>
                <a:latin typeface="Calibri"/>
                <a:cs typeface="Calibri"/>
              </a:rPr>
              <a:t>n</a:t>
            </a:r>
            <a:r>
              <a:rPr sz="2500" spc="-2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500" dirty="0">
                <a:solidFill>
                  <a:srgbClr val="70AD47"/>
                </a:solidFill>
                <a:latin typeface="Calibri"/>
                <a:cs typeface="Calibri"/>
              </a:rPr>
              <a:t>d </a:t>
            </a:r>
            <a:r>
              <a:rPr sz="2500" spc="-10" dirty="0">
                <a:solidFill>
                  <a:srgbClr val="70AD47"/>
                </a:solidFill>
                <a:latin typeface="Calibri"/>
                <a:cs typeface="Calibri"/>
              </a:rPr>
              <a:t>o</a:t>
            </a:r>
            <a:r>
              <a:rPr sz="2500" dirty="0">
                <a:solidFill>
                  <a:srgbClr val="70AD47"/>
                </a:solidFill>
                <a:latin typeface="Calibri"/>
                <a:cs typeface="Calibri"/>
              </a:rPr>
              <a:t>n</a:t>
            </a:r>
            <a:r>
              <a:rPr sz="2500" spc="-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500" spc="-15" dirty="0">
                <a:solidFill>
                  <a:srgbClr val="70AD47"/>
                </a:solidFill>
                <a:latin typeface="Calibri"/>
                <a:cs typeface="Calibri"/>
              </a:rPr>
              <a:t>I</a:t>
            </a:r>
            <a:r>
              <a:rPr sz="2500" spc="-30" dirty="0">
                <a:solidFill>
                  <a:srgbClr val="70AD47"/>
                </a:solidFill>
                <a:latin typeface="Calibri"/>
                <a:cs typeface="Calibri"/>
              </a:rPr>
              <a:t>m</a:t>
            </a:r>
            <a:r>
              <a:rPr sz="2500" spc="-10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2500" spc="-40" dirty="0">
                <a:solidFill>
                  <a:srgbClr val="70AD47"/>
                </a:solidFill>
                <a:latin typeface="Calibri"/>
                <a:cs typeface="Calibri"/>
              </a:rPr>
              <a:t>g</a:t>
            </a:r>
            <a:r>
              <a:rPr sz="2500" spc="-2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500" spc="-35" dirty="0">
                <a:solidFill>
                  <a:srgbClr val="70AD47"/>
                </a:solidFill>
                <a:latin typeface="Calibri"/>
                <a:cs typeface="Calibri"/>
              </a:rPr>
              <a:t>Ne</a:t>
            </a:r>
            <a:r>
              <a:rPr sz="2500" spc="-10" dirty="0">
                <a:solidFill>
                  <a:srgbClr val="70AD47"/>
                </a:solidFill>
                <a:latin typeface="Calibri"/>
                <a:cs typeface="Calibri"/>
              </a:rPr>
              <a:t>t (</a:t>
            </a:r>
            <a:r>
              <a:rPr sz="2500" spc="-160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2500" spc="-70" dirty="0">
                <a:solidFill>
                  <a:srgbClr val="70AD47"/>
                </a:solidFill>
                <a:latin typeface="Calibri"/>
                <a:cs typeface="Calibri"/>
              </a:rPr>
              <a:t>r</a:t>
            </a:r>
            <a:r>
              <a:rPr sz="2500" spc="-10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2500" spc="-5" dirty="0">
                <a:solidFill>
                  <a:srgbClr val="70AD47"/>
                </a:solidFill>
                <a:latin typeface="Calibri"/>
                <a:cs typeface="Calibri"/>
              </a:rPr>
              <a:t>n</a:t>
            </a:r>
            <a:r>
              <a:rPr sz="2500" spc="-30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r>
              <a:rPr sz="2500" spc="-60" dirty="0">
                <a:solidFill>
                  <a:srgbClr val="70AD47"/>
                </a:solidFill>
                <a:latin typeface="Calibri"/>
                <a:cs typeface="Calibri"/>
              </a:rPr>
              <a:t>f</a:t>
            </a:r>
            <a:r>
              <a:rPr sz="2500" spc="-2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500" spc="-10" dirty="0">
                <a:solidFill>
                  <a:srgbClr val="70AD47"/>
                </a:solidFill>
                <a:latin typeface="Calibri"/>
                <a:cs typeface="Calibri"/>
              </a:rPr>
              <a:t>r</a:t>
            </a:r>
            <a:r>
              <a:rPr sz="2500" spc="-1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500" dirty="0">
                <a:solidFill>
                  <a:srgbClr val="70AD47"/>
                </a:solidFill>
                <a:latin typeface="Calibri"/>
                <a:cs typeface="Calibri"/>
              </a:rPr>
              <a:t>l</a:t>
            </a:r>
            <a:r>
              <a:rPr sz="2500" spc="-2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500" spc="-10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2500" spc="-20" dirty="0">
                <a:solidFill>
                  <a:srgbClr val="70AD47"/>
                </a:solidFill>
                <a:latin typeface="Calibri"/>
                <a:cs typeface="Calibri"/>
              </a:rPr>
              <a:t>r</a:t>
            </a:r>
            <a:r>
              <a:rPr sz="2500" spc="-5" dirty="0">
                <a:solidFill>
                  <a:srgbClr val="70AD47"/>
                </a:solidFill>
                <a:latin typeface="Calibri"/>
                <a:cs typeface="Calibri"/>
              </a:rPr>
              <a:t>n</a:t>
            </a:r>
            <a:r>
              <a:rPr sz="2500" dirty="0">
                <a:solidFill>
                  <a:srgbClr val="70AD47"/>
                </a:solidFill>
                <a:latin typeface="Calibri"/>
                <a:cs typeface="Calibri"/>
              </a:rPr>
              <a:t>i</a:t>
            </a:r>
            <a:r>
              <a:rPr sz="2500" spc="-5" dirty="0">
                <a:solidFill>
                  <a:srgbClr val="70AD47"/>
                </a:solidFill>
                <a:latin typeface="Calibri"/>
                <a:cs typeface="Calibri"/>
              </a:rPr>
              <a:t>ng</a:t>
            </a:r>
            <a:r>
              <a:rPr sz="2500" dirty="0">
                <a:solidFill>
                  <a:srgbClr val="70AD47"/>
                </a:solidFill>
                <a:latin typeface="Calibri"/>
                <a:cs typeface="Calibri"/>
              </a:rPr>
              <a:t>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5045694" y="5437919"/>
            <a:ext cx="1663700" cy="482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600" spc="20" dirty="0">
                <a:solidFill>
                  <a:srgbClr val="4472C4"/>
                </a:solidFill>
                <a:latin typeface="Calibri"/>
                <a:cs typeface="Calibri"/>
              </a:rPr>
              <a:t>“</a:t>
            </a:r>
            <a:r>
              <a:rPr sz="3600" spc="-5" dirty="0">
                <a:solidFill>
                  <a:srgbClr val="4472C4"/>
                </a:solidFill>
                <a:latin typeface="Calibri"/>
                <a:cs typeface="Calibri"/>
              </a:rPr>
              <a:t>Wh</a:t>
            </a:r>
            <a:r>
              <a:rPr sz="3600" spc="-2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3600" spc="-70" dirty="0">
                <a:solidFill>
                  <a:srgbClr val="4472C4"/>
                </a:solidFill>
                <a:latin typeface="Calibri"/>
                <a:cs typeface="Calibri"/>
              </a:rPr>
              <a:t>r</a:t>
            </a:r>
            <a:r>
              <a:rPr sz="3600" spc="-2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3600" dirty="0">
                <a:solidFill>
                  <a:srgbClr val="4472C4"/>
                </a:solidFill>
                <a:latin typeface="Calibri"/>
                <a:cs typeface="Calibri"/>
              </a:rPr>
              <a:t>”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058228" y="4486014"/>
            <a:ext cx="266446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160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ali</a:t>
            </a:r>
            <a:r>
              <a:rPr sz="2400" spc="-40" dirty="0">
                <a:latin typeface="Calibri"/>
                <a:cs typeface="Calibri"/>
              </a:rPr>
              <a:t>z</a:t>
            </a:r>
            <a:r>
              <a:rPr sz="2400" spc="-20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ssio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25" dirty="0">
                <a:latin typeface="Calibri"/>
                <a:cs typeface="Calibri"/>
              </a:rPr>
              <a:t>em</a:t>
            </a:r>
            <a:r>
              <a:rPr sz="2400" spc="-10" dirty="0"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20" dirty="0"/>
              <a:t>a</a:t>
            </a:r>
            <a:r>
              <a:rPr dirty="0"/>
              <a:t> </a:t>
            </a:r>
            <a:r>
              <a:rPr spc="-15" dirty="0"/>
              <a:t>si</a:t>
            </a:r>
            <a:r>
              <a:rPr spc="-25" dirty="0"/>
              <a:t>ng</a:t>
            </a:r>
            <a:r>
              <a:rPr spc="-10" dirty="0"/>
              <a:t>l</a:t>
            </a:r>
            <a:r>
              <a:rPr dirty="0"/>
              <a:t>e</a:t>
            </a:r>
            <a:r>
              <a:rPr spc="-10" dirty="0"/>
              <a:t> </a:t>
            </a:r>
            <a:r>
              <a:rPr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0" dirty="0"/>
              <a:t>ct</a:t>
            </a:r>
          </a:p>
        </p:txBody>
      </p:sp>
      <p:sp>
        <p:nvSpPr>
          <p:cNvPr id="3" name="object 3"/>
          <p:cNvSpPr/>
          <p:nvPr/>
        </p:nvSpPr>
        <p:spPr>
          <a:xfrm>
            <a:off x="181820" y="2559460"/>
            <a:ext cx="1739944" cy="15060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014122" y="2764538"/>
            <a:ext cx="2788356" cy="100644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63863" y="2816589"/>
            <a:ext cx="0" cy="1006475"/>
          </a:xfrm>
          <a:custGeom>
            <a:avLst/>
            <a:gdLst/>
            <a:ahLst/>
            <a:cxnLst/>
            <a:rect l="l" t="t" r="r" b="b"/>
            <a:pathLst>
              <a:path h="1006475">
                <a:moveTo>
                  <a:pt x="0" y="0"/>
                </a:moveTo>
                <a:lnTo>
                  <a:pt x="1" y="1006138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394800" y="1905365"/>
            <a:ext cx="1513205" cy="986790"/>
          </a:xfrm>
          <a:custGeom>
            <a:avLst/>
            <a:gdLst/>
            <a:ahLst/>
            <a:cxnLst/>
            <a:rect l="l" t="t" r="r" b="b"/>
            <a:pathLst>
              <a:path w="1513204" h="986789">
                <a:moveTo>
                  <a:pt x="1513104" y="0"/>
                </a:moveTo>
                <a:lnTo>
                  <a:pt x="1428445" y="9521"/>
                </a:lnTo>
                <a:lnTo>
                  <a:pt x="1444000" y="33491"/>
                </a:lnTo>
                <a:lnTo>
                  <a:pt x="0" y="970570"/>
                </a:lnTo>
                <a:lnTo>
                  <a:pt x="10370" y="986549"/>
                </a:lnTo>
                <a:lnTo>
                  <a:pt x="1454369" y="49471"/>
                </a:lnTo>
                <a:lnTo>
                  <a:pt x="1484018" y="49471"/>
                </a:lnTo>
                <a:lnTo>
                  <a:pt x="1513104" y="0"/>
                </a:lnTo>
                <a:close/>
              </a:path>
              <a:path w="1513204" h="986789">
                <a:moveTo>
                  <a:pt x="1484018" y="49471"/>
                </a:moveTo>
                <a:lnTo>
                  <a:pt x="1454369" y="49471"/>
                </a:lnTo>
                <a:lnTo>
                  <a:pt x="1469925" y="73441"/>
                </a:lnTo>
                <a:lnTo>
                  <a:pt x="1484018" y="49471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396513" y="3722309"/>
            <a:ext cx="1595755" cy="640080"/>
          </a:xfrm>
          <a:custGeom>
            <a:avLst/>
            <a:gdLst/>
            <a:ahLst/>
            <a:cxnLst/>
            <a:rect l="l" t="t" r="r" b="b"/>
            <a:pathLst>
              <a:path w="1595754" h="640079">
                <a:moveTo>
                  <a:pt x="6944" y="0"/>
                </a:moveTo>
                <a:lnTo>
                  <a:pt x="0" y="17739"/>
                </a:lnTo>
                <a:lnTo>
                  <a:pt x="1521108" y="613178"/>
                </a:lnTo>
                <a:lnTo>
                  <a:pt x="1510691" y="639787"/>
                </a:lnTo>
                <a:lnTo>
                  <a:pt x="1595536" y="632085"/>
                </a:lnTo>
                <a:lnTo>
                  <a:pt x="1562474" y="595439"/>
                </a:lnTo>
                <a:lnTo>
                  <a:pt x="1528051" y="595439"/>
                </a:lnTo>
                <a:lnTo>
                  <a:pt x="6944" y="0"/>
                </a:lnTo>
                <a:close/>
              </a:path>
              <a:path w="1595754" h="640079">
                <a:moveTo>
                  <a:pt x="1538467" y="568830"/>
                </a:moveTo>
                <a:lnTo>
                  <a:pt x="1528051" y="595439"/>
                </a:lnTo>
                <a:lnTo>
                  <a:pt x="1562474" y="595439"/>
                </a:lnTo>
                <a:lnTo>
                  <a:pt x="1538467" y="56883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309207" y="1741533"/>
            <a:ext cx="638175" cy="76200"/>
          </a:xfrm>
          <a:custGeom>
            <a:avLst/>
            <a:gdLst/>
            <a:ahLst/>
            <a:cxnLst/>
            <a:rect l="l" t="t" r="r" b="b"/>
            <a:pathLst>
              <a:path w="638175" h="76200">
                <a:moveTo>
                  <a:pt x="0" y="28575"/>
                </a:moveTo>
                <a:lnTo>
                  <a:pt x="0" y="47625"/>
                </a:lnTo>
                <a:lnTo>
                  <a:pt x="561633" y="47626"/>
                </a:lnTo>
                <a:lnTo>
                  <a:pt x="561633" y="76200"/>
                </a:lnTo>
                <a:lnTo>
                  <a:pt x="637833" y="38101"/>
                </a:lnTo>
                <a:lnTo>
                  <a:pt x="618784" y="28576"/>
                </a:lnTo>
                <a:lnTo>
                  <a:pt x="0" y="28575"/>
                </a:lnTo>
                <a:close/>
              </a:path>
              <a:path w="638175" h="76200">
                <a:moveTo>
                  <a:pt x="561633" y="0"/>
                </a:moveTo>
                <a:lnTo>
                  <a:pt x="561633" y="28576"/>
                </a:lnTo>
                <a:lnTo>
                  <a:pt x="618784" y="28576"/>
                </a:lnTo>
                <a:lnTo>
                  <a:pt x="561633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525911" y="4626180"/>
            <a:ext cx="457200" cy="76200"/>
          </a:xfrm>
          <a:custGeom>
            <a:avLst/>
            <a:gdLst/>
            <a:ahLst/>
            <a:cxnLst/>
            <a:rect l="l" t="t" r="r" b="b"/>
            <a:pathLst>
              <a:path w="457200" h="76200">
                <a:moveTo>
                  <a:pt x="437475" y="47624"/>
                </a:moveTo>
                <a:lnTo>
                  <a:pt x="380579" y="47624"/>
                </a:lnTo>
                <a:lnTo>
                  <a:pt x="380643" y="76199"/>
                </a:lnTo>
                <a:lnTo>
                  <a:pt x="437475" y="47624"/>
                </a:lnTo>
                <a:close/>
              </a:path>
              <a:path w="457200" h="76200">
                <a:moveTo>
                  <a:pt x="380474" y="0"/>
                </a:moveTo>
                <a:lnTo>
                  <a:pt x="380537" y="28574"/>
                </a:lnTo>
                <a:lnTo>
                  <a:pt x="0" y="29423"/>
                </a:lnTo>
                <a:lnTo>
                  <a:pt x="43" y="48473"/>
                </a:lnTo>
                <a:lnTo>
                  <a:pt x="437475" y="47624"/>
                </a:lnTo>
                <a:lnTo>
                  <a:pt x="456758" y="37929"/>
                </a:lnTo>
                <a:lnTo>
                  <a:pt x="380474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9549574" y="875468"/>
            <a:ext cx="76200" cy="557530"/>
          </a:xfrm>
          <a:custGeom>
            <a:avLst/>
            <a:gdLst/>
            <a:ahLst/>
            <a:cxnLst/>
            <a:rect l="l" t="t" r="r" b="b"/>
            <a:pathLst>
              <a:path w="76200" h="557530">
                <a:moveTo>
                  <a:pt x="76200" y="481255"/>
                </a:moveTo>
                <a:lnTo>
                  <a:pt x="0" y="481255"/>
                </a:lnTo>
                <a:lnTo>
                  <a:pt x="38101" y="557455"/>
                </a:lnTo>
                <a:lnTo>
                  <a:pt x="76200" y="481255"/>
                </a:lnTo>
                <a:close/>
              </a:path>
              <a:path w="76200" h="557530">
                <a:moveTo>
                  <a:pt x="47625" y="0"/>
                </a:moveTo>
                <a:lnTo>
                  <a:pt x="28575" y="0"/>
                </a:lnTo>
                <a:lnTo>
                  <a:pt x="28575" y="481255"/>
                </a:lnTo>
                <a:lnTo>
                  <a:pt x="47625" y="481255"/>
                </a:lnTo>
                <a:lnTo>
                  <a:pt x="47625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9585204" y="4931886"/>
            <a:ext cx="76200" cy="377825"/>
          </a:xfrm>
          <a:custGeom>
            <a:avLst/>
            <a:gdLst/>
            <a:ahLst/>
            <a:cxnLst/>
            <a:rect l="l" t="t" r="r" b="b"/>
            <a:pathLst>
              <a:path w="76200" h="377825">
                <a:moveTo>
                  <a:pt x="47625" y="76200"/>
                </a:moveTo>
                <a:lnTo>
                  <a:pt x="28575" y="76200"/>
                </a:lnTo>
                <a:lnTo>
                  <a:pt x="28573" y="377826"/>
                </a:lnTo>
                <a:lnTo>
                  <a:pt x="47623" y="377826"/>
                </a:lnTo>
                <a:lnTo>
                  <a:pt x="47625" y="76200"/>
                </a:lnTo>
                <a:close/>
              </a:path>
              <a:path w="76200" h="377825">
                <a:moveTo>
                  <a:pt x="38100" y="0"/>
                </a:moveTo>
                <a:lnTo>
                  <a:pt x="0" y="76200"/>
                </a:lnTo>
                <a:lnTo>
                  <a:pt x="76200" y="76200"/>
                </a:lnTo>
                <a:lnTo>
                  <a:pt x="38100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9587376" y="2314939"/>
            <a:ext cx="76200" cy="617855"/>
          </a:xfrm>
          <a:custGeom>
            <a:avLst/>
            <a:gdLst/>
            <a:ahLst/>
            <a:cxnLst/>
            <a:rect l="l" t="t" r="r" b="b"/>
            <a:pathLst>
              <a:path w="76200" h="617855">
                <a:moveTo>
                  <a:pt x="0" y="541649"/>
                </a:moveTo>
                <a:lnTo>
                  <a:pt x="38100" y="617851"/>
                </a:lnTo>
                <a:lnTo>
                  <a:pt x="76200" y="541651"/>
                </a:lnTo>
                <a:lnTo>
                  <a:pt x="0" y="541649"/>
                </a:lnTo>
                <a:close/>
              </a:path>
              <a:path w="76200" h="617855">
                <a:moveTo>
                  <a:pt x="47625" y="0"/>
                </a:moveTo>
                <a:lnTo>
                  <a:pt x="28575" y="0"/>
                </a:lnTo>
                <a:lnTo>
                  <a:pt x="28575" y="541651"/>
                </a:lnTo>
                <a:lnTo>
                  <a:pt x="47625" y="541651"/>
                </a:lnTo>
                <a:lnTo>
                  <a:pt x="47625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9587151" y="3699390"/>
            <a:ext cx="76200" cy="735330"/>
          </a:xfrm>
          <a:custGeom>
            <a:avLst/>
            <a:gdLst/>
            <a:ahLst/>
            <a:cxnLst/>
            <a:rect l="l" t="t" r="r" b="b"/>
            <a:pathLst>
              <a:path w="76200" h="735329">
                <a:moveTo>
                  <a:pt x="38324" y="0"/>
                </a:moveTo>
                <a:lnTo>
                  <a:pt x="0" y="76086"/>
                </a:lnTo>
                <a:lnTo>
                  <a:pt x="28575" y="76170"/>
                </a:lnTo>
                <a:lnTo>
                  <a:pt x="26626" y="734997"/>
                </a:lnTo>
                <a:lnTo>
                  <a:pt x="45676" y="735053"/>
                </a:lnTo>
                <a:lnTo>
                  <a:pt x="47625" y="76227"/>
                </a:lnTo>
                <a:lnTo>
                  <a:pt x="76157" y="76227"/>
                </a:lnTo>
                <a:lnTo>
                  <a:pt x="38324" y="0"/>
                </a:lnTo>
                <a:close/>
              </a:path>
              <a:path w="76200" h="735329">
                <a:moveTo>
                  <a:pt x="76157" y="76227"/>
                </a:moveTo>
                <a:lnTo>
                  <a:pt x="47625" y="76227"/>
                </a:lnTo>
                <a:lnTo>
                  <a:pt x="76198" y="76311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0268229" y="3281136"/>
            <a:ext cx="643890" cy="76200"/>
          </a:xfrm>
          <a:custGeom>
            <a:avLst/>
            <a:gdLst/>
            <a:ahLst/>
            <a:cxnLst/>
            <a:rect l="l" t="t" r="r" b="b"/>
            <a:pathLst>
              <a:path w="643890" h="76200">
                <a:moveTo>
                  <a:pt x="105" y="25429"/>
                </a:moveTo>
                <a:lnTo>
                  <a:pt x="0" y="44477"/>
                </a:lnTo>
                <a:lnTo>
                  <a:pt x="567433" y="47623"/>
                </a:lnTo>
                <a:lnTo>
                  <a:pt x="567275" y="76198"/>
                </a:lnTo>
                <a:lnTo>
                  <a:pt x="643685" y="38521"/>
                </a:lnTo>
                <a:lnTo>
                  <a:pt x="624064" y="28575"/>
                </a:lnTo>
                <a:lnTo>
                  <a:pt x="567538" y="28575"/>
                </a:lnTo>
                <a:lnTo>
                  <a:pt x="105" y="25429"/>
                </a:lnTo>
                <a:close/>
              </a:path>
              <a:path w="643890" h="76200">
                <a:moveTo>
                  <a:pt x="567697" y="0"/>
                </a:moveTo>
                <a:lnTo>
                  <a:pt x="567538" y="28575"/>
                </a:lnTo>
                <a:lnTo>
                  <a:pt x="624064" y="28575"/>
                </a:lnTo>
                <a:lnTo>
                  <a:pt x="567697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951857" y="2783367"/>
            <a:ext cx="2925445" cy="1035685"/>
          </a:xfrm>
          <a:custGeom>
            <a:avLst/>
            <a:gdLst/>
            <a:ahLst/>
            <a:cxnLst/>
            <a:rect l="l" t="t" r="r" b="b"/>
            <a:pathLst>
              <a:path w="2925445" h="1035685">
                <a:moveTo>
                  <a:pt x="0" y="0"/>
                </a:moveTo>
                <a:lnTo>
                  <a:pt x="2924942" y="0"/>
                </a:lnTo>
                <a:lnTo>
                  <a:pt x="2924942" y="1035099"/>
                </a:lnTo>
                <a:lnTo>
                  <a:pt x="0" y="1035099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70AD4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6612715" y="507100"/>
            <a:ext cx="1996439" cy="26384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600" spc="20" dirty="0">
                <a:solidFill>
                  <a:srgbClr val="4472C4"/>
                </a:solidFill>
                <a:latin typeface="Calibri"/>
                <a:cs typeface="Calibri"/>
              </a:rPr>
              <a:t>“</a:t>
            </a:r>
            <a:r>
              <a:rPr sz="3600" spc="-5" dirty="0">
                <a:solidFill>
                  <a:srgbClr val="4472C4"/>
                </a:solidFill>
                <a:latin typeface="Calibri"/>
                <a:cs typeface="Calibri"/>
              </a:rPr>
              <a:t>Wh</a:t>
            </a:r>
            <a:r>
              <a:rPr sz="3600" spc="-35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3600" spc="100" dirty="0">
                <a:solidFill>
                  <a:srgbClr val="4472C4"/>
                </a:solidFill>
                <a:latin typeface="Calibri"/>
                <a:cs typeface="Calibri"/>
              </a:rPr>
              <a:t>t</a:t>
            </a:r>
            <a:r>
              <a:rPr sz="3600" dirty="0">
                <a:solidFill>
                  <a:srgbClr val="4472C4"/>
                </a:solidFill>
                <a:latin typeface="Calibri"/>
                <a:cs typeface="Calibri"/>
              </a:rPr>
              <a:t>”</a:t>
            </a:r>
            <a:endParaRPr sz="3600">
              <a:latin typeface="Calibri"/>
              <a:cs typeface="Calibri"/>
            </a:endParaRPr>
          </a:p>
          <a:p>
            <a:pPr marL="416559" marR="5080">
              <a:lnSpc>
                <a:spcPct val="99300"/>
              </a:lnSpc>
              <a:spcBef>
                <a:spcPts val="2080"/>
              </a:spcBef>
            </a:pPr>
            <a:r>
              <a:rPr sz="2500" b="1" spc="-30" dirty="0">
                <a:latin typeface="Calibri"/>
                <a:cs typeface="Calibri"/>
              </a:rPr>
              <a:t>C</a:t>
            </a:r>
            <a:r>
              <a:rPr sz="2500" b="1" spc="-15" dirty="0">
                <a:latin typeface="Calibri"/>
                <a:cs typeface="Calibri"/>
              </a:rPr>
              <a:t>l</a:t>
            </a:r>
            <a:r>
              <a:rPr sz="2500" b="1" spc="-25" dirty="0">
                <a:latin typeface="Calibri"/>
                <a:cs typeface="Calibri"/>
              </a:rPr>
              <a:t>as</a:t>
            </a:r>
            <a:r>
              <a:rPr sz="2500" b="1" spc="-10" dirty="0">
                <a:latin typeface="Calibri"/>
                <a:cs typeface="Calibri"/>
              </a:rPr>
              <a:t>s</a:t>
            </a:r>
            <a:r>
              <a:rPr sz="2500" b="1" spc="-15" dirty="0">
                <a:latin typeface="Calibri"/>
                <a:cs typeface="Calibri"/>
              </a:rPr>
              <a:t> </a:t>
            </a:r>
            <a:r>
              <a:rPr sz="2500" b="1" spc="-25" dirty="0">
                <a:latin typeface="Calibri"/>
                <a:cs typeface="Calibri"/>
              </a:rPr>
              <a:t>S</a:t>
            </a:r>
            <a:r>
              <a:rPr sz="2500" b="1" spc="-20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30" dirty="0">
                <a:latin typeface="Calibri"/>
                <a:cs typeface="Calibri"/>
              </a:rPr>
              <a:t>r</a:t>
            </a:r>
            <a:r>
              <a:rPr sz="2500" b="1" spc="-10" dirty="0">
                <a:latin typeface="Calibri"/>
                <a:cs typeface="Calibri"/>
              </a:rPr>
              <a:t>es 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spc="-10" dirty="0">
                <a:latin typeface="Calibri"/>
                <a:cs typeface="Calibri"/>
              </a:rPr>
              <a:t>t: 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.</a:t>
            </a:r>
            <a:r>
              <a:rPr sz="2500" spc="-15" dirty="0">
                <a:latin typeface="Calibri"/>
                <a:cs typeface="Calibri"/>
              </a:rPr>
              <a:t>9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15" dirty="0">
                <a:latin typeface="Calibri"/>
                <a:cs typeface="Calibri"/>
              </a:rPr>
              <a:t>D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spc="-10" dirty="0">
                <a:latin typeface="Calibri"/>
                <a:cs typeface="Calibri"/>
              </a:rPr>
              <a:t>: 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5" dirty="0">
                <a:latin typeface="Calibri"/>
                <a:cs typeface="Calibri"/>
              </a:rPr>
              <a:t>5</a:t>
            </a:r>
            <a:r>
              <a:rPr sz="2500" spc="-10" dirty="0">
                <a:latin typeface="Calibri"/>
                <a:cs typeface="Calibri"/>
              </a:rPr>
              <a:t> Ca</a:t>
            </a:r>
            <a:r>
              <a:rPr sz="2500" spc="-2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: 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5" dirty="0">
                <a:latin typeface="Calibri"/>
                <a:cs typeface="Calibri"/>
              </a:rPr>
              <a:t>1</a:t>
            </a:r>
            <a:endParaRPr sz="2500">
              <a:latin typeface="Calibri"/>
              <a:cs typeface="Calibri"/>
            </a:endParaRPr>
          </a:p>
          <a:p>
            <a:pPr marL="416559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...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2" name="object 32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33" name="object 3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15</a:t>
            </a:fld>
            <a:endParaRPr spc="-15" dirty="0"/>
          </a:p>
        </p:txBody>
      </p:sp>
      <p:sp>
        <p:nvSpPr>
          <p:cNvPr id="34" name="object 3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17" name="object 17"/>
          <p:cNvSpPr txBox="1"/>
          <p:nvPr/>
        </p:nvSpPr>
        <p:spPr>
          <a:xfrm>
            <a:off x="4327185" y="3954036"/>
            <a:ext cx="96393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2985"/>
              </a:lnSpc>
            </a:pPr>
            <a:r>
              <a:rPr sz="2500" b="1" spc="-135" dirty="0">
                <a:latin typeface="Calibri"/>
                <a:cs typeface="Calibri"/>
              </a:rPr>
              <a:t>V</a:t>
            </a:r>
            <a:r>
              <a:rPr sz="2500" b="1" spc="-10" dirty="0">
                <a:latin typeface="Calibri"/>
                <a:cs typeface="Calibri"/>
              </a:rPr>
              <a:t>ec</a:t>
            </a:r>
            <a:r>
              <a:rPr sz="2500" b="1" spc="-40" dirty="0">
                <a:latin typeface="Calibri"/>
                <a:cs typeface="Calibri"/>
              </a:rPr>
              <a:t>t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5" dirty="0">
                <a:latin typeface="Calibri"/>
                <a:cs typeface="Calibri"/>
              </a:rPr>
              <a:t>r:</a:t>
            </a:r>
            <a:endParaRPr sz="2500">
              <a:latin typeface="Calibri"/>
              <a:cs typeface="Calibri"/>
            </a:endParaRPr>
          </a:p>
          <a:p>
            <a:pPr algn="ctr">
              <a:lnSpc>
                <a:spcPts val="2985"/>
              </a:lnSpc>
            </a:pPr>
            <a:r>
              <a:rPr sz="2500" spc="-20" dirty="0">
                <a:latin typeface="Calibri"/>
                <a:cs typeface="Calibri"/>
              </a:rPr>
              <a:t>4096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103105" y="1421170"/>
            <a:ext cx="1252220" cy="8001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99500"/>
              </a:lnSpc>
            </a:pPr>
            <a:r>
              <a:rPr sz="1800" b="1" spc="-15" dirty="0">
                <a:latin typeface="Calibri"/>
                <a:cs typeface="Calibri"/>
              </a:rPr>
              <a:t>Full</a:t>
            </a:r>
            <a:r>
              <a:rPr sz="1800" b="1" spc="-10" dirty="0">
                <a:latin typeface="Calibri"/>
                <a:cs typeface="Calibri"/>
              </a:rPr>
              <a:t>y</a:t>
            </a:r>
            <a:r>
              <a:rPr sz="1800" b="1" spc="-5" dirty="0">
                <a:latin typeface="Calibri"/>
                <a:cs typeface="Calibri"/>
              </a:rPr>
              <a:t> </a:t>
            </a:r>
            <a:r>
              <a:rPr sz="1800" b="1" spc="-15" dirty="0">
                <a:latin typeface="Calibri"/>
                <a:cs typeface="Calibri"/>
              </a:rPr>
              <a:t>Conn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5" dirty="0">
                <a:latin typeface="Calibri"/>
                <a:cs typeface="Calibri"/>
              </a:rPr>
              <a:t>c</a:t>
            </a:r>
            <a:r>
              <a:rPr sz="1800" b="1" spc="-25" dirty="0">
                <a:latin typeface="Calibri"/>
                <a:cs typeface="Calibri"/>
              </a:rPr>
              <a:t>t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15" dirty="0">
                <a:latin typeface="Calibri"/>
                <a:cs typeface="Calibri"/>
              </a:rPr>
              <a:t>d</a:t>
            </a:r>
            <a:r>
              <a:rPr sz="1800" spc="-10" dirty="0">
                <a:latin typeface="Calibri"/>
                <a:cs typeface="Calibri"/>
              </a:rPr>
              <a:t>: 4096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30" dirty="0">
                <a:latin typeface="Calibri"/>
                <a:cs typeface="Calibri"/>
              </a:rPr>
              <a:t>t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1000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017074" y="4381901"/>
            <a:ext cx="1602105" cy="1101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400"/>
              </a:lnSpc>
            </a:pPr>
            <a:r>
              <a:rPr sz="2500" b="1" spc="-20" dirty="0">
                <a:latin typeface="Calibri"/>
                <a:cs typeface="Calibri"/>
              </a:rPr>
              <a:t>B</a:t>
            </a:r>
            <a:r>
              <a:rPr sz="2500" b="1" spc="-75" dirty="0">
                <a:latin typeface="Calibri"/>
                <a:cs typeface="Calibri"/>
              </a:rPr>
              <a:t>o</a:t>
            </a:r>
            <a:r>
              <a:rPr sz="2500" b="1" dirty="0">
                <a:latin typeface="Calibri"/>
                <a:cs typeface="Calibri"/>
              </a:rPr>
              <a:t>x </a:t>
            </a:r>
            <a:r>
              <a:rPr sz="2500" b="1" spc="-30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oo</a:t>
            </a:r>
            <a:r>
              <a:rPr sz="2500" b="1" spc="-35" dirty="0">
                <a:latin typeface="Calibri"/>
                <a:cs typeface="Calibri"/>
              </a:rPr>
              <a:t>r</a:t>
            </a:r>
            <a:r>
              <a:rPr sz="2500" b="1" spc="-20" dirty="0">
                <a:latin typeface="Calibri"/>
                <a:cs typeface="Calibri"/>
              </a:rPr>
              <a:t>din</a:t>
            </a:r>
            <a:r>
              <a:rPr sz="2500" b="1" spc="-50" dirty="0">
                <a:latin typeface="Calibri"/>
                <a:cs typeface="Calibri"/>
              </a:rPr>
              <a:t>at</a:t>
            </a:r>
            <a:r>
              <a:rPr sz="2500" b="1" spc="-10" dirty="0">
                <a:latin typeface="Calibri"/>
                <a:cs typeface="Calibri"/>
              </a:rPr>
              <a:t>es </a:t>
            </a:r>
            <a:r>
              <a:rPr sz="2500" spc="-10" dirty="0">
                <a:latin typeface="Calibri"/>
                <a:cs typeface="Calibri"/>
              </a:rPr>
              <a:t>(x,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200" dirty="0">
                <a:latin typeface="Calibri"/>
                <a:cs typeface="Calibri"/>
              </a:rPr>
              <a:t>y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245" dirty="0">
                <a:latin typeface="Calibri"/>
                <a:cs typeface="Calibri"/>
              </a:rPr>
              <a:t>w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h)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5760234" y="4162809"/>
            <a:ext cx="1097280" cy="8001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500"/>
              </a:lnSpc>
            </a:pPr>
            <a:r>
              <a:rPr sz="1800" b="1" spc="-15" dirty="0">
                <a:latin typeface="Calibri"/>
                <a:cs typeface="Calibri"/>
              </a:rPr>
              <a:t>Full</a:t>
            </a:r>
            <a:r>
              <a:rPr sz="1800" b="1" spc="-10" dirty="0">
                <a:latin typeface="Calibri"/>
                <a:cs typeface="Calibri"/>
              </a:rPr>
              <a:t>y</a:t>
            </a:r>
            <a:r>
              <a:rPr sz="1800" b="1" spc="-5" dirty="0">
                <a:latin typeface="Calibri"/>
                <a:cs typeface="Calibri"/>
              </a:rPr>
              <a:t> </a:t>
            </a:r>
            <a:r>
              <a:rPr sz="1800" b="1" spc="-15" dirty="0">
                <a:latin typeface="Calibri"/>
                <a:cs typeface="Calibri"/>
              </a:rPr>
              <a:t>Conn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5" dirty="0">
                <a:latin typeface="Calibri"/>
                <a:cs typeface="Calibri"/>
              </a:rPr>
              <a:t>c</a:t>
            </a:r>
            <a:r>
              <a:rPr sz="1800" b="1" spc="-25" dirty="0">
                <a:latin typeface="Calibri"/>
                <a:cs typeface="Calibri"/>
              </a:rPr>
              <a:t>t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15" dirty="0">
                <a:latin typeface="Calibri"/>
                <a:cs typeface="Calibri"/>
              </a:rPr>
              <a:t>d</a:t>
            </a:r>
            <a:r>
              <a:rPr sz="1800" spc="-10" dirty="0">
                <a:latin typeface="Calibri"/>
                <a:cs typeface="Calibri"/>
              </a:rPr>
              <a:t>: 4096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30" dirty="0">
                <a:latin typeface="Calibri"/>
                <a:cs typeface="Calibri"/>
              </a:rPr>
              <a:t>t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4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9071279" y="1506413"/>
            <a:ext cx="110998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6860" marR="5080" indent="-264795">
              <a:lnSpc>
                <a:spcPts val="2970"/>
              </a:lnSpc>
            </a:pPr>
            <a:r>
              <a:rPr sz="2500" b="1" spc="-25" dirty="0">
                <a:latin typeface="Calibri"/>
                <a:cs typeface="Calibri"/>
              </a:rPr>
              <a:t>So</a:t>
            </a:r>
            <a:r>
              <a:rPr sz="2500" b="1" spc="-15" dirty="0">
                <a:latin typeface="Calibri"/>
                <a:cs typeface="Calibri"/>
              </a:rPr>
              <a:t>ft</a:t>
            </a:r>
            <a:r>
              <a:rPr sz="2500" b="1" spc="-10" dirty="0">
                <a:latin typeface="Calibri"/>
                <a:cs typeface="Calibri"/>
              </a:rPr>
              <a:t>m</a:t>
            </a:r>
            <a:r>
              <a:rPr sz="2500" b="1" spc="-35" dirty="0">
                <a:latin typeface="Calibri"/>
                <a:cs typeface="Calibri"/>
              </a:rPr>
              <a:t>a</a:t>
            </a:r>
            <a:r>
              <a:rPr sz="2500" b="1" dirty="0">
                <a:latin typeface="Calibri"/>
                <a:cs typeface="Calibri"/>
              </a:rPr>
              <a:t>x </a:t>
            </a:r>
            <a:r>
              <a:rPr sz="2500" b="1" spc="-25" dirty="0">
                <a:latin typeface="Calibri"/>
                <a:cs typeface="Calibri"/>
              </a:rPr>
              <a:t>Los</a:t>
            </a:r>
            <a:r>
              <a:rPr sz="2500" b="1" spc="-1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9151022" y="4529640"/>
            <a:ext cx="94615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b="1" spc="-25" dirty="0">
                <a:latin typeface="Calibri"/>
                <a:cs typeface="Calibri"/>
              </a:rPr>
              <a:t>L</a:t>
            </a:r>
            <a:r>
              <a:rPr sz="2500" b="1" spc="-15" dirty="0">
                <a:latin typeface="Calibri"/>
                <a:cs typeface="Calibri"/>
              </a:rPr>
              <a:t>2</a:t>
            </a:r>
            <a:r>
              <a:rPr sz="2500" b="1" spc="-10" dirty="0">
                <a:latin typeface="Calibri"/>
                <a:cs typeface="Calibri"/>
              </a:rPr>
              <a:t> </a:t>
            </a:r>
            <a:r>
              <a:rPr sz="2500" b="1" spc="-25" dirty="0">
                <a:latin typeface="Calibri"/>
                <a:cs typeface="Calibri"/>
              </a:rPr>
              <a:t>Los</a:t>
            </a:r>
            <a:r>
              <a:rPr sz="2500" b="1" spc="-1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0263240" y="2006753"/>
            <a:ext cx="1579880" cy="1502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37515" marR="5080" indent="-425450">
              <a:lnSpc>
                <a:spcPct val="100000"/>
              </a:lnSpc>
            </a:pPr>
            <a:r>
              <a:rPr sz="3200" dirty="0">
                <a:solidFill>
                  <a:srgbClr val="70AD47"/>
                </a:solidFill>
                <a:latin typeface="Calibri"/>
                <a:cs typeface="Calibri"/>
              </a:rPr>
              <a:t>M</a:t>
            </a:r>
            <a:r>
              <a:rPr sz="3200" spc="-10" dirty="0">
                <a:solidFill>
                  <a:srgbClr val="70AD47"/>
                </a:solidFill>
                <a:latin typeface="Calibri"/>
                <a:cs typeface="Calibri"/>
              </a:rPr>
              <a:t>u</a:t>
            </a:r>
            <a:r>
              <a:rPr sz="3200" dirty="0">
                <a:solidFill>
                  <a:srgbClr val="70AD47"/>
                </a:solidFill>
                <a:latin typeface="Calibri"/>
                <a:cs typeface="Calibri"/>
              </a:rPr>
              <a:t>lti</a:t>
            </a:r>
            <a:r>
              <a:rPr sz="3200" spc="-55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3200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3200" spc="-5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r>
              <a:rPr sz="3200" spc="-15" dirty="0">
                <a:solidFill>
                  <a:srgbClr val="70AD47"/>
                </a:solidFill>
                <a:latin typeface="Calibri"/>
                <a:cs typeface="Calibri"/>
              </a:rPr>
              <a:t>k</a:t>
            </a:r>
            <a:r>
              <a:rPr sz="3200" spc="-10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3200" dirty="0">
                <a:solidFill>
                  <a:srgbClr val="70AD47"/>
                </a:solidFill>
                <a:latin typeface="Calibri"/>
                <a:cs typeface="Calibri"/>
              </a:rPr>
              <a:t>L</a:t>
            </a:r>
            <a:r>
              <a:rPr sz="3200" spc="-5" dirty="0">
                <a:solidFill>
                  <a:srgbClr val="70AD47"/>
                </a:solidFill>
                <a:latin typeface="Calibri"/>
                <a:cs typeface="Calibri"/>
              </a:rPr>
              <a:t>os</a:t>
            </a:r>
            <a:r>
              <a:rPr sz="3200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endParaRPr sz="3200">
              <a:latin typeface="Calibri"/>
              <a:cs typeface="Calibri"/>
            </a:endParaRPr>
          </a:p>
          <a:p>
            <a:pPr marL="770255">
              <a:lnSpc>
                <a:spcPct val="100000"/>
              </a:lnSpc>
              <a:spcBef>
                <a:spcPts val="1610"/>
              </a:spcBef>
            </a:pPr>
            <a:r>
              <a:rPr sz="2500" b="1" spc="-25" dirty="0">
                <a:latin typeface="Calibri"/>
                <a:cs typeface="Calibri"/>
              </a:rPr>
              <a:t>Los</a:t>
            </a:r>
            <a:r>
              <a:rPr sz="2500" b="1" spc="-1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8879054" y="450891"/>
            <a:ext cx="178308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985"/>
              </a:lnSpc>
            </a:pPr>
            <a:r>
              <a:rPr sz="2500" b="1" spc="-15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5" dirty="0">
                <a:latin typeface="Calibri"/>
                <a:cs typeface="Calibri"/>
              </a:rPr>
              <a:t>r</a:t>
            </a:r>
            <a:r>
              <a:rPr sz="2500" b="1" spc="-30" dirty="0">
                <a:latin typeface="Calibri"/>
                <a:cs typeface="Calibri"/>
              </a:rPr>
              <a:t>r</a:t>
            </a:r>
            <a:r>
              <a:rPr sz="2500" b="1" spc="-10" dirty="0">
                <a:latin typeface="Calibri"/>
                <a:cs typeface="Calibri"/>
              </a:rPr>
              <a:t>ect </a:t>
            </a:r>
            <a:r>
              <a:rPr sz="2500" b="1" spc="-15" dirty="0">
                <a:latin typeface="Calibri"/>
                <a:cs typeface="Calibri"/>
              </a:rPr>
              <a:t>l</a:t>
            </a:r>
            <a:r>
              <a:rPr sz="2500" b="1" spc="-25" dirty="0">
                <a:latin typeface="Calibri"/>
                <a:cs typeface="Calibri"/>
              </a:rPr>
              <a:t>a</a:t>
            </a:r>
            <a:r>
              <a:rPr sz="2500" b="1" spc="-20" dirty="0">
                <a:latin typeface="Calibri"/>
                <a:cs typeface="Calibri"/>
              </a:rPr>
              <a:t>b</a:t>
            </a:r>
            <a:r>
              <a:rPr sz="2500" b="1" spc="-10" dirty="0">
                <a:latin typeface="Calibri"/>
                <a:cs typeface="Calibri"/>
              </a:rPr>
              <a:t>e</a:t>
            </a:r>
            <a:r>
              <a:rPr sz="2500" b="1" spc="-15" dirty="0">
                <a:latin typeface="Calibri"/>
                <a:cs typeface="Calibri"/>
              </a:rPr>
              <a:t>l</a:t>
            </a:r>
            <a:r>
              <a:rPr sz="2500" b="1" spc="-10" dirty="0">
                <a:latin typeface="Calibri"/>
                <a:cs typeface="Calibri"/>
              </a:rPr>
              <a:t>:</a:t>
            </a:r>
            <a:endParaRPr sz="2500">
              <a:latin typeface="Calibri"/>
              <a:cs typeface="Calibri"/>
            </a:endParaRPr>
          </a:p>
          <a:p>
            <a:pPr marL="12700">
              <a:lnSpc>
                <a:spcPts val="2985"/>
              </a:lnSpc>
            </a:pP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spc="-10" dirty="0">
                <a:latin typeface="Calibri"/>
                <a:cs typeface="Calibri"/>
              </a:rPr>
              <a:t>t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8879054" y="5467585"/>
            <a:ext cx="1618615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970"/>
              </a:lnSpc>
            </a:pPr>
            <a:r>
              <a:rPr sz="2500" b="1" spc="-15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5" dirty="0">
                <a:latin typeface="Calibri"/>
                <a:cs typeface="Calibri"/>
              </a:rPr>
              <a:t>r</a:t>
            </a:r>
            <a:r>
              <a:rPr sz="2500" b="1" spc="-30" dirty="0">
                <a:latin typeface="Calibri"/>
                <a:cs typeface="Calibri"/>
              </a:rPr>
              <a:t>r</a:t>
            </a:r>
            <a:r>
              <a:rPr sz="2500" b="1" spc="-10" dirty="0">
                <a:latin typeface="Calibri"/>
                <a:cs typeface="Calibri"/>
              </a:rPr>
              <a:t>ect </a:t>
            </a:r>
            <a:r>
              <a:rPr sz="2500" b="1" spc="-20" dirty="0">
                <a:latin typeface="Calibri"/>
                <a:cs typeface="Calibri"/>
              </a:rPr>
              <a:t>b</a:t>
            </a:r>
            <a:r>
              <a:rPr sz="2500" b="1" spc="-75" dirty="0">
                <a:latin typeface="Calibri"/>
                <a:cs typeface="Calibri"/>
              </a:rPr>
              <a:t>o</a:t>
            </a:r>
            <a:r>
              <a:rPr sz="2500" b="1" spc="-15" dirty="0">
                <a:latin typeface="Calibri"/>
                <a:cs typeface="Calibri"/>
              </a:rPr>
              <a:t>x</a:t>
            </a:r>
            <a:r>
              <a:rPr sz="2500" spc="-10" dirty="0">
                <a:latin typeface="Calibri"/>
                <a:cs typeface="Calibri"/>
              </a:rPr>
              <a:t>: (</a:t>
            </a:r>
            <a:r>
              <a:rPr sz="2500" spc="50" dirty="0">
                <a:latin typeface="Calibri"/>
                <a:cs typeface="Calibri"/>
              </a:rPr>
              <a:t>x</a:t>
            </a:r>
            <a:r>
              <a:rPr sz="2500" spc="-250" dirty="0">
                <a:latin typeface="Calibri"/>
                <a:cs typeface="Calibri"/>
              </a:rPr>
              <a:t>’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50" dirty="0">
                <a:latin typeface="Calibri"/>
                <a:cs typeface="Calibri"/>
              </a:rPr>
              <a:t>y</a:t>
            </a:r>
            <a:r>
              <a:rPr sz="2500" spc="-250" dirty="0">
                <a:latin typeface="Calibri"/>
                <a:cs typeface="Calibri"/>
              </a:rPr>
              <a:t>’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35" dirty="0">
                <a:latin typeface="Calibri"/>
                <a:cs typeface="Calibri"/>
              </a:rPr>
              <a:t>w</a:t>
            </a:r>
            <a:r>
              <a:rPr sz="2500" spc="-250" dirty="0">
                <a:latin typeface="Calibri"/>
                <a:cs typeface="Calibri"/>
              </a:rPr>
              <a:t>’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h’)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9104744" y="3080884"/>
            <a:ext cx="1041400" cy="584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88925" marR="5080" indent="-276860">
              <a:lnSpc>
                <a:spcPct val="100000"/>
              </a:lnSpc>
            </a:pPr>
            <a:r>
              <a:rPr sz="2000" b="1" spc="-75" dirty="0">
                <a:latin typeface="Calibri"/>
                <a:cs typeface="Calibri"/>
              </a:rPr>
              <a:t>W</a:t>
            </a:r>
            <a:r>
              <a:rPr sz="2000" b="1" spc="5" dirty="0">
                <a:latin typeface="Calibri"/>
                <a:cs typeface="Calibri"/>
              </a:rPr>
              <a:t>e</a:t>
            </a:r>
            <a:r>
              <a:rPr sz="2000" b="1" spc="-10" dirty="0">
                <a:latin typeface="Calibri"/>
                <a:cs typeface="Calibri"/>
              </a:rPr>
              <a:t>i</a:t>
            </a:r>
            <a:r>
              <a:rPr sz="2000" b="1" dirty="0">
                <a:latin typeface="Calibri"/>
                <a:cs typeface="Calibri"/>
              </a:rPr>
              <a:t>g</a:t>
            </a:r>
            <a:r>
              <a:rPr sz="2000" b="1" spc="-35" dirty="0">
                <a:latin typeface="Calibri"/>
                <a:cs typeface="Calibri"/>
              </a:rPr>
              <a:t>h</a:t>
            </a:r>
            <a:r>
              <a:rPr sz="2000" b="1" spc="-45" dirty="0">
                <a:latin typeface="Calibri"/>
                <a:cs typeface="Calibri"/>
              </a:rPr>
              <a:t>t</a:t>
            </a:r>
            <a:r>
              <a:rPr sz="2000" b="1" spc="5" dirty="0">
                <a:latin typeface="Calibri"/>
                <a:cs typeface="Calibri"/>
              </a:rPr>
              <a:t>e</a:t>
            </a:r>
            <a:r>
              <a:rPr sz="2000" b="1" spc="-15" dirty="0">
                <a:latin typeface="Calibri"/>
                <a:cs typeface="Calibri"/>
              </a:rPr>
              <a:t>d</a:t>
            </a:r>
            <a:r>
              <a:rPr sz="2000" b="1" spc="-10" dirty="0">
                <a:latin typeface="Calibri"/>
                <a:cs typeface="Calibri"/>
              </a:rPr>
              <a:t> Su</a:t>
            </a:r>
            <a:r>
              <a:rPr sz="2000" b="1" dirty="0">
                <a:latin typeface="Calibri"/>
                <a:cs typeface="Calibri"/>
              </a:rPr>
              <a:t>m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290986" y="4186104"/>
            <a:ext cx="1345565" cy="1295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T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his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is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CC0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publi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do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in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2272313" y="1577545"/>
            <a:ext cx="2366645" cy="1101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400"/>
              </a:lnSpc>
            </a:pPr>
            <a:r>
              <a:rPr sz="2500" spc="-10" dirty="0">
                <a:solidFill>
                  <a:srgbClr val="70AD47"/>
                </a:solidFill>
                <a:latin typeface="Calibri"/>
                <a:cs typeface="Calibri"/>
              </a:rPr>
              <a:t>O</a:t>
            </a:r>
            <a:r>
              <a:rPr sz="2500" spc="-5" dirty="0">
                <a:solidFill>
                  <a:srgbClr val="70AD47"/>
                </a:solidFill>
                <a:latin typeface="Calibri"/>
                <a:cs typeface="Calibri"/>
              </a:rPr>
              <a:t>f</a:t>
            </a:r>
            <a:r>
              <a:rPr sz="2500" spc="-25" dirty="0">
                <a:solidFill>
                  <a:srgbClr val="70AD47"/>
                </a:solidFill>
                <a:latin typeface="Calibri"/>
                <a:cs typeface="Calibri"/>
              </a:rPr>
              <a:t>te</a:t>
            </a:r>
            <a:r>
              <a:rPr sz="2500" dirty="0">
                <a:solidFill>
                  <a:srgbClr val="70AD47"/>
                </a:solidFill>
                <a:latin typeface="Calibri"/>
                <a:cs typeface="Calibri"/>
              </a:rPr>
              <a:t>n</a:t>
            </a:r>
            <a:r>
              <a:rPr sz="2500" spc="-5" dirty="0">
                <a:solidFill>
                  <a:srgbClr val="70AD47"/>
                </a:solidFill>
                <a:latin typeface="Calibri"/>
                <a:cs typeface="Calibri"/>
              </a:rPr>
              <a:t> p</a:t>
            </a:r>
            <a:r>
              <a:rPr sz="2500" spc="-45" dirty="0">
                <a:solidFill>
                  <a:srgbClr val="70AD47"/>
                </a:solidFill>
                <a:latin typeface="Calibri"/>
                <a:cs typeface="Calibri"/>
              </a:rPr>
              <a:t>r</a:t>
            </a:r>
            <a:r>
              <a:rPr sz="2500" spc="-3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500" spc="-10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2500" spc="-70" dirty="0">
                <a:solidFill>
                  <a:srgbClr val="70AD47"/>
                </a:solidFill>
                <a:latin typeface="Calibri"/>
                <a:cs typeface="Calibri"/>
              </a:rPr>
              <a:t>r</a:t>
            </a:r>
            <a:r>
              <a:rPr sz="2500" spc="-10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2500" dirty="0">
                <a:solidFill>
                  <a:srgbClr val="70AD47"/>
                </a:solidFill>
                <a:latin typeface="Calibri"/>
                <a:cs typeface="Calibri"/>
              </a:rPr>
              <a:t>i</a:t>
            </a:r>
            <a:r>
              <a:rPr sz="2500" spc="-20" dirty="0">
                <a:solidFill>
                  <a:srgbClr val="70AD47"/>
                </a:solidFill>
                <a:latin typeface="Calibri"/>
                <a:cs typeface="Calibri"/>
              </a:rPr>
              <a:t>n</a:t>
            </a:r>
            <a:r>
              <a:rPr sz="2500" spc="-2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500" dirty="0">
                <a:solidFill>
                  <a:srgbClr val="70AD47"/>
                </a:solidFill>
                <a:latin typeface="Calibri"/>
                <a:cs typeface="Calibri"/>
              </a:rPr>
              <a:t>d </a:t>
            </a:r>
            <a:r>
              <a:rPr sz="2500" spc="-10" dirty="0">
                <a:solidFill>
                  <a:srgbClr val="70AD47"/>
                </a:solidFill>
                <a:latin typeface="Calibri"/>
                <a:cs typeface="Calibri"/>
              </a:rPr>
              <a:t>o</a:t>
            </a:r>
            <a:r>
              <a:rPr sz="2500" dirty="0">
                <a:solidFill>
                  <a:srgbClr val="70AD47"/>
                </a:solidFill>
                <a:latin typeface="Calibri"/>
                <a:cs typeface="Calibri"/>
              </a:rPr>
              <a:t>n</a:t>
            </a:r>
            <a:r>
              <a:rPr sz="2500" spc="-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500" spc="-15" dirty="0">
                <a:solidFill>
                  <a:srgbClr val="70AD47"/>
                </a:solidFill>
                <a:latin typeface="Calibri"/>
                <a:cs typeface="Calibri"/>
              </a:rPr>
              <a:t>I</a:t>
            </a:r>
            <a:r>
              <a:rPr sz="2500" spc="-30" dirty="0">
                <a:solidFill>
                  <a:srgbClr val="70AD47"/>
                </a:solidFill>
                <a:latin typeface="Calibri"/>
                <a:cs typeface="Calibri"/>
              </a:rPr>
              <a:t>m</a:t>
            </a:r>
            <a:r>
              <a:rPr sz="2500" spc="-10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2500" spc="-40" dirty="0">
                <a:solidFill>
                  <a:srgbClr val="70AD47"/>
                </a:solidFill>
                <a:latin typeface="Calibri"/>
                <a:cs typeface="Calibri"/>
              </a:rPr>
              <a:t>g</a:t>
            </a:r>
            <a:r>
              <a:rPr sz="2500" spc="-2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500" spc="-35" dirty="0">
                <a:solidFill>
                  <a:srgbClr val="70AD47"/>
                </a:solidFill>
                <a:latin typeface="Calibri"/>
                <a:cs typeface="Calibri"/>
              </a:rPr>
              <a:t>Ne</a:t>
            </a:r>
            <a:r>
              <a:rPr sz="2500" spc="-10" dirty="0">
                <a:solidFill>
                  <a:srgbClr val="70AD47"/>
                </a:solidFill>
                <a:latin typeface="Calibri"/>
                <a:cs typeface="Calibri"/>
              </a:rPr>
              <a:t>t (</a:t>
            </a:r>
            <a:r>
              <a:rPr sz="2500" spc="-160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2500" spc="-70" dirty="0">
                <a:solidFill>
                  <a:srgbClr val="70AD47"/>
                </a:solidFill>
                <a:latin typeface="Calibri"/>
                <a:cs typeface="Calibri"/>
              </a:rPr>
              <a:t>r</a:t>
            </a:r>
            <a:r>
              <a:rPr sz="2500" spc="-10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2500" spc="-5" dirty="0">
                <a:solidFill>
                  <a:srgbClr val="70AD47"/>
                </a:solidFill>
                <a:latin typeface="Calibri"/>
                <a:cs typeface="Calibri"/>
              </a:rPr>
              <a:t>n</a:t>
            </a:r>
            <a:r>
              <a:rPr sz="2500" spc="-30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r>
              <a:rPr sz="2500" spc="-60" dirty="0">
                <a:solidFill>
                  <a:srgbClr val="70AD47"/>
                </a:solidFill>
                <a:latin typeface="Calibri"/>
                <a:cs typeface="Calibri"/>
              </a:rPr>
              <a:t>f</a:t>
            </a:r>
            <a:r>
              <a:rPr sz="2500" spc="-2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500" spc="-10" dirty="0">
                <a:solidFill>
                  <a:srgbClr val="70AD47"/>
                </a:solidFill>
                <a:latin typeface="Calibri"/>
                <a:cs typeface="Calibri"/>
              </a:rPr>
              <a:t>r</a:t>
            </a:r>
            <a:r>
              <a:rPr sz="2500" spc="-1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500" dirty="0">
                <a:solidFill>
                  <a:srgbClr val="70AD47"/>
                </a:solidFill>
                <a:latin typeface="Calibri"/>
                <a:cs typeface="Calibri"/>
              </a:rPr>
              <a:t>l</a:t>
            </a:r>
            <a:r>
              <a:rPr sz="2500" spc="-2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500" spc="-10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2500" spc="-20" dirty="0">
                <a:solidFill>
                  <a:srgbClr val="70AD47"/>
                </a:solidFill>
                <a:latin typeface="Calibri"/>
                <a:cs typeface="Calibri"/>
              </a:rPr>
              <a:t>r</a:t>
            </a:r>
            <a:r>
              <a:rPr sz="2500" spc="-5" dirty="0">
                <a:solidFill>
                  <a:srgbClr val="70AD47"/>
                </a:solidFill>
                <a:latin typeface="Calibri"/>
                <a:cs typeface="Calibri"/>
              </a:rPr>
              <a:t>n</a:t>
            </a:r>
            <a:r>
              <a:rPr sz="2500" dirty="0">
                <a:solidFill>
                  <a:srgbClr val="70AD47"/>
                </a:solidFill>
                <a:latin typeface="Calibri"/>
                <a:cs typeface="Calibri"/>
              </a:rPr>
              <a:t>i</a:t>
            </a:r>
            <a:r>
              <a:rPr sz="2500" spc="-5" dirty="0">
                <a:solidFill>
                  <a:srgbClr val="70AD47"/>
                </a:solidFill>
                <a:latin typeface="Calibri"/>
                <a:cs typeface="Calibri"/>
              </a:rPr>
              <a:t>ng</a:t>
            </a:r>
            <a:r>
              <a:rPr sz="2500" dirty="0">
                <a:solidFill>
                  <a:srgbClr val="70AD47"/>
                </a:solidFill>
                <a:latin typeface="Calibri"/>
                <a:cs typeface="Calibri"/>
              </a:rPr>
              <a:t>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5045694" y="5437919"/>
            <a:ext cx="1663700" cy="482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600" spc="20" dirty="0">
                <a:solidFill>
                  <a:srgbClr val="4472C4"/>
                </a:solidFill>
                <a:latin typeface="Calibri"/>
                <a:cs typeface="Calibri"/>
              </a:rPr>
              <a:t>“</a:t>
            </a:r>
            <a:r>
              <a:rPr sz="3600" spc="-5" dirty="0">
                <a:solidFill>
                  <a:srgbClr val="4472C4"/>
                </a:solidFill>
                <a:latin typeface="Calibri"/>
                <a:cs typeface="Calibri"/>
              </a:rPr>
              <a:t>Wh</a:t>
            </a:r>
            <a:r>
              <a:rPr sz="3600" spc="-2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3600" spc="-70" dirty="0">
                <a:solidFill>
                  <a:srgbClr val="4472C4"/>
                </a:solidFill>
                <a:latin typeface="Calibri"/>
                <a:cs typeface="Calibri"/>
              </a:rPr>
              <a:t>r</a:t>
            </a:r>
            <a:r>
              <a:rPr sz="3600" spc="-2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3600" dirty="0">
                <a:solidFill>
                  <a:srgbClr val="4472C4"/>
                </a:solidFill>
                <a:latin typeface="Calibri"/>
                <a:cs typeface="Calibri"/>
              </a:rPr>
              <a:t>”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26877" y="5347900"/>
            <a:ext cx="4375150" cy="9188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3200" b="1" spc="-5" dirty="0">
                <a:solidFill>
                  <a:srgbClr val="FF0000"/>
                </a:solidFill>
                <a:latin typeface="Calibri"/>
                <a:cs typeface="Calibri"/>
              </a:rPr>
              <a:t>P</a:t>
            </a:r>
            <a:r>
              <a:rPr sz="3200" b="1" spc="-40" dirty="0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sz="3200" b="1" spc="-15" dirty="0">
                <a:solidFill>
                  <a:srgbClr val="FF0000"/>
                </a:solidFill>
                <a:latin typeface="Calibri"/>
                <a:cs typeface="Calibri"/>
              </a:rPr>
              <a:t>o</a:t>
            </a:r>
            <a:r>
              <a:rPr sz="3200" b="1" spc="-25" dirty="0">
                <a:solidFill>
                  <a:srgbClr val="FF0000"/>
                </a:solidFill>
                <a:latin typeface="Calibri"/>
                <a:cs typeface="Calibri"/>
              </a:rPr>
              <a:t>b</a:t>
            </a:r>
            <a:r>
              <a:rPr sz="3200" b="1" spc="-10" dirty="0">
                <a:solidFill>
                  <a:srgbClr val="FF0000"/>
                </a:solidFill>
                <a:latin typeface="Calibri"/>
                <a:cs typeface="Calibri"/>
              </a:rPr>
              <a:t>l</a:t>
            </a:r>
            <a:r>
              <a:rPr sz="3200" b="1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3200" b="1" spc="-5" dirty="0">
                <a:solidFill>
                  <a:srgbClr val="FF0000"/>
                </a:solidFill>
                <a:latin typeface="Calibri"/>
                <a:cs typeface="Calibri"/>
              </a:rPr>
              <a:t>m</a:t>
            </a:r>
            <a:r>
              <a:rPr sz="3200" spc="-10" dirty="0">
                <a:solidFill>
                  <a:srgbClr val="FF0000"/>
                </a:solidFill>
                <a:latin typeface="Calibri"/>
                <a:cs typeface="Calibri"/>
              </a:rPr>
              <a:t>:</a:t>
            </a:r>
            <a:r>
              <a:rPr sz="3200" spc="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3200" spc="-15" dirty="0">
                <a:solidFill>
                  <a:srgbClr val="FF0000"/>
                </a:solidFill>
                <a:latin typeface="Calibri"/>
                <a:cs typeface="Calibri"/>
              </a:rPr>
              <a:t>Ima</a:t>
            </a:r>
            <a:r>
              <a:rPr sz="3200" spc="-35" dirty="0">
                <a:solidFill>
                  <a:srgbClr val="FF0000"/>
                </a:solidFill>
                <a:latin typeface="Calibri"/>
                <a:cs typeface="Calibri"/>
              </a:rPr>
              <a:t>g</a:t>
            </a:r>
            <a:r>
              <a:rPr sz="3200" spc="-2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3200" dirty="0">
                <a:solidFill>
                  <a:srgbClr val="FF0000"/>
                </a:solidFill>
                <a:latin typeface="Calibri"/>
                <a:cs typeface="Calibri"/>
              </a:rPr>
              <a:t>s</a:t>
            </a:r>
            <a:r>
              <a:rPr sz="3200" spc="-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3200" spc="-45" dirty="0">
                <a:solidFill>
                  <a:srgbClr val="FF0000"/>
                </a:solidFill>
                <a:latin typeface="Calibri"/>
                <a:cs typeface="Calibri"/>
              </a:rPr>
              <a:t>c</a:t>
            </a:r>
            <a:r>
              <a:rPr sz="3200" dirty="0">
                <a:solidFill>
                  <a:srgbClr val="FF0000"/>
                </a:solidFill>
                <a:latin typeface="Calibri"/>
                <a:cs typeface="Calibri"/>
              </a:rPr>
              <a:t>an</a:t>
            </a:r>
            <a:r>
              <a:rPr sz="3200" spc="1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3200" spc="5" dirty="0">
                <a:solidFill>
                  <a:srgbClr val="FF0000"/>
                </a:solidFill>
                <a:latin typeface="Calibri"/>
                <a:cs typeface="Calibri"/>
              </a:rPr>
              <a:t>h</a:t>
            </a:r>
            <a:r>
              <a:rPr sz="3200" spc="-50" dirty="0">
                <a:solidFill>
                  <a:srgbClr val="FF0000"/>
                </a:solidFill>
                <a:latin typeface="Calibri"/>
                <a:cs typeface="Calibri"/>
              </a:rPr>
              <a:t>a</a:t>
            </a:r>
            <a:r>
              <a:rPr sz="3200" spc="-40" dirty="0">
                <a:solidFill>
                  <a:srgbClr val="FF0000"/>
                </a:solidFill>
                <a:latin typeface="Calibri"/>
                <a:cs typeface="Calibri"/>
              </a:rPr>
              <a:t>v</a:t>
            </a:r>
            <a:r>
              <a:rPr sz="3200" spc="-20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3200" spc="-1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3200" spc="5" dirty="0">
                <a:solidFill>
                  <a:srgbClr val="FF0000"/>
                </a:solidFill>
                <a:latin typeface="Calibri"/>
                <a:cs typeface="Calibri"/>
              </a:rPr>
              <a:t>m</a:t>
            </a:r>
            <a:r>
              <a:rPr sz="3200" spc="-5" dirty="0">
                <a:solidFill>
                  <a:srgbClr val="FF0000"/>
                </a:solidFill>
                <a:latin typeface="Calibri"/>
                <a:cs typeface="Calibri"/>
              </a:rPr>
              <a:t>o</a:t>
            </a:r>
            <a:r>
              <a:rPr sz="3200" spc="-60" dirty="0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sz="3200" spc="-20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3200" spc="-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3200" spc="-15" dirty="0">
                <a:solidFill>
                  <a:srgbClr val="FF0000"/>
                </a:solidFill>
                <a:latin typeface="Calibri"/>
                <a:cs typeface="Calibri"/>
              </a:rPr>
              <a:t>t</a:t>
            </a:r>
            <a:r>
              <a:rPr sz="3200" dirty="0">
                <a:solidFill>
                  <a:srgbClr val="FF0000"/>
                </a:solidFill>
                <a:latin typeface="Calibri"/>
                <a:cs typeface="Calibri"/>
              </a:rPr>
              <a:t>han</a:t>
            </a:r>
            <a:r>
              <a:rPr sz="3200" spc="1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3200" spc="-5" dirty="0">
                <a:solidFill>
                  <a:srgbClr val="FF0000"/>
                </a:solidFill>
                <a:latin typeface="Calibri"/>
                <a:cs typeface="Calibri"/>
              </a:rPr>
              <a:t>o</a:t>
            </a:r>
            <a:r>
              <a:rPr sz="3200" spc="-20" dirty="0">
                <a:solidFill>
                  <a:srgbClr val="FF0000"/>
                </a:solidFill>
                <a:latin typeface="Calibri"/>
                <a:cs typeface="Calibri"/>
              </a:rPr>
              <a:t>ne</a:t>
            </a:r>
            <a:r>
              <a:rPr sz="3200" spc="-5" dirty="0">
                <a:solidFill>
                  <a:srgbClr val="FF0000"/>
                </a:solidFill>
                <a:latin typeface="Calibri"/>
                <a:cs typeface="Calibri"/>
              </a:rPr>
              <a:t> o</a:t>
            </a:r>
            <a:r>
              <a:rPr sz="3200" dirty="0">
                <a:solidFill>
                  <a:srgbClr val="FF0000"/>
                </a:solidFill>
                <a:latin typeface="Calibri"/>
                <a:cs typeface="Calibri"/>
              </a:rPr>
              <a:t>b</a:t>
            </a:r>
            <a:r>
              <a:rPr sz="3200" spc="-5" dirty="0">
                <a:solidFill>
                  <a:srgbClr val="FF0000"/>
                </a:solidFill>
                <a:latin typeface="Calibri"/>
                <a:cs typeface="Calibri"/>
              </a:rPr>
              <a:t>j</a:t>
            </a:r>
            <a:r>
              <a:rPr sz="3200" spc="-30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3200" spc="-20" dirty="0">
                <a:solidFill>
                  <a:srgbClr val="FF0000"/>
                </a:solidFill>
                <a:latin typeface="Calibri"/>
                <a:cs typeface="Calibri"/>
              </a:rPr>
              <a:t>c</a:t>
            </a:r>
            <a:r>
              <a:rPr sz="3200" spc="-15" dirty="0">
                <a:solidFill>
                  <a:srgbClr val="FF0000"/>
                </a:solidFill>
                <a:latin typeface="Calibri"/>
                <a:cs typeface="Calibri"/>
              </a:rPr>
              <a:t>t!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1058228" y="4486014"/>
            <a:ext cx="266446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160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ali</a:t>
            </a:r>
            <a:r>
              <a:rPr sz="2400" spc="-40" dirty="0">
                <a:latin typeface="Calibri"/>
                <a:cs typeface="Calibri"/>
              </a:rPr>
              <a:t>z</a:t>
            </a:r>
            <a:r>
              <a:rPr sz="2400" spc="-20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ssio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25" dirty="0">
                <a:latin typeface="Calibri"/>
                <a:cs typeface="Calibri"/>
              </a:rPr>
              <a:t>em</a:t>
            </a:r>
            <a:r>
              <a:rPr sz="2400" spc="-10" dirty="0"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6939" y="438889"/>
            <a:ext cx="5474970" cy="533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4000" b="0" spc="-30" dirty="0">
                <a:latin typeface="Calibri Light"/>
                <a:cs typeface="Calibri Light"/>
              </a:rPr>
              <a:t>D</a:t>
            </a:r>
            <a:r>
              <a:rPr sz="4000" b="0" spc="-20" dirty="0">
                <a:latin typeface="Calibri Light"/>
                <a:cs typeface="Calibri Light"/>
              </a:rPr>
              <a:t>e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0" dirty="0">
                <a:latin typeface="Calibri Light"/>
                <a:cs typeface="Calibri Light"/>
              </a:rPr>
              <a:t>ct</a:t>
            </a:r>
            <a:r>
              <a:rPr sz="4000" b="0" spc="-10" dirty="0">
                <a:latin typeface="Calibri Light"/>
                <a:cs typeface="Calibri Light"/>
              </a:rPr>
              <a:t>i</a:t>
            </a:r>
            <a:r>
              <a:rPr sz="4000" b="0" spc="-30" dirty="0">
                <a:latin typeface="Calibri Light"/>
                <a:cs typeface="Calibri Light"/>
              </a:rPr>
              <a:t>n</a:t>
            </a:r>
            <a:r>
              <a:rPr sz="4000" b="0" spc="-20" dirty="0">
                <a:latin typeface="Calibri Light"/>
                <a:cs typeface="Calibri Light"/>
              </a:rPr>
              <a:t>g</a:t>
            </a:r>
            <a:r>
              <a:rPr sz="4000" b="0" spc="-5" dirty="0">
                <a:latin typeface="Calibri Light"/>
                <a:cs typeface="Calibri Light"/>
              </a:rPr>
              <a:t> </a:t>
            </a:r>
            <a:r>
              <a:rPr sz="4000" b="0" spc="-35" dirty="0">
                <a:latin typeface="Calibri Light"/>
                <a:cs typeface="Calibri Light"/>
              </a:rPr>
              <a:t>Mu</a:t>
            </a:r>
            <a:r>
              <a:rPr sz="4000" b="0" spc="-10" dirty="0">
                <a:latin typeface="Calibri Light"/>
                <a:cs typeface="Calibri Light"/>
              </a:rPr>
              <a:t>l</a:t>
            </a:r>
            <a:r>
              <a:rPr sz="4000" b="0" spc="-20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i</a:t>
            </a:r>
            <a:r>
              <a:rPr sz="4000" b="0" spc="-30" dirty="0">
                <a:latin typeface="Calibri Light"/>
                <a:cs typeface="Calibri Light"/>
              </a:rPr>
              <a:t>p</a:t>
            </a:r>
            <a:r>
              <a:rPr sz="4000" b="0" spc="-10" dirty="0">
                <a:latin typeface="Calibri Light"/>
                <a:cs typeface="Calibri Light"/>
              </a:rPr>
              <a:t>l</a:t>
            </a:r>
            <a:r>
              <a:rPr sz="4000" b="0" dirty="0">
                <a:latin typeface="Calibri Light"/>
                <a:cs typeface="Calibri Light"/>
              </a:rPr>
              <a:t>e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5" dirty="0">
                <a:latin typeface="Calibri Light"/>
                <a:cs typeface="Calibri Light"/>
              </a:rPr>
              <a:t>O</a:t>
            </a:r>
            <a:r>
              <a:rPr sz="4000" b="0" spc="-30" dirty="0">
                <a:latin typeface="Calibri Light"/>
                <a:cs typeface="Calibri Light"/>
              </a:rPr>
              <a:t>b</a:t>
            </a:r>
            <a:r>
              <a:rPr sz="4000" b="0" spc="-5" dirty="0">
                <a:latin typeface="Calibri Light"/>
                <a:cs typeface="Calibri Light"/>
              </a:rPr>
              <a:t>je</a:t>
            </a:r>
            <a:r>
              <a:rPr sz="4000" b="0" spc="-20" dirty="0">
                <a:latin typeface="Calibri Light"/>
                <a:cs typeface="Calibri Light"/>
              </a:rPr>
              <a:t>cts</a:t>
            </a:r>
            <a:endParaRPr sz="4000">
              <a:latin typeface="Calibri Light"/>
              <a:cs typeface="Calibri Ligh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313423" y="1346959"/>
            <a:ext cx="1749295" cy="151417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192534" y="1400495"/>
            <a:ext cx="3898383" cy="14071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482581" y="1502054"/>
            <a:ext cx="183705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C</a:t>
            </a:r>
            <a:r>
              <a:rPr sz="2400" spc="-204" dirty="0">
                <a:latin typeface="Calibri"/>
                <a:cs typeface="Calibri"/>
              </a:rPr>
              <a:t>A</a:t>
            </a:r>
            <a:r>
              <a:rPr sz="2400" spc="-155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5" dirty="0">
                <a:latin typeface="Calibri"/>
                <a:cs typeface="Calibri"/>
              </a:rPr>
              <a:t>(x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85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29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h)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3192534" y="2999163"/>
            <a:ext cx="3898383" cy="140709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7520970" y="3100704"/>
            <a:ext cx="1974214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DO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5" dirty="0">
                <a:latin typeface="Calibri"/>
                <a:cs typeface="Calibri"/>
              </a:rPr>
              <a:t>(x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85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29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h)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ts val="2875"/>
              </a:lnSpc>
              <a:spcBef>
                <a:spcPts val="20"/>
              </a:spcBef>
            </a:pPr>
            <a:r>
              <a:rPr sz="2400" spc="-5" dirty="0">
                <a:latin typeface="Calibri"/>
                <a:cs typeface="Calibri"/>
              </a:rPr>
              <a:t>DO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5" dirty="0">
                <a:latin typeface="Calibri"/>
                <a:cs typeface="Calibri"/>
              </a:rPr>
              <a:t>(x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85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29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h)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ts val="2875"/>
              </a:lnSpc>
            </a:pPr>
            <a:r>
              <a:rPr sz="2400" spc="-5" dirty="0">
                <a:latin typeface="Calibri"/>
                <a:cs typeface="Calibri"/>
              </a:rPr>
              <a:t>C</a:t>
            </a:r>
            <a:r>
              <a:rPr sz="2400" spc="-204" dirty="0">
                <a:latin typeface="Calibri"/>
                <a:cs typeface="Calibri"/>
              </a:rPr>
              <a:t>A</a:t>
            </a:r>
            <a:r>
              <a:rPr sz="2400" spc="-155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5" dirty="0">
                <a:latin typeface="Calibri"/>
                <a:cs typeface="Calibri"/>
              </a:rPr>
              <a:t>(x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85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29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h)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043843" y="2945643"/>
            <a:ext cx="2018874" cy="151417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306171" y="4589898"/>
            <a:ext cx="3898383" cy="140709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7634574" y="4800262"/>
            <a:ext cx="2096135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D</a:t>
            </a:r>
            <a:r>
              <a:rPr sz="2400" spc="-25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K: </a:t>
            </a:r>
            <a:r>
              <a:rPr sz="2400" spc="-5" dirty="0">
                <a:latin typeface="Calibri"/>
                <a:cs typeface="Calibri"/>
              </a:rPr>
              <a:t>(x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85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29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h)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ts val="2875"/>
              </a:lnSpc>
              <a:spcBef>
                <a:spcPts val="20"/>
              </a:spcBef>
            </a:pPr>
            <a:r>
              <a:rPr sz="2400" spc="-5" dirty="0">
                <a:latin typeface="Calibri"/>
                <a:cs typeface="Calibri"/>
              </a:rPr>
              <a:t>D</a:t>
            </a:r>
            <a:r>
              <a:rPr sz="2400" spc="-25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K: </a:t>
            </a:r>
            <a:r>
              <a:rPr sz="2400" spc="-5" dirty="0">
                <a:latin typeface="Calibri"/>
                <a:cs typeface="Calibri"/>
              </a:rPr>
              <a:t>(x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85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29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h)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ts val="2875"/>
              </a:lnSpc>
            </a:pPr>
            <a:r>
              <a:rPr sz="2400" spc="5" dirty="0">
                <a:latin typeface="Calibri"/>
                <a:cs typeface="Calibri"/>
              </a:rPr>
              <a:t>….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173613" y="1596529"/>
            <a:ext cx="134366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4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nu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m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b</a:t>
            </a:r>
            <a:r>
              <a:rPr sz="2400" spc="-2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spc="-50" dirty="0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173613" y="3526293"/>
            <a:ext cx="149733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20" dirty="0">
                <a:solidFill>
                  <a:srgbClr val="FF0000"/>
                </a:solidFill>
                <a:latin typeface="Calibri"/>
                <a:cs typeface="Calibri"/>
              </a:rPr>
              <a:t>1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6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nu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m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b</a:t>
            </a:r>
            <a:r>
              <a:rPr sz="2400" spc="-2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spc="-50" dirty="0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244128" y="4867744"/>
            <a:ext cx="121983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30" dirty="0">
                <a:solidFill>
                  <a:srgbClr val="FF0000"/>
                </a:solidFill>
                <a:latin typeface="Calibri"/>
                <a:cs typeface="Calibri"/>
              </a:rPr>
              <a:t>M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a</a:t>
            </a:r>
            <a:r>
              <a:rPr sz="2400" spc="-45" dirty="0">
                <a:solidFill>
                  <a:srgbClr val="FF0000"/>
                </a:solidFill>
                <a:latin typeface="Calibri"/>
                <a:cs typeface="Calibri"/>
              </a:rPr>
              <a:t>n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y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nu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m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b</a:t>
            </a:r>
            <a:r>
              <a:rPr sz="2400" spc="-2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spc="-50" dirty="0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s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4965" y="4645182"/>
            <a:ext cx="2967752" cy="1452671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78739" y="6234538"/>
            <a:ext cx="1611630" cy="1035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600" u="sng" spc="5" dirty="0">
                <a:solidFill>
                  <a:srgbClr val="0563C1"/>
                </a:solidFill>
                <a:latin typeface="Calibri"/>
                <a:cs typeface="Calibri"/>
              </a:rPr>
              <a:t>D</a:t>
            </a:r>
            <a:r>
              <a:rPr sz="600" u="sng" spc="-5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600" u="sng" spc="-10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600" u="sng" spc="-5" dirty="0">
                <a:solidFill>
                  <a:srgbClr val="0563C1"/>
                </a:solidFill>
                <a:latin typeface="Calibri"/>
                <a:cs typeface="Calibri"/>
              </a:rPr>
              <a:t>k</a:t>
            </a:r>
            <a:r>
              <a:rPr sz="600" u="sng" spc="-15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600" u="sng" spc="-5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600" u="sng" spc="-10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600" u="sng" dirty="0">
                <a:solidFill>
                  <a:srgbClr val="0563C1"/>
                </a:solidFill>
                <a:latin typeface="Calibri"/>
                <a:cs typeface="Calibri"/>
              </a:rPr>
              <a:t>ag</a:t>
            </a:r>
            <a:r>
              <a:rPr sz="6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600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600" spc="-5" dirty="0">
                <a:latin typeface="Calibri"/>
                <a:cs typeface="Calibri"/>
              </a:rPr>
              <a:t>i</a:t>
            </a:r>
            <a:r>
              <a:rPr sz="600" dirty="0">
                <a:latin typeface="Calibri"/>
                <a:cs typeface="Calibri"/>
              </a:rPr>
              <a:t>s</a:t>
            </a:r>
            <a:r>
              <a:rPr sz="600" spc="5" dirty="0">
                <a:latin typeface="Calibri"/>
                <a:cs typeface="Calibri"/>
              </a:rPr>
              <a:t> </a:t>
            </a:r>
            <a:r>
              <a:rPr sz="600" dirty="0">
                <a:latin typeface="Calibri"/>
                <a:cs typeface="Calibri"/>
              </a:rPr>
              <a:t>f</a:t>
            </a:r>
            <a:r>
              <a:rPr sz="600" spc="-5" dirty="0">
                <a:latin typeface="Calibri"/>
                <a:cs typeface="Calibri"/>
              </a:rPr>
              <a:t>ree</a:t>
            </a:r>
            <a:r>
              <a:rPr sz="600" dirty="0">
                <a:latin typeface="Calibri"/>
                <a:cs typeface="Calibri"/>
              </a:rPr>
              <a:t> </a:t>
            </a:r>
            <a:r>
              <a:rPr sz="600" spc="-10" dirty="0">
                <a:latin typeface="Calibri"/>
                <a:cs typeface="Calibri"/>
              </a:rPr>
              <a:t>t</a:t>
            </a:r>
            <a:r>
              <a:rPr sz="600" dirty="0">
                <a:latin typeface="Calibri"/>
                <a:cs typeface="Calibri"/>
              </a:rPr>
              <a:t>o</a:t>
            </a:r>
            <a:r>
              <a:rPr sz="600" spc="-5" dirty="0">
                <a:latin typeface="Calibri"/>
                <a:cs typeface="Calibri"/>
              </a:rPr>
              <a:t> u</a:t>
            </a:r>
            <a:r>
              <a:rPr sz="600" dirty="0">
                <a:latin typeface="Calibri"/>
                <a:cs typeface="Calibri"/>
              </a:rPr>
              <a:t>s</a:t>
            </a:r>
            <a:r>
              <a:rPr sz="600" spc="-5" dirty="0">
                <a:latin typeface="Calibri"/>
                <a:cs typeface="Calibri"/>
              </a:rPr>
              <a:t>e</a:t>
            </a:r>
            <a:r>
              <a:rPr sz="600" dirty="0">
                <a:latin typeface="Calibri"/>
                <a:cs typeface="Calibri"/>
              </a:rPr>
              <a:t> </a:t>
            </a:r>
            <a:r>
              <a:rPr sz="600" spc="-5" dirty="0">
                <a:latin typeface="Calibri"/>
                <a:cs typeface="Calibri"/>
              </a:rPr>
              <a:t>under</a:t>
            </a:r>
            <a:r>
              <a:rPr sz="600" spc="5" dirty="0">
                <a:latin typeface="Calibri"/>
                <a:cs typeface="Calibri"/>
              </a:rPr>
              <a:t> </a:t>
            </a:r>
            <a:r>
              <a:rPr sz="600" spc="-10" dirty="0">
                <a:latin typeface="Calibri"/>
                <a:cs typeface="Calibri"/>
              </a:rPr>
              <a:t>t</a:t>
            </a:r>
            <a:r>
              <a:rPr sz="600" spc="-5" dirty="0">
                <a:latin typeface="Calibri"/>
                <a:cs typeface="Calibri"/>
              </a:rPr>
              <a:t>he</a:t>
            </a:r>
            <a:r>
              <a:rPr sz="600" dirty="0">
                <a:latin typeface="Calibri"/>
                <a:cs typeface="Calibri"/>
              </a:rPr>
              <a:t> </a:t>
            </a:r>
            <a:r>
              <a:rPr sz="600" u="sng" dirty="0">
                <a:solidFill>
                  <a:srgbClr val="0563C1"/>
                </a:solidFill>
                <a:latin typeface="Calibri"/>
                <a:cs typeface="Calibri"/>
              </a:rPr>
              <a:t>P</a:t>
            </a:r>
            <a:r>
              <a:rPr sz="600" u="sng" spc="-5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600" u="sng" dirty="0">
                <a:solidFill>
                  <a:srgbClr val="0563C1"/>
                </a:solidFill>
                <a:latin typeface="Calibri"/>
                <a:cs typeface="Calibri"/>
              </a:rPr>
              <a:t>x</a:t>
            </a:r>
            <a:r>
              <a:rPr sz="600" u="sng" spc="-5" dirty="0">
                <a:solidFill>
                  <a:srgbClr val="0563C1"/>
                </a:solidFill>
                <a:latin typeface="Calibri"/>
                <a:cs typeface="Calibri"/>
              </a:rPr>
              <a:t>abay</a:t>
            </a:r>
            <a:r>
              <a:rPr sz="600" u="sng" spc="-1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600" u="sng" spc="-5" dirty="0">
                <a:solidFill>
                  <a:srgbClr val="0563C1"/>
                </a:solidFill>
                <a:latin typeface="Calibri"/>
                <a:cs typeface="Calibri"/>
              </a:rPr>
              <a:t>licen</a:t>
            </a:r>
            <a:r>
              <a:rPr sz="600" u="sng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6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endParaRPr sz="600">
              <a:latin typeface="Calibri"/>
              <a:cs typeface="Calibri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9" name="object 1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16</a:t>
            </a:fld>
            <a:endParaRPr spc="-15" dirty="0"/>
          </a:p>
        </p:txBody>
      </p:sp>
      <p:sp>
        <p:nvSpPr>
          <p:cNvPr id="20" name="object 20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16" name="object 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95643" rIns="0" bIns="0" rtlCol="0">
            <a:spAutoFit/>
          </a:bodyPr>
          <a:lstStyle/>
          <a:p>
            <a:pPr marL="7574280">
              <a:lnSpc>
                <a:spcPct val="100000"/>
              </a:lnSpc>
            </a:pPr>
            <a:r>
              <a:rPr sz="2800" b="0" spc="-15" dirty="0">
                <a:solidFill>
                  <a:srgbClr val="FF0000"/>
                </a:solidFill>
                <a:latin typeface="Calibri"/>
                <a:cs typeface="Calibri"/>
              </a:rPr>
              <a:t>N</a:t>
            </a:r>
            <a:r>
              <a:rPr sz="2800" b="0" spc="-25" dirty="0">
                <a:solidFill>
                  <a:srgbClr val="FF0000"/>
                </a:solidFill>
                <a:latin typeface="Calibri"/>
                <a:cs typeface="Calibri"/>
              </a:rPr>
              <a:t>ee</a:t>
            </a:r>
            <a:r>
              <a:rPr sz="2800" b="0" dirty="0">
                <a:solidFill>
                  <a:srgbClr val="FF0000"/>
                </a:solidFill>
                <a:latin typeface="Calibri"/>
                <a:cs typeface="Calibri"/>
              </a:rPr>
              <a:t>d</a:t>
            </a:r>
            <a:r>
              <a:rPr sz="2800" b="0" spc="5" dirty="0">
                <a:solidFill>
                  <a:srgbClr val="FF0000"/>
                </a:solidFill>
                <a:latin typeface="Calibri"/>
                <a:cs typeface="Calibri"/>
              </a:rPr>
              <a:t> d</a:t>
            </a:r>
            <a:r>
              <a:rPr sz="2800" b="0" spc="-10" dirty="0">
                <a:solidFill>
                  <a:srgbClr val="FF0000"/>
                </a:solidFill>
                <a:latin typeface="Calibri"/>
                <a:cs typeface="Calibri"/>
              </a:rPr>
              <a:t>i</a:t>
            </a:r>
            <a:r>
              <a:rPr sz="2800" b="0" spc="-35" dirty="0">
                <a:solidFill>
                  <a:srgbClr val="FF0000"/>
                </a:solidFill>
                <a:latin typeface="Calibri"/>
                <a:cs typeface="Calibri"/>
              </a:rPr>
              <a:t>f</a:t>
            </a:r>
            <a:r>
              <a:rPr sz="2800" b="0" spc="-75" dirty="0">
                <a:solidFill>
                  <a:srgbClr val="FF0000"/>
                </a:solidFill>
                <a:latin typeface="Calibri"/>
                <a:cs typeface="Calibri"/>
              </a:rPr>
              <a:t>f</a:t>
            </a:r>
            <a:r>
              <a:rPr sz="2800" b="0" spc="-2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800" b="0" spc="-50" dirty="0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sz="2800" b="0" spc="-2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800" b="0" spc="-20" dirty="0">
                <a:solidFill>
                  <a:srgbClr val="FF0000"/>
                </a:solidFill>
                <a:latin typeface="Calibri"/>
                <a:cs typeface="Calibri"/>
              </a:rPr>
              <a:t>n</a:t>
            </a:r>
            <a:r>
              <a:rPr sz="2800" b="0" spc="-10" dirty="0">
                <a:solidFill>
                  <a:srgbClr val="FF0000"/>
                </a:solidFill>
                <a:latin typeface="Calibri"/>
                <a:cs typeface="Calibri"/>
              </a:rPr>
              <a:t>t</a:t>
            </a:r>
            <a:r>
              <a:rPr sz="2800" b="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800" b="0" spc="5" dirty="0">
                <a:solidFill>
                  <a:srgbClr val="FF0000"/>
                </a:solidFill>
                <a:latin typeface="Calibri"/>
                <a:cs typeface="Calibri"/>
              </a:rPr>
              <a:t>nu</a:t>
            </a:r>
            <a:r>
              <a:rPr sz="2800" b="0" spc="-25" dirty="0">
                <a:solidFill>
                  <a:srgbClr val="FF0000"/>
                </a:solidFill>
                <a:latin typeface="Calibri"/>
                <a:cs typeface="Calibri"/>
              </a:rPr>
              <a:t>m</a:t>
            </a:r>
            <a:r>
              <a:rPr sz="2800" b="0" spc="5" dirty="0">
                <a:solidFill>
                  <a:srgbClr val="FF0000"/>
                </a:solidFill>
                <a:latin typeface="Calibri"/>
                <a:cs typeface="Calibri"/>
              </a:rPr>
              <a:t>b</a:t>
            </a:r>
            <a:r>
              <a:rPr sz="2800" b="0" spc="-2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800" b="0" spc="-60" dirty="0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sz="2800" b="0" dirty="0">
                <a:solidFill>
                  <a:srgbClr val="FF0000"/>
                </a:solidFill>
                <a:latin typeface="Calibri"/>
                <a:cs typeface="Calibri"/>
              </a:rPr>
              <a:t>s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8009908" y="770315"/>
            <a:ext cx="3054350" cy="355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5" dirty="0">
                <a:solidFill>
                  <a:srgbClr val="FF0000"/>
                </a:solidFill>
                <a:latin typeface="Calibri"/>
                <a:cs typeface="Calibri"/>
              </a:rPr>
              <a:t>o</a:t>
            </a:r>
            <a:r>
              <a:rPr sz="2800" dirty="0">
                <a:solidFill>
                  <a:srgbClr val="FF0000"/>
                </a:solidFill>
                <a:latin typeface="Calibri"/>
                <a:cs typeface="Calibri"/>
              </a:rPr>
              <a:t>f </a:t>
            </a:r>
            <a:r>
              <a:rPr sz="2800" spc="-5" dirty="0">
                <a:solidFill>
                  <a:srgbClr val="FF0000"/>
                </a:solidFill>
                <a:latin typeface="Calibri"/>
                <a:cs typeface="Calibri"/>
              </a:rPr>
              <a:t>o</a:t>
            </a:r>
            <a:r>
              <a:rPr sz="2800" dirty="0">
                <a:solidFill>
                  <a:srgbClr val="FF0000"/>
                </a:solidFill>
                <a:latin typeface="Calibri"/>
                <a:cs typeface="Calibri"/>
              </a:rPr>
              <a:t>u</a:t>
            </a:r>
            <a:r>
              <a:rPr sz="2800" spc="-5" dirty="0">
                <a:solidFill>
                  <a:srgbClr val="FF0000"/>
                </a:solidFill>
                <a:latin typeface="Calibri"/>
                <a:cs typeface="Calibri"/>
              </a:rPr>
              <a:t>t</a:t>
            </a:r>
            <a:r>
              <a:rPr sz="2800" dirty="0">
                <a:solidFill>
                  <a:srgbClr val="FF0000"/>
                </a:solidFill>
                <a:latin typeface="Calibri"/>
                <a:cs typeface="Calibri"/>
              </a:rPr>
              <a:t>pu</a:t>
            </a:r>
            <a:r>
              <a:rPr sz="2800" spc="-5" dirty="0">
                <a:solidFill>
                  <a:srgbClr val="FF0000"/>
                </a:solidFill>
                <a:latin typeface="Calibri"/>
                <a:cs typeface="Calibri"/>
              </a:rPr>
              <a:t>t</a:t>
            </a:r>
            <a:r>
              <a:rPr sz="2800" dirty="0">
                <a:solidFill>
                  <a:srgbClr val="FF0000"/>
                </a:solidFill>
                <a:latin typeface="Calibri"/>
                <a:cs typeface="Calibri"/>
              </a:rPr>
              <a:t>s</a:t>
            </a:r>
            <a:r>
              <a:rPr sz="2800" spc="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800" dirty="0">
                <a:solidFill>
                  <a:srgbClr val="FF0000"/>
                </a:solidFill>
                <a:latin typeface="Calibri"/>
                <a:cs typeface="Calibri"/>
              </a:rPr>
              <a:t>p</a:t>
            </a:r>
            <a:r>
              <a:rPr sz="2800" spc="-20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800" spc="-10" dirty="0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sz="280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800" spc="-5" dirty="0">
                <a:solidFill>
                  <a:srgbClr val="FF0000"/>
                </a:solidFill>
                <a:latin typeface="Calibri"/>
                <a:cs typeface="Calibri"/>
              </a:rPr>
              <a:t>i</a:t>
            </a:r>
            <a:r>
              <a:rPr sz="2800" spc="-25" dirty="0">
                <a:solidFill>
                  <a:srgbClr val="FF0000"/>
                </a:solidFill>
                <a:latin typeface="Calibri"/>
                <a:cs typeface="Calibri"/>
              </a:rPr>
              <a:t>m</a:t>
            </a:r>
            <a:r>
              <a:rPr sz="2800" spc="-20" dirty="0">
                <a:solidFill>
                  <a:srgbClr val="FF0000"/>
                </a:solidFill>
                <a:latin typeface="Calibri"/>
                <a:cs typeface="Calibri"/>
              </a:rPr>
              <a:t>a</a:t>
            </a:r>
            <a:r>
              <a:rPr sz="2800" spc="-45" dirty="0">
                <a:solidFill>
                  <a:srgbClr val="FF0000"/>
                </a:solidFill>
                <a:latin typeface="Calibri"/>
                <a:cs typeface="Calibri"/>
              </a:rPr>
              <a:t>g</a:t>
            </a:r>
            <a:r>
              <a:rPr sz="2800" spc="-1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endParaRPr sz="2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35" dirty="0"/>
              <a:t>Mu</a:t>
            </a:r>
            <a:r>
              <a:rPr spc="-10" dirty="0"/>
              <a:t>l</a:t>
            </a:r>
            <a:r>
              <a:rPr spc="-20" dirty="0"/>
              <a:t>t</a:t>
            </a:r>
            <a:r>
              <a:rPr spc="-10" dirty="0"/>
              <a:t>i</a:t>
            </a:r>
            <a:r>
              <a:rPr spc="-30" dirty="0"/>
              <a:t>p</a:t>
            </a:r>
            <a:r>
              <a:rPr spc="-10" dirty="0"/>
              <a:t>l</a:t>
            </a:r>
            <a:r>
              <a:rPr dirty="0"/>
              <a:t>e</a:t>
            </a:r>
            <a:r>
              <a:rPr spc="-10" dirty="0"/>
              <a:t> </a:t>
            </a: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0" dirty="0"/>
              <a:t>ct</a:t>
            </a:r>
            <a:r>
              <a:rPr spc="-15" dirty="0"/>
              <a:t>s:</a:t>
            </a:r>
            <a:r>
              <a:rPr spc="-5" dirty="0"/>
              <a:t> </a:t>
            </a:r>
            <a:r>
              <a:rPr sz="3900" spc="35" dirty="0">
                <a:latin typeface="Calibri Light"/>
                <a:cs typeface="Calibri Light"/>
              </a:rPr>
              <a:t>S</a:t>
            </a:r>
            <a:r>
              <a:rPr sz="3900" spc="20" dirty="0">
                <a:latin typeface="Calibri Light"/>
                <a:cs typeface="Calibri Light"/>
              </a:rPr>
              <a:t>li</a:t>
            </a:r>
            <a:r>
              <a:rPr sz="3900" spc="35" dirty="0">
                <a:latin typeface="Calibri Light"/>
                <a:cs typeface="Calibri Light"/>
              </a:rPr>
              <a:t>d</a:t>
            </a:r>
            <a:r>
              <a:rPr sz="3900" spc="20" dirty="0">
                <a:latin typeface="Calibri Light"/>
                <a:cs typeface="Calibri Light"/>
              </a:rPr>
              <a:t>i</a:t>
            </a:r>
            <a:r>
              <a:rPr sz="3900" spc="35" dirty="0">
                <a:latin typeface="Calibri Light"/>
                <a:cs typeface="Calibri Light"/>
              </a:rPr>
              <a:t>ng</a:t>
            </a:r>
            <a:r>
              <a:rPr sz="3900" spc="20" dirty="0">
                <a:latin typeface="Calibri Light"/>
                <a:cs typeface="Calibri Light"/>
              </a:rPr>
              <a:t> </a:t>
            </a:r>
            <a:r>
              <a:rPr sz="3900" spc="65" dirty="0">
                <a:latin typeface="Calibri Light"/>
                <a:cs typeface="Calibri Light"/>
              </a:rPr>
              <a:t>W</a:t>
            </a:r>
            <a:r>
              <a:rPr sz="3900" spc="20" dirty="0">
                <a:latin typeface="Calibri Light"/>
                <a:cs typeface="Calibri Light"/>
              </a:rPr>
              <a:t>i</a:t>
            </a:r>
            <a:r>
              <a:rPr sz="3900" spc="35" dirty="0">
                <a:latin typeface="Calibri Light"/>
                <a:cs typeface="Calibri Light"/>
              </a:rPr>
              <a:t>nd</a:t>
            </a:r>
            <a:r>
              <a:rPr sz="3900" spc="25" dirty="0">
                <a:latin typeface="Calibri Light"/>
                <a:cs typeface="Calibri Light"/>
              </a:rPr>
              <a:t>o</a:t>
            </a:r>
            <a:r>
              <a:rPr sz="3900" spc="50" dirty="0">
                <a:latin typeface="Calibri Light"/>
                <a:cs typeface="Calibri Light"/>
              </a:rPr>
              <a:t>w</a:t>
            </a:r>
            <a:endParaRPr sz="3900">
              <a:latin typeface="Calibri Light"/>
              <a:cs typeface="Calibri Ligh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89212" y="2719537"/>
            <a:ext cx="3541378" cy="265607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269887" y="3278654"/>
            <a:ext cx="4454841" cy="16079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89223" y="3637893"/>
            <a:ext cx="1167765" cy="1737995"/>
          </a:xfrm>
          <a:custGeom>
            <a:avLst/>
            <a:gdLst/>
            <a:ahLst/>
            <a:cxnLst/>
            <a:rect l="l" t="t" r="r" b="b"/>
            <a:pathLst>
              <a:path w="1167765" h="1737995">
                <a:moveTo>
                  <a:pt x="0" y="0"/>
                </a:moveTo>
                <a:lnTo>
                  <a:pt x="1167696" y="0"/>
                </a:lnTo>
                <a:lnTo>
                  <a:pt x="1167696" y="1737947"/>
                </a:lnTo>
                <a:lnTo>
                  <a:pt x="0" y="1737947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293377" y="1809450"/>
            <a:ext cx="7114540" cy="28676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2685415">
              <a:lnSpc>
                <a:spcPct val="99400"/>
              </a:lnSpc>
            </a:pPr>
            <a:r>
              <a:rPr sz="2500" spc="-25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pp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5" dirty="0">
                <a:latin typeface="Calibri"/>
                <a:cs typeface="Calibri"/>
              </a:rPr>
              <a:t>y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a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 </a:t>
            </a:r>
            <a:r>
              <a:rPr sz="2500" spc="-35" dirty="0">
                <a:latin typeface="Calibri"/>
                <a:cs typeface="Calibri"/>
              </a:rPr>
              <a:t>t</a:t>
            </a:r>
            <a:r>
              <a:rPr sz="2500" dirty="0">
                <a:latin typeface="Calibri"/>
                <a:cs typeface="Calibri"/>
              </a:rPr>
              <a:t>o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0" dirty="0">
                <a:latin typeface="Calibri"/>
                <a:cs typeface="Calibri"/>
              </a:rPr>
              <a:t>n</a:t>
            </a:r>
            <a:r>
              <a:rPr sz="2500" spc="-15" dirty="0">
                <a:latin typeface="Calibri"/>
                <a:cs typeface="Calibri"/>
              </a:rPr>
              <a:t>y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5" dirty="0">
                <a:latin typeface="Calibri"/>
                <a:cs typeface="Calibri"/>
              </a:rPr>
              <a:t>d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25" dirty="0">
                <a:latin typeface="Calibri"/>
                <a:cs typeface="Calibri"/>
              </a:rPr>
              <a:t>f</a:t>
            </a:r>
            <a:r>
              <a:rPr sz="2500" spc="-60" dirty="0">
                <a:latin typeface="Calibri"/>
                <a:cs typeface="Calibri"/>
              </a:rPr>
              <a:t>f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55" dirty="0">
                <a:latin typeface="Calibri"/>
                <a:cs typeface="Calibri"/>
              </a:rPr>
              <a:t>r</a:t>
            </a:r>
            <a:r>
              <a:rPr sz="2500" spc="-25" dirty="0">
                <a:latin typeface="Calibri"/>
                <a:cs typeface="Calibri"/>
              </a:rPr>
              <a:t>en</a:t>
            </a:r>
            <a:r>
              <a:rPr sz="2500" spc="-10" dirty="0">
                <a:latin typeface="Calibri"/>
                <a:cs typeface="Calibri"/>
              </a:rPr>
              <a:t>t 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6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15" dirty="0">
                <a:latin typeface="Calibri"/>
                <a:cs typeface="Calibri"/>
              </a:rPr>
              <a:t>p</a:t>
            </a:r>
            <a:r>
              <a:rPr sz="2500" dirty="0">
                <a:latin typeface="Calibri"/>
                <a:cs typeface="Calibri"/>
              </a:rPr>
              <a:t>s</a:t>
            </a:r>
            <a:r>
              <a:rPr sz="2500" spc="-10" dirty="0">
                <a:latin typeface="Calibri"/>
                <a:cs typeface="Calibri"/>
              </a:rPr>
              <a:t> o</a:t>
            </a:r>
            <a:r>
              <a:rPr sz="2500" dirty="0">
                <a:latin typeface="Calibri"/>
                <a:cs typeface="Calibri"/>
              </a:rPr>
              <a:t>f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15" dirty="0">
                <a:latin typeface="Calibri"/>
                <a:cs typeface="Calibri"/>
              </a:rPr>
              <a:t>the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 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ss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f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dirty="0">
                <a:latin typeface="Calibri"/>
                <a:cs typeface="Calibri"/>
              </a:rPr>
              <a:t>s 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h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6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p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dirty="0">
                <a:latin typeface="Calibri"/>
                <a:cs typeface="Calibri"/>
              </a:rPr>
              <a:t>s</a:t>
            </a:r>
            <a:r>
              <a:rPr sz="2500" spc="-10" dirty="0">
                <a:latin typeface="Calibri"/>
                <a:cs typeface="Calibri"/>
              </a:rPr>
              <a:t> o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dirty="0">
                <a:latin typeface="Calibri"/>
                <a:cs typeface="Calibri"/>
              </a:rPr>
              <a:t>j</a:t>
            </a:r>
            <a:r>
              <a:rPr sz="2500" spc="-25" dirty="0">
                <a:latin typeface="Calibri"/>
                <a:cs typeface="Calibri"/>
              </a:rPr>
              <a:t>ec</a:t>
            </a:r>
            <a:r>
              <a:rPr sz="2500" spc="-10" dirty="0">
                <a:latin typeface="Calibri"/>
                <a:cs typeface="Calibri"/>
              </a:rPr>
              <a:t>t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or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0" dirty="0">
                <a:latin typeface="Calibri"/>
                <a:cs typeface="Calibri"/>
              </a:rPr>
              <a:t>k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spc="-6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5" dirty="0">
                <a:latin typeface="Calibri"/>
                <a:cs typeface="Calibri"/>
              </a:rPr>
              <a:t>und</a:t>
            </a:r>
            <a:endParaRPr sz="25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25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050">
              <a:latin typeface="Times New Roman"/>
              <a:cs typeface="Times New Roman"/>
            </a:endParaRPr>
          </a:p>
          <a:p>
            <a:pPr marL="4992370" marR="1014730" algn="r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Do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?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solidFill>
                  <a:srgbClr val="C00000"/>
                </a:solidFill>
                <a:latin typeface="Calibri"/>
                <a:cs typeface="Calibri"/>
              </a:rPr>
              <a:t>NO</a:t>
            </a:r>
            <a:r>
              <a:rPr sz="2400" spc="-10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?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solidFill>
                  <a:srgbClr val="C00000"/>
                </a:solidFill>
                <a:latin typeface="Calibri"/>
                <a:cs typeface="Calibri"/>
              </a:rPr>
              <a:t>NO</a:t>
            </a:r>
            <a:endParaRPr sz="2400">
              <a:latin typeface="Calibri"/>
              <a:cs typeface="Calibri"/>
            </a:endParaRPr>
          </a:p>
          <a:p>
            <a:pPr marR="5080" algn="r">
              <a:lnSpc>
                <a:spcPts val="2865"/>
              </a:lnSpc>
            </a:pPr>
            <a:r>
              <a:rPr sz="2400" spc="-25" dirty="0">
                <a:latin typeface="Calibri"/>
                <a:cs typeface="Calibri"/>
              </a:rPr>
              <a:t>B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ckg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und?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5" dirty="0">
                <a:solidFill>
                  <a:srgbClr val="70AD47"/>
                </a:solidFill>
                <a:latin typeface="Calibri"/>
                <a:cs typeface="Calibri"/>
              </a:rPr>
              <a:t>Y</a:t>
            </a:r>
            <a:r>
              <a:rPr sz="2400" spc="-20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17</a:t>
            </a:fld>
            <a:endParaRPr spc="-15" dirty="0"/>
          </a:p>
        </p:txBody>
      </p:sp>
      <p:sp>
        <p:nvSpPr>
          <p:cNvPr id="9" name="object 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35" dirty="0"/>
              <a:t>Mu</a:t>
            </a:r>
            <a:r>
              <a:rPr spc="-10" dirty="0"/>
              <a:t>l</a:t>
            </a:r>
            <a:r>
              <a:rPr spc="-20" dirty="0"/>
              <a:t>t</a:t>
            </a:r>
            <a:r>
              <a:rPr spc="-10" dirty="0"/>
              <a:t>i</a:t>
            </a:r>
            <a:r>
              <a:rPr spc="-30" dirty="0"/>
              <a:t>p</a:t>
            </a:r>
            <a:r>
              <a:rPr spc="-10" dirty="0"/>
              <a:t>l</a:t>
            </a:r>
            <a:r>
              <a:rPr dirty="0"/>
              <a:t>e</a:t>
            </a:r>
            <a:r>
              <a:rPr spc="-10" dirty="0"/>
              <a:t> </a:t>
            </a: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0" dirty="0"/>
              <a:t>ct</a:t>
            </a:r>
            <a:r>
              <a:rPr spc="-15" dirty="0"/>
              <a:t>s:</a:t>
            </a:r>
            <a:r>
              <a:rPr spc="-5" dirty="0"/>
              <a:t> </a:t>
            </a:r>
            <a:r>
              <a:rPr sz="3900" spc="35" dirty="0">
                <a:latin typeface="Calibri Light"/>
                <a:cs typeface="Calibri Light"/>
              </a:rPr>
              <a:t>S</a:t>
            </a:r>
            <a:r>
              <a:rPr sz="3900" spc="20" dirty="0">
                <a:latin typeface="Calibri Light"/>
                <a:cs typeface="Calibri Light"/>
              </a:rPr>
              <a:t>li</a:t>
            </a:r>
            <a:r>
              <a:rPr sz="3900" spc="35" dirty="0">
                <a:latin typeface="Calibri Light"/>
                <a:cs typeface="Calibri Light"/>
              </a:rPr>
              <a:t>d</a:t>
            </a:r>
            <a:r>
              <a:rPr sz="3900" spc="20" dirty="0">
                <a:latin typeface="Calibri Light"/>
                <a:cs typeface="Calibri Light"/>
              </a:rPr>
              <a:t>i</a:t>
            </a:r>
            <a:r>
              <a:rPr sz="3900" spc="35" dirty="0">
                <a:latin typeface="Calibri Light"/>
                <a:cs typeface="Calibri Light"/>
              </a:rPr>
              <a:t>ng</a:t>
            </a:r>
            <a:r>
              <a:rPr sz="3900" spc="20" dirty="0">
                <a:latin typeface="Calibri Light"/>
                <a:cs typeface="Calibri Light"/>
              </a:rPr>
              <a:t> </a:t>
            </a:r>
            <a:r>
              <a:rPr sz="3900" spc="65" dirty="0">
                <a:latin typeface="Calibri Light"/>
                <a:cs typeface="Calibri Light"/>
              </a:rPr>
              <a:t>W</a:t>
            </a:r>
            <a:r>
              <a:rPr sz="3900" spc="20" dirty="0">
                <a:latin typeface="Calibri Light"/>
                <a:cs typeface="Calibri Light"/>
              </a:rPr>
              <a:t>i</a:t>
            </a:r>
            <a:r>
              <a:rPr sz="3900" spc="35" dirty="0">
                <a:latin typeface="Calibri Light"/>
                <a:cs typeface="Calibri Light"/>
              </a:rPr>
              <a:t>nd</a:t>
            </a:r>
            <a:r>
              <a:rPr sz="3900" spc="25" dirty="0">
                <a:latin typeface="Calibri Light"/>
                <a:cs typeface="Calibri Light"/>
              </a:rPr>
              <a:t>o</a:t>
            </a:r>
            <a:r>
              <a:rPr sz="3900" spc="50" dirty="0">
                <a:latin typeface="Calibri Light"/>
                <a:cs typeface="Calibri Light"/>
              </a:rPr>
              <a:t>w</a:t>
            </a:r>
            <a:endParaRPr sz="3900">
              <a:latin typeface="Calibri Light"/>
              <a:cs typeface="Calibri Ligh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89212" y="2719537"/>
            <a:ext cx="3541378" cy="265607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269887" y="3278654"/>
            <a:ext cx="4454841" cy="16079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076627" y="3637893"/>
            <a:ext cx="1167765" cy="1737995"/>
          </a:xfrm>
          <a:custGeom>
            <a:avLst/>
            <a:gdLst/>
            <a:ahLst/>
            <a:cxnLst/>
            <a:rect l="l" t="t" r="r" b="b"/>
            <a:pathLst>
              <a:path w="1167764" h="1737995">
                <a:moveTo>
                  <a:pt x="0" y="0"/>
                </a:moveTo>
                <a:lnTo>
                  <a:pt x="1167696" y="0"/>
                </a:lnTo>
                <a:lnTo>
                  <a:pt x="1167696" y="1737947"/>
                </a:lnTo>
                <a:lnTo>
                  <a:pt x="0" y="1737947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484245" marR="2648585">
              <a:lnSpc>
                <a:spcPct val="99400"/>
              </a:lnSpc>
            </a:pPr>
            <a:r>
              <a:rPr spc="-25" dirty="0"/>
              <a:t>A</a:t>
            </a:r>
            <a:r>
              <a:rPr spc="-5" dirty="0"/>
              <a:t>pp</a:t>
            </a:r>
            <a:r>
              <a:rPr dirty="0"/>
              <a:t>l</a:t>
            </a:r>
            <a:r>
              <a:rPr spc="-15" dirty="0"/>
              <a:t>y</a:t>
            </a:r>
            <a:r>
              <a:rPr spc="-10" dirty="0"/>
              <a:t> </a:t>
            </a:r>
            <a:r>
              <a:rPr dirty="0"/>
              <a:t>a</a:t>
            </a:r>
            <a:r>
              <a:rPr spc="-15" dirty="0"/>
              <a:t> </a:t>
            </a:r>
            <a:r>
              <a:rPr spc="-10" dirty="0"/>
              <a:t>C</a:t>
            </a:r>
            <a:r>
              <a:rPr spc="-35" dirty="0"/>
              <a:t>N</a:t>
            </a:r>
            <a:r>
              <a:rPr spc="-20" dirty="0"/>
              <a:t>N </a:t>
            </a:r>
            <a:r>
              <a:rPr spc="-35" dirty="0"/>
              <a:t>t</a:t>
            </a:r>
            <a:r>
              <a:rPr dirty="0"/>
              <a:t>o</a:t>
            </a:r>
            <a:r>
              <a:rPr spc="-10" dirty="0"/>
              <a:t> </a:t>
            </a:r>
            <a:r>
              <a:rPr spc="-30" dirty="0"/>
              <a:t>m</a:t>
            </a:r>
            <a:r>
              <a:rPr spc="-10" dirty="0"/>
              <a:t>a</a:t>
            </a:r>
            <a:r>
              <a:rPr spc="-50" dirty="0"/>
              <a:t>n</a:t>
            </a:r>
            <a:r>
              <a:rPr spc="-15" dirty="0"/>
              <a:t>y</a:t>
            </a:r>
            <a:r>
              <a:rPr spc="-10" dirty="0"/>
              <a:t> </a:t>
            </a:r>
            <a:r>
              <a:rPr spc="-5" dirty="0"/>
              <a:t>d</a:t>
            </a:r>
            <a:r>
              <a:rPr dirty="0"/>
              <a:t>i</a:t>
            </a:r>
            <a:r>
              <a:rPr spc="-25" dirty="0"/>
              <a:t>f</a:t>
            </a:r>
            <a:r>
              <a:rPr spc="-60" dirty="0"/>
              <a:t>f</a:t>
            </a:r>
            <a:r>
              <a:rPr spc="-25" dirty="0"/>
              <a:t>e</a:t>
            </a:r>
            <a:r>
              <a:rPr spc="-55" dirty="0"/>
              <a:t>r</a:t>
            </a:r>
            <a:r>
              <a:rPr spc="-25" dirty="0"/>
              <a:t>en</a:t>
            </a:r>
            <a:r>
              <a:rPr spc="-10" dirty="0"/>
              <a:t>t </a:t>
            </a:r>
            <a:r>
              <a:rPr spc="-25" dirty="0"/>
              <a:t>c</a:t>
            </a:r>
            <a:r>
              <a:rPr spc="-60" dirty="0"/>
              <a:t>r</a:t>
            </a:r>
            <a:r>
              <a:rPr spc="-10" dirty="0"/>
              <a:t>o</a:t>
            </a:r>
            <a:r>
              <a:rPr spc="-15" dirty="0"/>
              <a:t>p</a:t>
            </a:r>
            <a:r>
              <a:rPr dirty="0"/>
              <a:t>s</a:t>
            </a:r>
            <a:r>
              <a:rPr spc="-10" dirty="0"/>
              <a:t> o</a:t>
            </a:r>
            <a:r>
              <a:rPr dirty="0"/>
              <a:t>f</a:t>
            </a:r>
            <a:r>
              <a:rPr spc="-5" dirty="0"/>
              <a:t> </a:t>
            </a:r>
            <a:r>
              <a:rPr spc="-15" dirty="0"/>
              <a:t>the</a:t>
            </a:r>
            <a:r>
              <a:rPr spc="-10" dirty="0"/>
              <a:t> </a:t>
            </a:r>
            <a:r>
              <a:rPr dirty="0"/>
              <a:t>i</a:t>
            </a:r>
            <a:r>
              <a:rPr spc="-30" dirty="0"/>
              <a:t>m</a:t>
            </a:r>
            <a:r>
              <a:rPr spc="-10" dirty="0"/>
              <a:t>a</a:t>
            </a:r>
            <a:r>
              <a:rPr spc="-40" dirty="0"/>
              <a:t>g</a:t>
            </a:r>
            <a:r>
              <a:rPr spc="-25" dirty="0"/>
              <a:t>e</a:t>
            </a:r>
            <a:r>
              <a:rPr spc="-10" dirty="0"/>
              <a:t>,</a:t>
            </a:r>
            <a:r>
              <a:rPr spc="-5" dirty="0"/>
              <a:t> </a:t>
            </a:r>
            <a:r>
              <a:rPr spc="-10" dirty="0"/>
              <a:t>C</a:t>
            </a:r>
            <a:r>
              <a:rPr spc="-35" dirty="0"/>
              <a:t>N</a:t>
            </a:r>
            <a:r>
              <a:rPr spc="-20" dirty="0"/>
              <a:t>N </a:t>
            </a:r>
            <a:r>
              <a:rPr spc="-25" dirty="0"/>
              <a:t>c</a:t>
            </a:r>
            <a:r>
              <a:rPr dirty="0"/>
              <a:t>l</a:t>
            </a:r>
            <a:r>
              <a:rPr spc="-10" dirty="0"/>
              <a:t>a</a:t>
            </a:r>
            <a:r>
              <a:rPr spc="-5" dirty="0"/>
              <a:t>ss</a:t>
            </a:r>
            <a:r>
              <a:rPr dirty="0"/>
              <a:t>i</a:t>
            </a:r>
            <a:r>
              <a:rPr spc="-5" dirty="0"/>
              <a:t>f</a:t>
            </a:r>
            <a:r>
              <a:rPr dirty="0"/>
              <a:t>i</a:t>
            </a:r>
            <a:r>
              <a:rPr spc="-25" dirty="0"/>
              <a:t>e</a:t>
            </a:r>
            <a:r>
              <a:rPr dirty="0"/>
              <a:t>s </a:t>
            </a:r>
            <a:r>
              <a:rPr spc="-25" dirty="0"/>
              <a:t>e</a:t>
            </a:r>
            <a:r>
              <a:rPr spc="-10" dirty="0"/>
              <a:t>a</a:t>
            </a:r>
            <a:r>
              <a:rPr spc="-25" dirty="0"/>
              <a:t>c</a:t>
            </a:r>
            <a:r>
              <a:rPr dirty="0"/>
              <a:t>h</a:t>
            </a:r>
            <a:r>
              <a:rPr spc="-5" dirty="0"/>
              <a:t> </a:t>
            </a:r>
            <a:r>
              <a:rPr spc="-25" dirty="0"/>
              <a:t>c</a:t>
            </a:r>
            <a:r>
              <a:rPr spc="-60" dirty="0"/>
              <a:t>r</a:t>
            </a:r>
            <a:r>
              <a:rPr spc="-10" dirty="0"/>
              <a:t>o</a:t>
            </a:r>
            <a:r>
              <a:rPr dirty="0"/>
              <a:t>p</a:t>
            </a:r>
            <a:r>
              <a:rPr spc="-5" dirty="0"/>
              <a:t> </a:t>
            </a:r>
            <a:r>
              <a:rPr spc="-10" dirty="0"/>
              <a:t>a</a:t>
            </a:r>
            <a:r>
              <a:rPr dirty="0"/>
              <a:t>s</a:t>
            </a:r>
            <a:r>
              <a:rPr spc="-10" dirty="0"/>
              <a:t> o</a:t>
            </a:r>
            <a:r>
              <a:rPr spc="-5" dirty="0"/>
              <a:t>b</a:t>
            </a:r>
            <a:r>
              <a:rPr dirty="0"/>
              <a:t>j</a:t>
            </a:r>
            <a:r>
              <a:rPr spc="-25" dirty="0"/>
              <a:t>ec</a:t>
            </a:r>
            <a:r>
              <a:rPr spc="-10" dirty="0"/>
              <a:t>t</a:t>
            </a:r>
            <a:r>
              <a:rPr spc="-5" dirty="0"/>
              <a:t> </a:t>
            </a:r>
            <a:r>
              <a:rPr spc="-10" dirty="0"/>
              <a:t>or</a:t>
            </a:r>
            <a:r>
              <a:rPr spc="-15" dirty="0"/>
              <a:t> </a:t>
            </a:r>
            <a:r>
              <a:rPr spc="-5" dirty="0"/>
              <a:t>b</a:t>
            </a:r>
            <a:r>
              <a:rPr spc="-10" dirty="0"/>
              <a:t>a</a:t>
            </a:r>
            <a:r>
              <a:rPr spc="-25" dirty="0"/>
              <a:t>c</a:t>
            </a:r>
            <a:r>
              <a:rPr spc="-30" dirty="0"/>
              <a:t>k</a:t>
            </a:r>
            <a:r>
              <a:rPr spc="-20" dirty="0"/>
              <a:t>g</a:t>
            </a:r>
            <a:r>
              <a:rPr spc="-60" dirty="0"/>
              <a:t>r</a:t>
            </a:r>
            <a:r>
              <a:rPr spc="-10" dirty="0"/>
              <a:t>o</a:t>
            </a:r>
            <a:r>
              <a:rPr spc="-5" dirty="0"/>
              <a:t>und</a:t>
            </a:r>
          </a:p>
          <a:p>
            <a:pPr marL="3471545">
              <a:lnSpc>
                <a:spcPct val="100000"/>
              </a:lnSpc>
            </a:pPr>
            <a:endParaRPr spc="-5" dirty="0"/>
          </a:p>
          <a:p>
            <a:pPr marL="3471545">
              <a:lnSpc>
                <a:spcPct val="100000"/>
              </a:lnSpc>
              <a:spcBef>
                <a:spcPts val="35"/>
              </a:spcBef>
            </a:pPr>
            <a:endParaRPr sz="2050">
              <a:latin typeface="Times New Roman"/>
              <a:cs typeface="Times New Roman"/>
            </a:endParaRPr>
          </a:p>
          <a:p>
            <a:pPr marL="3471545" marR="941705" algn="r">
              <a:lnSpc>
                <a:spcPct val="100000"/>
              </a:lnSpc>
            </a:pPr>
            <a:r>
              <a:rPr sz="2400" spc="-5" dirty="0"/>
              <a:t>Do</a:t>
            </a:r>
            <a:r>
              <a:rPr sz="2400" spc="-20" dirty="0"/>
              <a:t>g</a:t>
            </a:r>
            <a:r>
              <a:rPr sz="2400" dirty="0"/>
              <a:t>?</a:t>
            </a:r>
            <a:r>
              <a:rPr sz="2400" spc="-5" dirty="0"/>
              <a:t> </a:t>
            </a:r>
            <a:r>
              <a:rPr sz="2400" spc="5" dirty="0">
                <a:solidFill>
                  <a:srgbClr val="70AD47"/>
                </a:solidFill>
              </a:rPr>
              <a:t>Y</a:t>
            </a:r>
            <a:r>
              <a:rPr sz="2400" spc="-20" dirty="0">
                <a:solidFill>
                  <a:srgbClr val="70AD47"/>
                </a:solidFill>
              </a:rPr>
              <a:t>E</a:t>
            </a:r>
            <a:r>
              <a:rPr sz="2400" dirty="0">
                <a:solidFill>
                  <a:srgbClr val="70AD47"/>
                </a:solidFill>
              </a:rPr>
              <a:t>S</a:t>
            </a:r>
            <a:endParaRPr sz="2400"/>
          </a:p>
          <a:p>
            <a:pPr marL="8463915" marR="5080">
              <a:lnSpc>
                <a:spcPts val="2870"/>
              </a:lnSpc>
              <a:spcBef>
                <a:spcPts val="125"/>
              </a:spcBef>
            </a:pPr>
            <a:r>
              <a:rPr sz="2400" spc="-5" dirty="0"/>
              <a:t>C</a:t>
            </a:r>
            <a:r>
              <a:rPr sz="2400" spc="-25" dirty="0"/>
              <a:t>a</a:t>
            </a:r>
            <a:r>
              <a:rPr sz="2400" spc="-5" dirty="0"/>
              <a:t>t</a:t>
            </a:r>
            <a:r>
              <a:rPr sz="2400" dirty="0"/>
              <a:t>?</a:t>
            </a:r>
            <a:r>
              <a:rPr sz="2400" spc="-5" dirty="0"/>
              <a:t> </a:t>
            </a:r>
            <a:r>
              <a:rPr sz="2400" spc="-20" dirty="0">
                <a:solidFill>
                  <a:srgbClr val="C00000"/>
                </a:solidFill>
              </a:rPr>
              <a:t>NO</a:t>
            </a:r>
            <a:r>
              <a:rPr sz="2400" spc="-10" dirty="0">
                <a:solidFill>
                  <a:srgbClr val="C00000"/>
                </a:solidFill>
              </a:rPr>
              <a:t> </a:t>
            </a:r>
            <a:r>
              <a:rPr sz="2400" spc="-25" dirty="0"/>
              <a:t>B</a:t>
            </a:r>
            <a:r>
              <a:rPr sz="2400" spc="-15" dirty="0"/>
              <a:t>a</a:t>
            </a:r>
            <a:r>
              <a:rPr sz="2400" spc="-20" dirty="0"/>
              <a:t>ckg</a:t>
            </a:r>
            <a:r>
              <a:rPr sz="2400" spc="-50" dirty="0"/>
              <a:t>r</a:t>
            </a:r>
            <a:r>
              <a:rPr sz="2400" spc="-5" dirty="0"/>
              <a:t>o</a:t>
            </a:r>
            <a:r>
              <a:rPr sz="2400" dirty="0"/>
              <a:t>und?</a:t>
            </a:r>
            <a:r>
              <a:rPr sz="2400" spc="-5" dirty="0"/>
              <a:t> </a:t>
            </a:r>
            <a:r>
              <a:rPr sz="2400" spc="-20" dirty="0">
                <a:solidFill>
                  <a:srgbClr val="C00000"/>
                </a:solidFill>
              </a:rPr>
              <a:t>NO</a:t>
            </a:r>
            <a:endParaRPr sz="240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18</a:t>
            </a:fld>
            <a:endParaRPr spc="-15" dirty="0"/>
          </a:p>
        </p:txBody>
      </p:sp>
      <p:sp>
        <p:nvSpPr>
          <p:cNvPr id="9" name="object 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35" dirty="0"/>
              <a:t>Mu</a:t>
            </a:r>
            <a:r>
              <a:rPr spc="-10" dirty="0"/>
              <a:t>l</a:t>
            </a:r>
            <a:r>
              <a:rPr spc="-20" dirty="0"/>
              <a:t>t</a:t>
            </a:r>
            <a:r>
              <a:rPr spc="-10" dirty="0"/>
              <a:t>i</a:t>
            </a:r>
            <a:r>
              <a:rPr spc="-30" dirty="0"/>
              <a:t>p</a:t>
            </a:r>
            <a:r>
              <a:rPr spc="-10" dirty="0"/>
              <a:t>l</a:t>
            </a:r>
            <a:r>
              <a:rPr dirty="0"/>
              <a:t>e</a:t>
            </a:r>
            <a:r>
              <a:rPr spc="-10" dirty="0"/>
              <a:t> </a:t>
            </a: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0" dirty="0"/>
              <a:t>ct</a:t>
            </a:r>
            <a:r>
              <a:rPr spc="-15" dirty="0"/>
              <a:t>s:</a:t>
            </a:r>
            <a:r>
              <a:rPr spc="-5" dirty="0"/>
              <a:t> </a:t>
            </a:r>
            <a:r>
              <a:rPr sz="3900" spc="35" dirty="0">
                <a:latin typeface="Calibri Light"/>
                <a:cs typeface="Calibri Light"/>
              </a:rPr>
              <a:t>S</a:t>
            </a:r>
            <a:r>
              <a:rPr sz="3900" spc="20" dirty="0">
                <a:latin typeface="Calibri Light"/>
                <a:cs typeface="Calibri Light"/>
              </a:rPr>
              <a:t>li</a:t>
            </a:r>
            <a:r>
              <a:rPr sz="3900" spc="35" dirty="0">
                <a:latin typeface="Calibri Light"/>
                <a:cs typeface="Calibri Light"/>
              </a:rPr>
              <a:t>d</a:t>
            </a:r>
            <a:r>
              <a:rPr sz="3900" spc="20" dirty="0">
                <a:latin typeface="Calibri Light"/>
                <a:cs typeface="Calibri Light"/>
              </a:rPr>
              <a:t>i</a:t>
            </a:r>
            <a:r>
              <a:rPr sz="3900" spc="35" dirty="0">
                <a:latin typeface="Calibri Light"/>
                <a:cs typeface="Calibri Light"/>
              </a:rPr>
              <a:t>ng</a:t>
            </a:r>
            <a:r>
              <a:rPr sz="3900" spc="20" dirty="0">
                <a:latin typeface="Calibri Light"/>
                <a:cs typeface="Calibri Light"/>
              </a:rPr>
              <a:t> </a:t>
            </a:r>
            <a:r>
              <a:rPr sz="3900" spc="65" dirty="0">
                <a:latin typeface="Calibri Light"/>
                <a:cs typeface="Calibri Light"/>
              </a:rPr>
              <a:t>W</a:t>
            </a:r>
            <a:r>
              <a:rPr sz="3900" spc="20" dirty="0">
                <a:latin typeface="Calibri Light"/>
                <a:cs typeface="Calibri Light"/>
              </a:rPr>
              <a:t>i</a:t>
            </a:r>
            <a:r>
              <a:rPr sz="3900" spc="35" dirty="0">
                <a:latin typeface="Calibri Light"/>
                <a:cs typeface="Calibri Light"/>
              </a:rPr>
              <a:t>nd</a:t>
            </a:r>
            <a:r>
              <a:rPr sz="3900" spc="25" dirty="0">
                <a:latin typeface="Calibri Light"/>
                <a:cs typeface="Calibri Light"/>
              </a:rPr>
              <a:t>o</a:t>
            </a:r>
            <a:r>
              <a:rPr sz="3900" spc="50" dirty="0">
                <a:latin typeface="Calibri Light"/>
                <a:cs typeface="Calibri Light"/>
              </a:rPr>
              <a:t>w</a:t>
            </a:r>
            <a:endParaRPr sz="3900">
              <a:latin typeface="Calibri Light"/>
              <a:cs typeface="Calibri Ligh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89212" y="2719537"/>
            <a:ext cx="3541378" cy="265607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269887" y="3278654"/>
            <a:ext cx="4454841" cy="16079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974095" y="3953933"/>
            <a:ext cx="887730" cy="1312545"/>
          </a:xfrm>
          <a:custGeom>
            <a:avLst/>
            <a:gdLst/>
            <a:ahLst/>
            <a:cxnLst/>
            <a:rect l="l" t="t" r="r" b="b"/>
            <a:pathLst>
              <a:path w="887730" h="1312545">
                <a:moveTo>
                  <a:pt x="0" y="0"/>
                </a:moveTo>
                <a:lnTo>
                  <a:pt x="887637" y="0"/>
                </a:lnTo>
                <a:lnTo>
                  <a:pt x="887637" y="1312334"/>
                </a:lnTo>
                <a:lnTo>
                  <a:pt x="0" y="1312334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484245" marR="2648585">
              <a:lnSpc>
                <a:spcPct val="99400"/>
              </a:lnSpc>
            </a:pPr>
            <a:r>
              <a:rPr spc="-25" dirty="0"/>
              <a:t>A</a:t>
            </a:r>
            <a:r>
              <a:rPr spc="-5" dirty="0"/>
              <a:t>pp</a:t>
            </a:r>
            <a:r>
              <a:rPr dirty="0"/>
              <a:t>l</a:t>
            </a:r>
            <a:r>
              <a:rPr spc="-15" dirty="0"/>
              <a:t>y</a:t>
            </a:r>
            <a:r>
              <a:rPr spc="-10" dirty="0"/>
              <a:t> </a:t>
            </a:r>
            <a:r>
              <a:rPr dirty="0"/>
              <a:t>a</a:t>
            </a:r>
            <a:r>
              <a:rPr spc="-15" dirty="0"/>
              <a:t> </a:t>
            </a:r>
            <a:r>
              <a:rPr spc="-10" dirty="0"/>
              <a:t>C</a:t>
            </a:r>
            <a:r>
              <a:rPr spc="-35" dirty="0"/>
              <a:t>N</a:t>
            </a:r>
            <a:r>
              <a:rPr spc="-20" dirty="0"/>
              <a:t>N </a:t>
            </a:r>
            <a:r>
              <a:rPr spc="-35" dirty="0"/>
              <a:t>t</a:t>
            </a:r>
            <a:r>
              <a:rPr dirty="0"/>
              <a:t>o</a:t>
            </a:r>
            <a:r>
              <a:rPr spc="-10" dirty="0"/>
              <a:t> </a:t>
            </a:r>
            <a:r>
              <a:rPr spc="-30" dirty="0"/>
              <a:t>m</a:t>
            </a:r>
            <a:r>
              <a:rPr spc="-10" dirty="0"/>
              <a:t>a</a:t>
            </a:r>
            <a:r>
              <a:rPr spc="-50" dirty="0"/>
              <a:t>n</a:t>
            </a:r>
            <a:r>
              <a:rPr spc="-15" dirty="0"/>
              <a:t>y</a:t>
            </a:r>
            <a:r>
              <a:rPr spc="-10" dirty="0"/>
              <a:t> </a:t>
            </a:r>
            <a:r>
              <a:rPr spc="-5" dirty="0"/>
              <a:t>d</a:t>
            </a:r>
            <a:r>
              <a:rPr dirty="0"/>
              <a:t>i</a:t>
            </a:r>
            <a:r>
              <a:rPr spc="-25" dirty="0"/>
              <a:t>f</a:t>
            </a:r>
            <a:r>
              <a:rPr spc="-60" dirty="0"/>
              <a:t>f</a:t>
            </a:r>
            <a:r>
              <a:rPr spc="-25" dirty="0"/>
              <a:t>e</a:t>
            </a:r>
            <a:r>
              <a:rPr spc="-55" dirty="0"/>
              <a:t>r</a:t>
            </a:r>
            <a:r>
              <a:rPr spc="-25" dirty="0"/>
              <a:t>en</a:t>
            </a:r>
            <a:r>
              <a:rPr spc="-10" dirty="0"/>
              <a:t>t </a:t>
            </a:r>
            <a:r>
              <a:rPr spc="-25" dirty="0"/>
              <a:t>c</a:t>
            </a:r>
            <a:r>
              <a:rPr spc="-60" dirty="0"/>
              <a:t>r</a:t>
            </a:r>
            <a:r>
              <a:rPr spc="-10" dirty="0"/>
              <a:t>o</a:t>
            </a:r>
            <a:r>
              <a:rPr spc="-15" dirty="0"/>
              <a:t>p</a:t>
            </a:r>
            <a:r>
              <a:rPr dirty="0"/>
              <a:t>s</a:t>
            </a:r>
            <a:r>
              <a:rPr spc="-10" dirty="0"/>
              <a:t> o</a:t>
            </a:r>
            <a:r>
              <a:rPr dirty="0"/>
              <a:t>f</a:t>
            </a:r>
            <a:r>
              <a:rPr spc="-5" dirty="0"/>
              <a:t> </a:t>
            </a:r>
            <a:r>
              <a:rPr spc="-15" dirty="0"/>
              <a:t>the</a:t>
            </a:r>
            <a:r>
              <a:rPr spc="-10" dirty="0"/>
              <a:t> </a:t>
            </a:r>
            <a:r>
              <a:rPr dirty="0"/>
              <a:t>i</a:t>
            </a:r>
            <a:r>
              <a:rPr spc="-30" dirty="0"/>
              <a:t>m</a:t>
            </a:r>
            <a:r>
              <a:rPr spc="-10" dirty="0"/>
              <a:t>a</a:t>
            </a:r>
            <a:r>
              <a:rPr spc="-40" dirty="0"/>
              <a:t>g</a:t>
            </a:r>
            <a:r>
              <a:rPr spc="-25" dirty="0"/>
              <a:t>e</a:t>
            </a:r>
            <a:r>
              <a:rPr spc="-10" dirty="0"/>
              <a:t>,</a:t>
            </a:r>
            <a:r>
              <a:rPr spc="-5" dirty="0"/>
              <a:t> </a:t>
            </a:r>
            <a:r>
              <a:rPr spc="-10" dirty="0"/>
              <a:t>C</a:t>
            </a:r>
            <a:r>
              <a:rPr spc="-35" dirty="0"/>
              <a:t>N</a:t>
            </a:r>
            <a:r>
              <a:rPr spc="-20" dirty="0"/>
              <a:t>N </a:t>
            </a:r>
            <a:r>
              <a:rPr spc="-25" dirty="0"/>
              <a:t>c</a:t>
            </a:r>
            <a:r>
              <a:rPr dirty="0"/>
              <a:t>l</a:t>
            </a:r>
            <a:r>
              <a:rPr spc="-10" dirty="0"/>
              <a:t>a</a:t>
            </a:r>
            <a:r>
              <a:rPr spc="-5" dirty="0"/>
              <a:t>ss</a:t>
            </a:r>
            <a:r>
              <a:rPr dirty="0"/>
              <a:t>i</a:t>
            </a:r>
            <a:r>
              <a:rPr spc="-5" dirty="0"/>
              <a:t>f</a:t>
            </a:r>
            <a:r>
              <a:rPr dirty="0"/>
              <a:t>i</a:t>
            </a:r>
            <a:r>
              <a:rPr spc="-25" dirty="0"/>
              <a:t>e</a:t>
            </a:r>
            <a:r>
              <a:rPr dirty="0"/>
              <a:t>s </a:t>
            </a:r>
            <a:r>
              <a:rPr spc="-25" dirty="0"/>
              <a:t>e</a:t>
            </a:r>
            <a:r>
              <a:rPr spc="-10" dirty="0"/>
              <a:t>a</a:t>
            </a:r>
            <a:r>
              <a:rPr spc="-25" dirty="0"/>
              <a:t>c</a:t>
            </a:r>
            <a:r>
              <a:rPr dirty="0"/>
              <a:t>h</a:t>
            </a:r>
            <a:r>
              <a:rPr spc="-5" dirty="0"/>
              <a:t> </a:t>
            </a:r>
            <a:r>
              <a:rPr spc="-25" dirty="0"/>
              <a:t>c</a:t>
            </a:r>
            <a:r>
              <a:rPr spc="-60" dirty="0"/>
              <a:t>r</a:t>
            </a:r>
            <a:r>
              <a:rPr spc="-10" dirty="0"/>
              <a:t>o</a:t>
            </a:r>
            <a:r>
              <a:rPr dirty="0"/>
              <a:t>p</a:t>
            </a:r>
            <a:r>
              <a:rPr spc="-5" dirty="0"/>
              <a:t> </a:t>
            </a:r>
            <a:r>
              <a:rPr spc="-10" dirty="0"/>
              <a:t>a</a:t>
            </a:r>
            <a:r>
              <a:rPr dirty="0"/>
              <a:t>s</a:t>
            </a:r>
            <a:r>
              <a:rPr spc="-10" dirty="0"/>
              <a:t> o</a:t>
            </a:r>
            <a:r>
              <a:rPr spc="-5" dirty="0"/>
              <a:t>b</a:t>
            </a:r>
            <a:r>
              <a:rPr dirty="0"/>
              <a:t>j</a:t>
            </a:r>
            <a:r>
              <a:rPr spc="-25" dirty="0"/>
              <a:t>ec</a:t>
            </a:r>
            <a:r>
              <a:rPr spc="-10" dirty="0"/>
              <a:t>t</a:t>
            </a:r>
            <a:r>
              <a:rPr spc="-5" dirty="0"/>
              <a:t> </a:t>
            </a:r>
            <a:r>
              <a:rPr spc="-10" dirty="0"/>
              <a:t>or</a:t>
            </a:r>
            <a:r>
              <a:rPr spc="-15" dirty="0"/>
              <a:t> </a:t>
            </a:r>
            <a:r>
              <a:rPr spc="-5" dirty="0"/>
              <a:t>b</a:t>
            </a:r>
            <a:r>
              <a:rPr spc="-10" dirty="0"/>
              <a:t>a</a:t>
            </a:r>
            <a:r>
              <a:rPr spc="-25" dirty="0"/>
              <a:t>c</a:t>
            </a:r>
            <a:r>
              <a:rPr spc="-30" dirty="0"/>
              <a:t>k</a:t>
            </a:r>
            <a:r>
              <a:rPr spc="-20" dirty="0"/>
              <a:t>g</a:t>
            </a:r>
            <a:r>
              <a:rPr spc="-60" dirty="0"/>
              <a:t>r</a:t>
            </a:r>
            <a:r>
              <a:rPr spc="-10" dirty="0"/>
              <a:t>o</a:t>
            </a:r>
            <a:r>
              <a:rPr spc="-5" dirty="0"/>
              <a:t>und</a:t>
            </a:r>
          </a:p>
          <a:p>
            <a:pPr marL="3471545">
              <a:lnSpc>
                <a:spcPct val="100000"/>
              </a:lnSpc>
            </a:pPr>
            <a:endParaRPr spc="-5" dirty="0"/>
          </a:p>
          <a:p>
            <a:pPr marL="3471545">
              <a:lnSpc>
                <a:spcPct val="100000"/>
              </a:lnSpc>
              <a:spcBef>
                <a:spcPts val="35"/>
              </a:spcBef>
            </a:pPr>
            <a:endParaRPr sz="2050">
              <a:latin typeface="Times New Roman"/>
              <a:cs typeface="Times New Roman"/>
            </a:endParaRPr>
          </a:p>
          <a:p>
            <a:pPr marL="3471545" marR="941705" algn="r">
              <a:lnSpc>
                <a:spcPct val="100000"/>
              </a:lnSpc>
            </a:pPr>
            <a:r>
              <a:rPr sz="2400" spc="-5" dirty="0"/>
              <a:t>Do</a:t>
            </a:r>
            <a:r>
              <a:rPr sz="2400" spc="-20" dirty="0"/>
              <a:t>g</a:t>
            </a:r>
            <a:r>
              <a:rPr sz="2400" dirty="0"/>
              <a:t>?</a:t>
            </a:r>
            <a:r>
              <a:rPr sz="2400" spc="-5" dirty="0"/>
              <a:t> </a:t>
            </a:r>
            <a:r>
              <a:rPr sz="2400" spc="5" dirty="0">
                <a:solidFill>
                  <a:srgbClr val="70AD47"/>
                </a:solidFill>
              </a:rPr>
              <a:t>Y</a:t>
            </a:r>
            <a:r>
              <a:rPr sz="2400" spc="-20" dirty="0">
                <a:solidFill>
                  <a:srgbClr val="70AD47"/>
                </a:solidFill>
              </a:rPr>
              <a:t>E</a:t>
            </a:r>
            <a:r>
              <a:rPr sz="2400" dirty="0">
                <a:solidFill>
                  <a:srgbClr val="70AD47"/>
                </a:solidFill>
              </a:rPr>
              <a:t>S</a:t>
            </a:r>
            <a:endParaRPr sz="2400"/>
          </a:p>
          <a:p>
            <a:pPr marL="8463915" marR="5080">
              <a:lnSpc>
                <a:spcPts val="2870"/>
              </a:lnSpc>
              <a:spcBef>
                <a:spcPts val="125"/>
              </a:spcBef>
            </a:pPr>
            <a:r>
              <a:rPr sz="2400" spc="-5" dirty="0"/>
              <a:t>C</a:t>
            </a:r>
            <a:r>
              <a:rPr sz="2400" spc="-25" dirty="0"/>
              <a:t>a</a:t>
            </a:r>
            <a:r>
              <a:rPr sz="2400" spc="-5" dirty="0"/>
              <a:t>t</a:t>
            </a:r>
            <a:r>
              <a:rPr sz="2400" dirty="0"/>
              <a:t>?</a:t>
            </a:r>
            <a:r>
              <a:rPr sz="2400" spc="-5" dirty="0"/>
              <a:t> </a:t>
            </a:r>
            <a:r>
              <a:rPr sz="2400" spc="-20" dirty="0">
                <a:solidFill>
                  <a:srgbClr val="C00000"/>
                </a:solidFill>
              </a:rPr>
              <a:t>NO</a:t>
            </a:r>
            <a:r>
              <a:rPr sz="2400" spc="-10" dirty="0">
                <a:solidFill>
                  <a:srgbClr val="C00000"/>
                </a:solidFill>
              </a:rPr>
              <a:t> </a:t>
            </a:r>
            <a:r>
              <a:rPr sz="2400" spc="-25" dirty="0"/>
              <a:t>B</a:t>
            </a:r>
            <a:r>
              <a:rPr sz="2400" spc="-15" dirty="0"/>
              <a:t>a</a:t>
            </a:r>
            <a:r>
              <a:rPr sz="2400" spc="-20" dirty="0"/>
              <a:t>ckg</a:t>
            </a:r>
            <a:r>
              <a:rPr sz="2400" spc="-50" dirty="0"/>
              <a:t>r</a:t>
            </a:r>
            <a:r>
              <a:rPr sz="2400" spc="-5" dirty="0"/>
              <a:t>o</a:t>
            </a:r>
            <a:r>
              <a:rPr sz="2400" dirty="0"/>
              <a:t>und?</a:t>
            </a:r>
            <a:r>
              <a:rPr sz="2400" spc="-5" dirty="0"/>
              <a:t> </a:t>
            </a:r>
            <a:r>
              <a:rPr sz="2400" spc="-20" dirty="0">
                <a:solidFill>
                  <a:srgbClr val="C00000"/>
                </a:solidFill>
              </a:rPr>
              <a:t>NO</a:t>
            </a:r>
            <a:endParaRPr sz="240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5315013" y="6506264"/>
            <a:ext cx="1562100" cy="279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20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25" dirty="0"/>
              <a:t>L</a:t>
            </a:r>
            <a:r>
              <a:rPr spc="-20" dirty="0"/>
              <a:t>a</a:t>
            </a:r>
            <a:r>
              <a:rPr spc="-65" dirty="0"/>
              <a:t>s</a:t>
            </a:r>
            <a:r>
              <a:rPr spc="-15" dirty="0"/>
              <a:t>t</a:t>
            </a:r>
            <a:r>
              <a:rPr spc="-10" dirty="0"/>
              <a:t> </a:t>
            </a:r>
            <a:r>
              <a:rPr spc="5" dirty="0"/>
              <a:t>T</a:t>
            </a:r>
            <a:r>
              <a:rPr spc="-10" dirty="0"/>
              <a:t>i</a:t>
            </a:r>
            <a:r>
              <a:rPr spc="-35" dirty="0"/>
              <a:t>me</a:t>
            </a:r>
            <a:r>
              <a:rPr spc="-15" dirty="0"/>
              <a:t>:</a:t>
            </a:r>
            <a:r>
              <a:rPr spc="-10" dirty="0"/>
              <a:t> V</a:t>
            </a:r>
            <a:r>
              <a:rPr spc="-15" dirty="0"/>
              <a:t>is</a:t>
            </a:r>
            <a:r>
              <a:rPr spc="-30" dirty="0"/>
              <a:t>u</a:t>
            </a:r>
            <a:r>
              <a:rPr spc="-15" dirty="0"/>
              <a:t>alizi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10" dirty="0"/>
              <a:t> </a:t>
            </a:r>
            <a:r>
              <a:rPr spc="-20" dirty="0"/>
              <a:t>a</a:t>
            </a:r>
            <a:r>
              <a:rPr spc="-30" dirty="0"/>
              <a:t>n</a:t>
            </a:r>
            <a:r>
              <a:rPr spc="-25" dirty="0"/>
              <a:t>d</a:t>
            </a:r>
            <a:r>
              <a:rPr spc="-10" dirty="0"/>
              <a:t> </a:t>
            </a:r>
            <a:r>
              <a:rPr spc="-30" dirty="0"/>
              <a:t>Unde</a:t>
            </a:r>
            <a:r>
              <a:rPr spc="-100" dirty="0"/>
              <a:t>r</a:t>
            </a:r>
            <a:r>
              <a:rPr spc="-65" dirty="0"/>
              <a:t>s</a:t>
            </a:r>
            <a:r>
              <a:rPr spc="-75" dirty="0"/>
              <a:t>t</a:t>
            </a:r>
            <a:r>
              <a:rPr spc="-20" dirty="0"/>
              <a:t>a</a:t>
            </a:r>
            <a:r>
              <a:rPr spc="-30" dirty="0"/>
              <a:t>nd</a:t>
            </a:r>
            <a:r>
              <a:rPr spc="-10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10" dirty="0"/>
              <a:t> </a:t>
            </a:r>
            <a:r>
              <a:rPr spc="-5" dirty="0"/>
              <a:t>CNNs</a:t>
            </a:r>
          </a:p>
        </p:txBody>
      </p:sp>
      <p:sp>
        <p:nvSpPr>
          <p:cNvPr id="3" name="object 3"/>
          <p:cNvSpPr/>
          <p:nvPr/>
        </p:nvSpPr>
        <p:spPr>
          <a:xfrm>
            <a:off x="235920" y="2274237"/>
            <a:ext cx="3311777" cy="23675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873146" y="1670117"/>
            <a:ext cx="3246666" cy="192823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881474" y="3979743"/>
            <a:ext cx="3246664" cy="192823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064412" y="2031903"/>
            <a:ext cx="3076337" cy="221791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568537" y="1791994"/>
            <a:ext cx="2572385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15" dirty="0">
                <a:latin typeface="Calibri"/>
                <a:cs typeface="Calibri"/>
              </a:rPr>
              <a:t>N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spc="-5" dirty="0">
                <a:latin typeface="Calibri"/>
                <a:cs typeface="Calibri"/>
              </a:rPr>
              <a:t>a</a:t>
            </a:r>
            <a:r>
              <a:rPr sz="2800" spc="-50" dirty="0">
                <a:latin typeface="Calibri"/>
                <a:cs typeface="Calibri"/>
              </a:rPr>
              <a:t>r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spc="-30" dirty="0">
                <a:latin typeface="Calibri"/>
                <a:cs typeface="Calibri"/>
              </a:rPr>
              <a:t>s</a:t>
            </a:r>
            <a:r>
              <a:rPr sz="2800" spc="-10" dirty="0">
                <a:latin typeface="Calibri"/>
                <a:cs typeface="Calibri"/>
              </a:rPr>
              <a:t>t</a:t>
            </a:r>
            <a:r>
              <a:rPr sz="2800" dirty="0">
                <a:latin typeface="Calibri"/>
                <a:cs typeface="Calibri"/>
              </a:rPr>
              <a:t> </a:t>
            </a:r>
            <a:r>
              <a:rPr sz="2800" spc="-15" dirty="0">
                <a:latin typeface="Calibri"/>
                <a:cs typeface="Calibri"/>
              </a:rPr>
              <a:t>N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spc="-10" dirty="0">
                <a:latin typeface="Calibri"/>
                <a:cs typeface="Calibri"/>
              </a:rPr>
              <a:t>i</a:t>
            </a:r>
            <a:r>
              <a:rPr sz="2800" spc="-25" dirty="0">
                <a:latin typeface="Calibri"/>
                <a:cs typeface="Calibri"/>
              </a:rPr>
              <a:t>g</a:t>
            </a:r>
            <a:r>
              <a:rPr sz="2800" spc="5" dirty="0">
                <a:latin typeface="Calibri"/>
                <a:cs typeface="Calibri"/>
              </a:rPr>
              <a:t>hb</a:t>
            </a:r>
            <a:r>
              <a:rPr sz="2800" spc="-5" dirty="0">
                <a:latin typeface="Calibri"/>
                <a:cs typeface="Calibri"/>
              </a:rPr>
              <a:t>o</a:t>
            </a:r>
            <a:r>
              <a:rPr sz="2800" spc="-10" dirty="0">
                <a:latin typeface="Calibri"/>
                <a:cs typeface="Calibri"/>
              </a:rPr>
              <a:t>r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419482" y="1177380"/>
            <a:ext cx="421513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20" dirty="0">
                <a:latin typeface="Calibri"/>
                <a:cs typeface="Calibri"/>
              </a:rPr>
              <a:t>M</a:t>
            </a:r>
            <a:r>
              <a:rPr sz="2800" spc="-30" dirty="0">
                <a:latin typeface="Calibri"/>
                <a:cs typeface="Calibri"/>
              </a:rPr>
              <a:t>a</a:t>
            </a:r>
            <a:r>
              <a:rPr sz="2800" spc="-5" dirty="0">
                <a:latin typeface="Calibri"/>
                <a:cs typeface="Calibri"/>
              </a:rPr>
              <a:t>xi</a:t>
            </a:r>
            <a:r>
              <a:rPr sz="2800" spc="-25" dirty="0">
                <a:latin typeface="Calibri"/>
                <a:cs typeface="Calibri"/>
              </a:rPr>
              <a:t>m</a:t>
            </a:r>
            <a:r>
              <a:rPr sz="2800" spc="-5" dirty="0">
                <a:latin typeface="Calibri"/>
                <a:cs typeface="Calibri"/>
              </a:rPr>
              <a:t>all</a:t>
            </a:r>
            <a:r>
              <a:rPr sz="2800" spc="-15" dirty="0">
                <a:latin typeface="Calibri"/>
                <a:cs typeface="Calibri"/>
              </a:rPr>
              <a:t>y</a:t>
            </a:r>
            <a:r>
              <a:rPr sz="2800" spc="-5" dirty="0">
                <a:latin typeface="Calibri"/>
                <a:cs typeface="Calibri"/>
              </a:rPr>
              <a:t> </a:t>
            </a:r>
            <a:r>
              <a:rPr sz="2800" spc="-15" dirty="0">
                <a:latin typeface="Calibri"/>
                <a:cs typeface="Calibri"/>
              </a:rPr>
              <a:t>Act</a:t>
            </a:r>
            <a:r>
              <a:rPr sz="2800" spc="-5" dirty="0">
                <a:latin typeface="Calibri"/>
                <a:cs typeface="Calibri"/>
              </a:rPr>
              <a:t>i</a:t>
            </a:r>
            <a:r>
              <a:rPr sz="2800" spc="-60" dirty="0">
                <a:latin typeface="Calibri"/>
                <a:cs typeface="Calibri"/>
              </a:rPr>
              <a:t>v</a:t>
            </a:r>
            <a:r>
              <a:rPr sz="2800" spc="-30" dirty="0">
                <a:latin typeface="Calibri"/>
                <a:cs typeface="Calibri"/>
              </a:rPr>
              <a:t>a</a:t>
            </a:r>
            <a:r>
              <a:rPr sz="2800" spc="-15" dirty="0">
                <a:latin typeface="Calibri"/>
                <a:cs typeface="Calibri"/>
              </a:rPr>
              <a:t>t</a:t>
            </a:r>
            <a:r>
              <a:rPr sz="2800" spc="-5" dirty="0">
                <a:latin typeface="Calibri"/>
                <a:cs typeface="Calibri"/>
              </a:rPr>
              <a:t>i</a:t>
            </a:r>
            <a:r>
              <a:rPr sz="2800" dirty="0">
                <a:latin typeface="Calibri"/>
                <a:cs typeface="Calibri"/>
              </a:rPr>
              <a:t>n</a:t>
            </a:r>
            <a:r>
              <a:rPr sz="2800" spc="-15" dirty="0">
                <a:latin typeface="Calibri"/>
                <a:cs typeface="Calibri"/>
              </a:rPr>
              <a:t>g</a:t>
            </a:r>
            <a:r>
              <a:rPr sz="2800" spc="-5" dirty="0">
                <a:latin typeface="Calibri"/>
                <a:cs typeface="Calibri"/>
              </a:rPr>
              <a:t> </a:t>
            </a:r>
            <a:r>
              <a:rPr sz="2800" spc="-75" dirty="0">
                <a:latin typeface="Calibri"/>
                <a:cs typeface="Calibri"/>
              </a:rPr>
              <a:t>P</a:t>
            </a:r>
            <a:r>
              <a:rPr sz="2800" spc="-30" dirty="0">
                <a:latin typeface="Calibri"/>
                <a:cs typeface="Calibri"/>
              </a:rPr>
              <a:t>a</a:t>
            </a:r>
            <a:r>
              <a:rPr sz="2800" spc="-45" dirty="0">
                <a:latin typeface="Calibri"/>
                <a:cs typeface="Calibri"/>
              </a:rPr>
              <a:t>t</a:t>
            </a:r>
            <a:r>
              <a:rPr sz="2800" spc="-15" dirty="0">
                <a:latin typeface="Calibri"/>
                <a:cs typeface="Calibri"/>
              </a:rPr>
              <a:t>c</a:t>
            </a:r>
            <a:r>
              <a:rPr sz="2800" dirty="0">
                <a:latin typeface="Calibri"/>
                <a:cs typeface="Calibri"/>
              </a:rPr>
              <a:t>h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dirty="0">
                <a:latin typeface="Calibri"/>
                <a:cs typeface="Calibri"/>
              </a:rPr>
              <a:t>s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280664" y="5957141"/>
            <a:ext cx="272161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libri"/>
                <a:cs typeface="Calibri"/>
              </a:rPr>
              <a:t>(</a:t>
            </a:r>
            <a:r>
              <a:rPr sz="2800" spc="-5" dirty="0">
                <a:latin typeface="Calibri"/>
                <a:cs typeface="Calibri"/>
              </a:rPr>
              <a:t>G</a:t>
            </a:r>
            <a:r>
              <a:rPr sz="2800" dirty="0">
                <a:latin typeface="Calibri"/>
                <a:cs typeface="Calibri"/>
              </a:rPr>
              <a:t>u</a:t>
            </a:r>
            <a:r>
              <a:rPr sz="2800" spc="-10" dirty="0">
                <a:latin typeface="Calibri"/>
                <a:cs typeface="Calibri"/>
              </a:rPr>
              <a:t>i</a:t>
            </a:r>
            <a:r>
              <a:rPr sz="2800" dirty="0">
                <a:latin typeface="Calibri"/>
                <a:cs typeface="Calibri"/>
              </a:rPr>
              <a:t>d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dirty="0">
                <a:latin typeface="Calibri"/>
                <a:cs typeface="Calibri"/>
              </a:rPr>
              <a:t>d)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20" dirty="0">
                <a:latin typeface="Calibri"/>
                <a:cs typeface="Calibri"/>
              </a:rPr>
              <a:t>Ba</a:t>
            </a:r>
            <a:r>
              <a:rPr sz="2800" spc="-15" dirty="0">
                <a:latin typeface="Calibri"/>
                <a:cs typeface="Calibri"/>
              </a:rPr>
              <a:t>ckp</a:t>
            </a:r>
            <a:r>
              <a:rPr sz="2800" spc="-60" dirty="0">
                <a:latin typeface="Calibri"/>
                <a:cs typeface="Calibri"/>
              </a:rPr>
              <a:t>r</a:t>
            </a:r>
            <a:r>
              <a:rPr sz="2800" spc="-5" dirty="0">
                <a:latin typeface="Calibri"/>
                <a:cs typeface="Calibri"/>
              </a:rPr>
              <a:t>o</a:t>
            </a:r>
            <a:r>
              <a:rPr sz="2800" dirty="0">
                <a:latin typeface="Calibri"/>
                <a:cs typeface="Calibri"/>
              </a:rPr>
              <a:t>p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7274583" y="4455787"/>
            <a:ext cx="4655995" cy="120251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8326174" y="5755913"/>
            <a:ext cx="2526665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40" dirty="0">
                <a:latin typeface="Calibri"/>
                <a:cs typeface="Calibri"/>
              </a:rPr>
              <a:t>F</a:t>
            </a:r>
            <a:r>
              <a:rPr sz="2800" spc="-5" dirty="0">
                <a:latin typeface="Calibri"/>
                <a:cs typeface="Calibri"/>
              </a:rPr>
              <a:t>e</a:t>
            </a:r>
            <a:r>
              <a:rPr sz="2800" spc="-30" dirty="0">
                <a:latin typeface="Calibri"/>
                <a:cs typeface="Calibri"/>
              </a:rPr>
              <a:t>a</a:t>
            </a:r>
            <a:r>
              <a:rPr sz="2800" spc="-15" dirty="0">
                <a:latin typeface="Calibri"/>
                <a:cs typeface="Calibri"/>
              </a:rPr>
              <a:t>t</a:t>
            </a:r>
            <a:r>
              <a:rPr sz="2800" dirty="0">
                <a:latin typeface="Calibri"/>
                <a:cs typeface="Calibri"/>
              </a:rPr>
              <a:t>u</a:t>
            </a:r>
            <a:r>
              <a:rPr sz="2800" spc="-50" dirty="0">
                <a:latin typeface="Calibri"/>
                <a:cs typeface="Calibri"/>
              </a:rPr>
              <a:t>r</a:t>
            </a:r>
            <a:r>
              <a:rPr sz="2800" spc="-15" dirty="0">
                <a:latin typeface="Calibri"/>
                <a:cs typeface="Calibri"/>
              </a:rPr>
              <a:t>e</a:t>
            </a:r>
            <a:r>
              <a:rPr sz="2800" dirty="0">
                <a:latin typeface="Calibri"/>
                <a:cs typeface="Calibri"/>
              </a:rPr>
              <a:t> </a:t>
            </a:r>
            <a:r>
              <a:rPr sz="2800" spc="-20" dirty="0">
                <a:latin typeface="Calibri"/>
                <a:cs typeface="Calibri"/>
              </a:rPr>
              <a:t>I</a:t>
            </a:r>
            <a:r>
              <a:rPr sz="2800" spc="-45" dirty="0">
                <a:latin typeface="Calibri"/>
                <a:cs typeface="Calibri"/>
              </a:rPr>
              <a:t>nv</a:t>
            </a:r>
            <a:r>
              <a:rPr sz="2800" spc="-20" dirty="0">
                <a:latin typeface="Calibri"/>
                <a:cs typeface="Calibri"/>
              </a:rPr>
              <a:t>e</a:t>
            </a:r>
            <a:r>
              <a:rPr sz="2800" spc="-60" dirty="0">
                <a:latin typeface="Calibri"/>
                <a:cs typeface="Calibri"/>
              </a:rPr>
              <a:t>r</a:t>
            </a:r>
            <a:r>
              <a:rPr sz="2800" spc="5" dirty="0">
                <a:latin typeface="Calibri"/>
                <a:cs typeface="Calibri"/>
              </a:rPr>
              <a:t>s</a:t>
            </a:r>
            <a:r>
              <a:rPr sz="2800" spc="-5" dirty="0">
                <a:latin typeface="Calibri"/>
                <a:cs typeface="Calibri"/>
              </a:rPr>
              <a:t>io</a:t>
            </a:r>
            <a:r>
              <a:rPr sz="2800" dirty="0">
                <a:latin typeface="Calibri"/>
                <a:cs typeface="Calibri"/>
              </a:rPr>
              <a:t>n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4097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2</a:t>
            </a:fld>
            <a:endParaRPr spc="-15" dirty="0"/>
          </a:p>
        </p:txBody>
      </p:sp>
      <p:sp>
        <p:nvSpPr>
          <p:cNvPr id="15" name="object 1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8124300" y="1167902"/>
            <a:ext cx="2957830" cy="8045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20040" marR="5080" indent="-307975">
              <a:lnSpc>
                <a:spcPts val="3329"/>
              </a:lnSpc>
            </a:pPr>
            <a:r>
              <a:rPr sz="2800" spc="-35" dirty="0">
                <a:latin typeface="Calibri"/>
                <a:cs typeface="Calibri"/>
              </a:rPr>
              <a:t>S</a:t>
            </a:r>
            <a:r>
              <a:rPr sz="2800" spc="-5" dirty="0">
                <a:latin typeface="Calibri"/>
                <a:cs typeface="Calibri"/>
              </a:rPr>
              <a:t>y</a:t>
            </a:r>
            <a:r>
              <a:rPr sz="2800" spc="-25" dirty="0">
                <a:latin typeface="Calibri"/>
                <a:cs typeface="Calibri"/>
              </a:rPr>
              <a:t>n</a:t>
            </a:r>
            <a:r>
              <a:rPr sz="2800" spc="-15" dirty="0">
                <a:latin typeface="Calibri"/>
                <a:cs typeface="Calibri"/>
              </a:rPr>
              <a:t>t</a:t>
            </a:r>
            <a:r>
              <a:rPr sz="2800" dirty="0">
                <a:latin typeface="Calibri"/>
                <a:cs typeface="Calibri"/>
              </a:rPr>
              <a:t>h</a:t>
            </a:r>
            <a:r>
              <a:rPr sz="2800" spc="-35" dirty="0">
                <a:latin typeface="Calibri"/>
                <a:cs typeface="Calibri"/>
              </a:rPr>
              <a:t>e</a:t>
            </a:r>
            <a:r>
              <a:rPr sz="2800" spc="-15" dirty="0">
                <a:latin typeface="Calibri"/>
                <a:cs typeface="Calibri"/>
              </a:rPr>
              <a:t>t</a:t>
            </a:r>
            <a:r>
              <a:rPr sz="2800" spc="-5" dirty="0">
                <a:latin typeface="Calibri"/>
                <a:cs typeface="Calibri"/>
              </a:rPr>
              <a:t>i</a:t>
            </a:r>
            <a:r>
              <a:rPr sz="2800" spc="-15" dirty="0">
                <a:latin typeface="Calibri"/>
                <a:cs typeface="Calibri"/>
              </a:rPr>
              <a:t>c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20" dirty="0">
                <a:latin typeface="Calibri"/>
                <a:cs typeface="Calibri"/>
              </a:rPr>
              <a:t>I</a:t>
            </a:r>
            <a:r>
              <a:rPr sz="2800" spc="-25" dirty="0">
                <a:latin typeface="Calibri"/>
                <a:cs typeface="Calibri"/>
              </a:rPr>
              <a:t>m</a:t>
            </a:r>
            <a:r>
              <a:rPr sz="2800" spc="-5" dirty="0">
                <a:latin typeface="Calibri"/>
                <a:cs typeface="Calibri"/>
              </a:rPr>
              <a:t>a</a:t>
            </a:r>
            <a:r>
              <a:rPr sz="2800" spc="-45" dirty="0">
                <a:latin typeface="Calibri"/>
                <a:cs typeface="Calibri"/>
              </a:rPr>
              <a:t>g</a:t>
            </a:r>
            <a:r>
              <a:rPr sz="2800" spc="-20" dirty="0">
                <a:latin typeface="Calibri"/>
                <a:cs typeface="Calibri"/>
              </a:rPr>
              <a:t>e</a:t>
            </a:r>
            <a:r>
              <a:rPr sz="2800" dirty="0">
                <a:latin typeface="Calibri"/>
                <a:cs typeface="Calibri"/>
              </a:rPr>
              <a:t>s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-20" dirty="0">
                <a:latin typeface="Calibri"/>
                <a:cs typeface="Calibri"/>
              </a:rPr>
              <a:t>v</a:t>
            </a:r>
            <a:r>
              <a:rPr sz="2800" spc="-5" dirty="0">
                <a:latin typeface="Calibri"/>
                <a:cs typeface="Calibri"/>
              </a:rPr>
              <a:t>i</a:t>
            </a:r>
            <a:r>
              <a:rPr sz="2800" dirty="0">
                <a:latin typeface="Calibri"/>
                <a:cs typeface="Calibri"/>
              </a:rPr>
              <a:t>a </a:t>
            </a:r>
            <a:r>
              <a:rPr sz="2800" spc="-25" dirty="0">
                <a:latin typeface="Calibri"/>
                <a:cs typeface="Calibri"/>
              </a:rPr>
              <a:t>G</a:t>
            </a:r>
            <a:r>
              <a:rPr sz="2800" spc="-70" dirty="0">
                <a:latin typeface="Calibri"/>
                <a:cs typeface="Calibri"/>
              </a:rPr>
              <a:t>r</a:t>
            </a:r>
            <a:r>
              <a:rPr sz="2800" spc="-5" dirty="0">
                <a:latin typeface="Calibri"/>
                <a:cs typeface="Calibri"/>
              </a:rPr>
              <a:t>a</a:t>
            </a:r>
            <a:r>
              <a:rPr sz="2800" dirty="0">
                <a:latin typeface="Calibri"/>
                <a:cs typeface="Calibri"/>
              </a:rPr>
              <a:t>d</a:t>
            </a:r>
            <a:r>
              <a:rPr sz="2800" spc="-10" dirty="0">
                <a:latin typeface="Calibri"/>
                <a:cs typeface="Calibri"/>
              </a:rPr>
              <a:t>ie</a:t>
            </a:r>
            <a:r>
              <a:rPr sz="2800" spc="-25" dirty="0">
                <a:latin typeface="Calibri"/>
                <a:cs typeface="Calibri"/>
              </a:rPr>
              <a:t>n</a:t>
            </a:r>
            <a:r>
              <a:rPr sz="2800" spc="-10" dirty="0">
                <a:latin typeface="Calibri"/>
                <a:cs typeface="Calibri"/>
              </a:rPr>
              <a:t>t</a:t>
            </a:r>
            <a:r>
              <a:rPr sz="2800" dirty="0">
                <a:latin typeface="Calibri"/>
                <a:cs typeface="Calibri"/>
              </a:rPr>
              <a:t> </a:t>
            </a:r>
            <a:r>
              <a:rPr sz="2800" spc="-15" dirty="0">
                <a:latin typeface="Calibri"/>
                <a:cs typeface="Calibri"/>
              </a:rPr>
              <a:t>A</a:t>
            </a:r>
            <a:r>
              <a:rPr sz="2800" dirty="0">
                <a:latin typeface="Calibri"/>
                <a:cs typeface="Calibri"/>
              </a:rPr>
              <a:t>s</a:t>
            </a:r>
            <a:r>
              <a:rPr sz="2800" spc="-15" dirty="0">
                <a:latin typeface="Calibri"/>
                <a:cs typeface="Calibri"/>
              </a:rPr>
              <a:t>c</a:t>
            </a:r>
            <a:r>
              <a:rPr sz="2800" spc="-25" dirty="0">
                <a:latin typeface="Calibri"/>
                <a:cs typeface="Calibri"/>
              </a:rPr>
              <a:t>en</a:t>
            </a:r>
            <a:r>
              <a:rPr sz="2800" spc="-10" dirty="0">
                <a:latin typeface="Calibri"/>
                <a:cs typeface="Calibri"/>
              </a:rPr>
              <a:t>t</a:t>
            </a:r>
            <a:endParaRPr sz="2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35" dirty="0"/>
              <a:t>Mu</a:t>
            </a:r>
            <a:r>
              <a:rPr spc="-10" dirty="0"/>
              <a:t>l</a:t>
            </a:r>
            <a:r>
              <a:rPr spc="-20" dirty="0"/>
              <a:t>t</a:t>
            </a:r>
            <a:r>
              <a:rPr spc="-10" dirty="0"/>
              <a:t>i</a:t>
            </a:r>
            <a:r>
              <a:rPr spc="-30" dirty="0"/>
              <a:t>p</a:t>
            </a:r>
            <a:r>
              <a:rPr spc="-10" dirty="0"/>
              <a:t>l</a:t>
            </a:r>
            <a:r>
              <a:rPr dirty="0"/>
              <a:t>e</a:t>
            </a:r>
            <a:r>
              <a:rPr spc="-10" dirty="0"/>
              <a:t> </a:t>
            </a: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0" dirty="0"/>
              <a:t>ct</a:t>
            </a:r>
            <a:r>
              <a:rPr spc="-15" dirty="0"/>
              <a:t>s:</a:t>
            </a:r>
            <a:r>
              <a:rPr spc="-5" dirty="0"/>
              <a:t> </a:t>
            </a:r>
            <a:r>
              <a:rPr sz="3900" spc="35" dirty="0">
                <a:latin typeface="Calibri Light"/>
                <a:cs typeface="Calibri Light"/>
              </a:rPr>
              <a:t>S</a:t>
            </a:r>
            <a:r>
              <a:rPr sz="3900" spc="20" dirty="0">
                <a:latin typeface="Calibri Light"/>
                <a:cs typeface="Calibri Light"/>
              </a:rPr>
              <a:t>li</a:t>
            </a:r>
            <a:r>
              <a:rPr sz="3900" spc="35" dirty="0">
                <a:latin typeface="Calibri Light"/>
                <a:cs typeface="Calibri Light"/>
              </a:rPr>
              <a:t>d</a:t>
            </a:r>
            <a:r>
              <a:rPr sz="3900" spc="20" dirty="0">
                <a:latin typeface="Calibri Light"/>
                <a:cs typeface="Calibri Light"/>
              </a:rPr>
              <a:t>i</a:t>
            </a:r>
            <a:r>
              <a:rPr sz="3900" spc="35" dirty="0">
                <a:latin typeface="Calibri Light"/>
                <a:cs typeface="Calibri Light"/>
              </a:rPr>
              <a:t>ng</a:t>
            </a:r>
            <a:r>
              <a:rPr sz="3900" spc="20" dirty="0">
                <a:latin typeface="Calibri Light"/>
                <a:cs typeface="Calibri Light"/>
              </a:rPr>
              <a:t> </a:t>
            </a:r>
            <a:r>
              <a:rPr sz="3900" spc="65" dirty="0">
                <a:latin typeface="Calibri Light"/>
                <a:cs typeface="Calibri Light"/>
              </a:rPr>
              <a:t>W</a:t>
            </a:r>
            <a:r>
              <a:rPr sz="3900" spc="20" dirty="0">
                <a:latin typeface="Calibri Light"/>
                <a:cs typeface="Calibri Light"/>
              </a:rPr>
              <a:t>i</a:t>
            </a:r>
            <a:r>
              <a:rPr sz="3900" spc="35" dirty="0">
                <a:latin typeface="Calibri Light"/>
                <a:cs typeface="Calibri Light"/>
              </a:rPr>
              <a:t>nd</a:t>
            </a:r>
            <a:r>
              <a:rPr sz="3900" spc="25" dirty="0">
                <a:latin typeface="Calibri Light"/>
                <a:cs typeface="Calibri Light"/>
              </a:rPr>
              <a:t>o</a:t>
            </a:r>
            <a:r>
              <a:rPr sz="3900" spc="50" dirty="0">
                <a:latin typeface="Calibri Light"/>
                <a:cs typeface="Calibri Light"/>
              </a:rPr>
              <a:t>w</a:t>
            </a:r>
            <a:endParaRPr sz="3900">
              <a:latin typeface="Calibri Light"/>
              <a:cs typeface="Calibri Ligh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89212" y="2719537"/>
            <a:ext cx="3541378" cy="265607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269887" y="3278654"/>
            <a:ext cx="4454841" cy="16079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532895" y="3793065"/>
            <a:ext cx="836930" cy="1210945"/>
          </a:xfrm>
          <a:custGeom>
            <a:avLst/>
            <a:gdLst/>
            <a:ahLst/>
            <a:cxnLst/>
            <a:rect l="l" t="t" r="r" b="b"/>
            <a:pathLst>
              <a:path w="836929" h="1210945">
                <a:moveTo>
                  <a:pt x="0" y="0"/>
                </a:moveTo>
                <a:lnTo>
                  <a:pt x="836837" y="0"/>
                </a:lnTo>
                <a:lnTo>
                  <a:pt x="836837" y="1210734"/>
                </a:lnTo>
                <a:lnTo>
                  <a:pt x="0" y="1210734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2648585">
              <a:lnSpc>
                <a:spcPct val="99400"/>
              </a:lnSpc>
            </a:pPr>
            <a:r>
              <a:rPr spc="-25" dirty="0"/>
              <a:t>A</a:t>
            </a:r>
            <a:r>
              <a:rPr spc="-5" dirty="0"/>
              <a:t>pp</a:t>
            </a:r>
            <a:r>
              <a:rPr dirty="0"/>
              <a:t>l</a:t>
            </a:r>
            <a:r>
              <a:rPr spc="-15" dirty="0"/>
              <a:t>y</a:t>
            </a:r>
            <a:r>
              <a:rPr spc="-10" dirty="0"/>
              <a:t> </a:t>
            </a:r>
            <a:r>
              <a:rPr dirty="0"/>
              <a:t>a</a:t>
            </a:r>
            <a:r>
              <a:rPr spc="-15" dirty="0"/>
              <a:t> </a:t>
            </a:r>
            <a:r>
              <a:rPr spc="-10" dirty="0"/>
              <a:t>C</a:t>
            </a:r>
            <a:r>
              <a:rPr spc="-35" dirty="0"/>
              <a:t>N</a:t>
            </a:r>
            <a:r>
              <a:rPr spc="-20" dirty="0"/>
              <a:t>N </a:t>
            </a:r>
            <a:r>
              <a:rPr spc="-35" dirty="0"/>
              <a:t>t</a:t>
            </a:r>
            <a:r>
              <a:rPr dirty="0"/>
              <a:t>o</a:t>
            </a:r>
            <a:r>
              <a:rPr spc="-10" dirty="0"/>
              <a:t> </a:t>
            </a:r>
            <a:r>
              <a:rPr spc="-30" dirty="0"/>
              <a:t>m</a:t>
            </a:r>
            <a:r>
              <a:rPr spc="-10" dirty="0"/>
              <a:t>a</a:t>
            </a:r>
            <a:r>
              <a:rPr spc="-50" dirty="0"/>
              <a:t>n</a:t>
            </a:r>
            <a:r>
              <a:rPr spc="-15" dirty="0"/>
              <a:t>y</a:t>
            </a:r>
            <a:r>
              <a:rPr spc="-10" dirty="0"/>
              <a:t> </a:t>
            </a:r>
            <a:r>
              <a:rPr spc="-5" dirty="0"/>
              <a:t>d</a:t>
            </a:r>
            <a:r>
              <a:rPr dirty="0"/>
              <a:t>i</a:t>
            </a:r>
            <a:r>
              <a:rPr spc="-25" dirty="0"/>
              <a:t>f</a:t>
            </a:r>
            <a:r>
              <a:rPr spc="-60" dirty="0"/>
              <a:t>f</a:t>
            </a:r>
            <a:r>
              <a:rPr spc="-25" dirty="0"/>
              <a:t>e</a:t>
            </a:r>
            <a:r>
              <a:rPr spc="-55" dirty="0"/>
              <a:t>r</a:t>
            </a:r>
            <a:r>
              <a:rPr spc="-25" dirty="0"/>
              <a:t>en</a:t>
            </a:r>
            <a:r>
              <a:rPr spc="-10" dirty="0"/>
              <a:t>t </a:t>
            </a:r>
            <a:r>
              <a:rPr spc="-25" dirty="0"/>
              <a:t>c</a:t>
            </a:r>
            <a:r>
              <a:rPr spc="-60" dirty="0"/>
              <a:t>r</a:t>
            </a:r>
            <a:r>
              <a:rPr spc="-10" dirty="0"/>
              <a:t>o</a:t>
            </a:r>
            <a:r>
              <a:rPr spc="-15" dirty="0"/>
              <a:t>p</a:t>
            </a:r>
            <a:r>
              <a:rPr dirty="0"/>
              <a:t>s</a:t>
            </a:r>
            <a:r>
              <a:rPr spc="-10" dirty="0"/>
              <a:t> o</a:t>
            </a:r>
            <a:r>
              <a:rPr dirty="0"/>
              <a:t>f</a:t>
            </a:r>
            <a:r>
              <a:rPr spc="-5" dirty="0"/>
              <a:t> </a:t>
            </a:r>
            <a:r>
              <a:rPr spc="-15" dirty="0"/>
              <a:t>the</a:t>
            </a:r>
            <a:r>
              <a:rPr spc="-10" dirty="0"/>
              <a:t> </a:t>
            </a:r>
            <a:r>
              <a:rPr dirty="0"/>
              <a:t>i</a:t>
            </a:r>
            <a:r>
              <a:rPr spc="-30" dirty="0"/>
              <a:t>m</a:t>
            </a:r>
            <a:r>
              <a:rPr spc="-10" dirty="0"/>
              <a:t>a</a:t>
            </a:r>
            <a:r>
              <a:rPr spc="-40" dirty="0"/>
              <a:t>g</a:t>
            </a:r>
            <a:r>
              <a:rPr spc="-25" dirty="0"/>
              <a:t>e</a:t>
            </a:r>
            <a:r>
              <a:rPr spc="-10" dirty="0"/>
              <a:t>,</a:t>
            </a:r>
            <a:r>
              <a:rPr spc="-5" dirty="0"/>
              <a:t> </a:t>
            </a:r>
            <a:r>
              <a:rPr spc="-10" dirty="0"/>
              <a:t>C</a:t>
            </a:r>
            <a:r>
              <a:rPr spc="-35" dirty="0"/>
              <a:t>N</a:t>
            </a:r>
            <a:r>
              <a:rPr spc="-20" dirty="0"/>
              <a:t>N </a:t>
            </a:r>
            <a:r>
              <a:rPr spc="-25" dirty="0"/>
              <a:t>c</a:t>
            </a:r>
            <a:r>
              <a:rPr dirty="0"/>
              <a:t>l</a:t>
            </a:r>
            <a:r>
              <a:rPr spc="-10" dirty="0"/>
              <a:t>a</a:t>
            </a:r>
            <a:r>
              <a:rPr spc="-5" dirty="0"/>
              <a:t>ss</a:t>
            </a:r>
            <a:r>
              <a:rPr dirty="0"/>
              <a:t>i</a:t>
            </a:r>
            <a:r>
              <a:rPr spc="-5" dirty="0"/>
              <a:t>f</a:t>
            </a:r>
            <a:r>
              <a:rPr dirty="0"/>
              <a:t>i</a:t>
            </a:r>
            <a:r>
              <a:rPr spc="-25" dirty="0"/>
              <a:t>e</a:t>
            </a:r>
            <a:r>
              <a:rPr dirty="0"/>
              <a:t>s </a:t>
            </a:r>
            <a:r>
              <a:rPr spc="-25" dirty="0"/>
              <a:t>e</a:t>
            </a:r>
            <a:r>
              <a:rPr spc="-10" dirty="0"/>
              <a:t>a</a:t>
            </a:r>
            <a:r>
              <a:rPr spc="-25" dirty="0"/>
              <a:t>c</a:t>
            </a:r>
            <a:r>
              <a:rPr dirty="0"/>
              <a:t>h</a:t>
            </a:r>
            <a:r>
              <a:rPr spc="-5" dirty="0"/>
              <a:t> </a:t>
            </a:r>
            <a:r>
              <a:rPr spc="-25" dirty="0"/>
              <a:t>c</a:t>
            </a:r>
            <a:r>
              <a:rPr spc="-60" dirty="0"/>
              <a:t>r</a:t>
            </a:r>
            <a:r>
              <a:rPr spc="-10" dirty="0"/>
              <a:t>o</a:t>
            </a:r>
            <a:r>
              <a:rPr dirty="0"/>
              <a:t>p</a:t>
            </a:r>
            <a:r>
              <a:rPr spc="-5" dirty="0"/>
              <a:t> </a:t>
            </a:r>
            <a:r>
              <a:rPr spc="-10" dirty="0"/>
              <a:t>a</a:t>
            </a:r>
            <a:r>
              <a:rPr dirty="0"/>
              <a:t>s</a:t>
            </a:r>
            <a:r>
              <a:rPr spc="-10" dirty="0"/>
              <a:t> o</a:t>
            </a:r>
            <a:r>
              <a:rPr spc="-5" dirty="0"/>
              <a:t>b</a:t>
            </a:r>
            <a:r>
              <a:rPr dirty="0"/>
              <a:t>j</a:t>
            </a:r>
            <a:r>
              <a:rPr spc="-25" dirty="0"/>
              <a:t>ec</a:t>
            </a:r>
            <a:r>
              <a:rPr spc="-10" dirty="0"/>
              <a:t>t</a:t>
            </a:r>
            <a:r>
              <a:rPr spc="-5" dirty="0"/>
              <a:t> </a:t>
            </a:r>
            <a:r>
              <a:rPr spc="-10" dirty="0"/>
              <a:t>or</a:t>
            </a:r>
            <a:r>
              <a:rPr spc="-15" dirty="0"/>
              <a:t> </a:t>
            </a:r>
            <a:r>
              <a:rPr spc="-5" dirty="0"/>
              <a:t>b</a:t>
            </a:r>
            <a:r>
              <a:rPr spc="-10" dirty="0"/>
              <a:t>a</a:t>
            </a:r>
            <a:r>
              <a:rPr spc="-25" dirty="0"/>
              <a:t>c</a:t>
            </a:r>
            <a:r>
              <a:rPr spc="-30" dirty="0"/>
              <a:t>k</a:t>
            </a:r>
            <a:r>
              <a:rPr spc="-20" dirty="0"/>
              <a:t>g</a:t>
            </a:r>
            <a:r>
              <a:rPr spc="-60" dirty="0"/>
              <a:t>r</a:t>
            </a:r>
            <a:r>
              <a:rPr spc="-10" dirty="0"/>
              <a:t>o</a:t>
            </a:r>
            <a:r>
              <a:rPr spc="-5" dirty="0"/>
              <a:t>und</a:t>
            </a:r>
          </a:p>
          <a:p>
            <a:pPr>
              <a:lnSpc>
                <a:spcPct val="100000"/>
              </a:lnSpc>
            </a:pPr>
            <a:endParaRPr spc="-5" dirty="0"/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050">
              <a:latin typeface="Times New Roman"/>
              <a:cs typeface="Times New Roman"/>
            </a:endParaRPr>
          </a:p>
          <a:p>
            <a:pPr marL="4992370" marR="977900" algn="r">
              <a:lnSpc>
                <a:spcPct val="100699"/>
              </a:lnSpc>
            </a:pPr>
            <a:r>
              <a:rPr sz="2400" spc="-5" dirty="0"/>
              <a:t>Do</a:t>
            </a:r>
            <a:r>
              <a:rPr sz="2400" spc="-20" dirty="0"/>
              <a:t>g</a:t>
            </a:r>
            <a:r>
              <a:rPr sz="2400" dirty="0"/>
              <a:t>?</a:t>
            </a:r>
            <a:r>
              <a:rPr sz="2400" spc="-5" dirty="0"/>
              <a:t> </a:t>
            </a:r>
            <a:r>
              <a:rPr sz="2400" spc="-20" dirty="0">
                <a:solidFill>
                  <a:srgbClr val="C00000"/>
                </a:solidFill>
              </a:rPr>
              <a:t>NO</a:t>
            </a:r>
            <a:r>
              <a:rPr sz="2400" spc="-10" dirty="0">
                <a:solidFill>
                  <a:srgbClr val="C00000"/>
                </a:solidFill>
              </a:rPr>
              <a:t> </a:t>
            </a:r>
            <a:r>
              <a:rPr sz="2400" spc="-5" dirty="0"/>
              <a:t>C</a:t>
            </a:r>
            <a:r>
              <a:rPr sz="2400" spc="-25" dirty="0"/>
              <a:t>a</a:t>
            </a:r>
            <a:r>
              <a:rPr sz="2400" spc="-5" dirty="0"/>
              <a:t>t</a:t>
            </a:r>
            <a:r>
              <a:rPr sz="2400" dirty="0"/>
              <a:t>?</a:t>
            </a:r>
            <a:r>
              <a:rPr sz="2400" spc="-5" dirty="0"/>
              <a:t> </a:t>
            </a:r>
            <a:r>
              <a:rPr sz="2400" spc="5" dirty="0">
                <a:solidFill>
                  <a:srgbClr val="70AD47"/>
                </a:solidFill>
              </a:rPr>
              <a:t>Y</a:t>
            </a:r>
            <a:r>
              <a:rPr sz="2400" spc="-20" dirty="0">
                <a:solidFill>
                  <a:srgbClr val="70AD47"/>
                </a:solidFill>
              </a:rPr>
              <a:t>E</a:t>
            </a:r>
            <a:r>
              <a:rPr sz="2400" dirty="0">
                <a:solidFill>
                  <a:srgbClr val="70AD47"/>
                </a:solidFill>
              </a:rPr>
              <a:t>S</a:t>
            </a:r>
            <a:endParaRPr sz="2400"/>
          </a:p>
          <a:p>
            <a:pPr marR="5080" algn="r">
              <a:lnSpc>
                <a:spcPts val="2865"/>
              </a:lnSpc>
            </a:pPr>
            <a:r>
              <a:rPr sz="2400" spc="-25" dirty="0"/>
              <a:t>B</a:t>
            </a:r>
            <a:r>
              <a:rPr sz="2400" spc="-15" dirty="0"/>
              <a:t>a</a:t>
            </a:r>
            <a:r>
              <a:rPr sz="2400" spc="-20" dirty="0"/>
              <a:t>ckg</a:t>
            </a:r>
            <a:r>
              <a:rPr sz="2400" spc="-50" dirty="0"/>
              <a:t>r</a:t>
            </a:r>
            <a:r>
              <a:rPr sz="2400" spc="-5" dirty="0"/>
              <a:t>o</a:t>
            </a:r>
            <a:r>
              <a:rPr sz="2400" dirty="0"/>
              <a:t>und?</a:t>
            </a:r>
            <a:r>
              <a:rPr sz="2400" spc="-5" dirty="0"/>
              <a:t> </a:t>
            </a:r>
            <a:r>
              <a:rPr sz="2400" spc="-20" dirty="0">
                <a:solidFill>
                  <a:srgbClr val="C00000"/>
                </a:solidFill>
              </a:rPr>
              <a:t>NO</a:t>
            </a:r>
            <a:endParaRPr sz="240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20</a:t>
            </a:fld>
            <a:endParaRPr spc="-15" dirty="0"/>
          </a:p>
        </p:txBody>
      </p:sp>
      <p:sp>
        <p:nvSpPr>
          <p:cNvPr id="9" name="object 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35" dirty="0"/>
              <a:t>Mu</a:t>
            </a:r>
            <a:r>
              <a:rPr spc="-10" dirty="0"/>
              <a:t>l</a:t>
            </a:r>
            <a:r>
              <a:rPr spc="-20" dirty="0"/>
              <a:t>t</a:t>
            </a:r>
            <a:r>
              <a:rPr spc="-10" dirty="0"/>
              <a:t>i</a:t>
            </a:r>
            <a:r>
              <a:rPr spc="-30" dirty="0"/>
              <a:t>p</a:t>
            </a:r>
            <a:r>
              <a:rPr spc="-10" dirty="0"/>
              <a:t>l</a:t>
            </a:r>
            <a:r>
              <a:rPr dirty="0"/>
              <a:t>e</a:t>
            </a:r>
            <a:r>
              <a:rPr spc="-10" dirty="0"/>
              <a:t> </a:t>
            </a: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0" dirty="0"/>
              <a:t>ct</a:t>
            </a:r>
            <a:r>
              <a:rPr spc="-15" dirty="0"/>
              <a:t>s:</a:t>
            </a:r>
            <a:r>
              <a:rPr spc="-5" dirty="0"/>
              <a:t> </a:t>
            </a:r>
            <a:r>
              <a:rPr sz="3900" spc="35" dirty="0">
                <a:latin typeface="Calibri Light"/>
                <a:cs typeface="Calibri Light"/>
              </a:rPr>
              <a:t>S</a:t>
            </a:r>
            <a:r>
              <a:rPr sz="3900" spc="20" dirty="0">
                <a:latin typeface="Calibri Light"/>
                <a:cs typeface="Calibri Light"/>
              </a:rPr>
              <a:t>li</a:t>
            </a:r>
            <a:r>
              <a:rPr sz="3900" spc="35" dirty="0">
                <a:latin typeface="Calibri Light"/>
                <a:cs typeface="Calibri Light"/>
              </a:rPr>
              <a:t>d</a:t>
            </a:r>
            <a:r>
              <a:rPr sz="3900" spc="20" dirty="0">
                <a:latin typeface="Calibri Light"/>
                <a:cs typeface="Calibri Light"/>
              </a:rPr>
              <a:t>i</a:t>
            </a:r>
            <a:r>
              <a:rPr sz="3900" spc="35" dirty="0">
                <a:latin typeface="Calibri Light"/>
                <a:cs typeface="Calibri Light"/>
              </a:rPr>
              <a:t>ng</a:t>
            </a:r>
            <a:r>
              <a:rPr sz="3900" spc="20" dirty="0">
                <a:latin typeface="Calibri Light"/>
                <a:cs typeface="Calibri Light"/>
              </a:rPr>
              <a:t> </a:t>
            </a:r>
            <a:r>
              <a:rPr sz="3900" spc="65" dirty="0">
                <a:latin typeface="Calibri Light"/>
                <a:cs typeface="Calibri Light"/>
              </a:rPr>
              <a:t>W</a:t>
            </a:r>
            <a:r>
              <a:rPr sz="3900" spc="20" dirty="0">
                <a:latin typeface="Calibri Light"/>
                <a:cs typeface="Calibri Light"/>
              </a:rPr>
              <a:t>i</a:t>
            </a:r>
            <a:r>
              <a:rPr sz="3900" spc="35" dirty="0">
                <a:latin typeface="Calibri Light"/>
                <a:cs typeface="Calibri Light"/>
              </a:rPr>
              <a:t>nd</a:t>
            </a:r>
            <a:r>
              <a:rPr sz="3900" spc="25" dirty="0">
                <a:latin typeface="Calibri Light"/>
                <a:cs typeface="Calibri Light"/>
              </a:rPr>
              <a:t>o</a:t>
            </a:r>
            <a:r>
              <a:rPr sz="3900" spc="50" dirty="0">
                <a:latin typeface="Calibri Light"/>
                <a:cs typeface="Calibri Light"/>
              </a:rPr>
              <a:t>w</a:t>
            </a:r>
            <a:endParaRPr sz="3900">
              <a:latin typeface="Calibri Light"/>
              <a:cs typeface="Calibri Ligh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89212" y="2719537"/>
            <a:ext cx="3541378" cy="265607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32895" y="3793065"/>
            <a:ext cx="836930" cy="1210945"/>
          </a:xfrm>
          <a:custGeom>
            <a:avLst/>
            <a:gdLst/>
            <a:ahLst/>
            <a:cxnLst/>
            <a:rect l="l" t="t" r="r" b="b"/>
            <a:pathLst>
              <a:path w="836929" h="1210945">
                <a:moveTo>
                  <a:pt x="0" y="0"/>
                </a:moveTo>
                <a:lnTo>
                  <a:pt x="836837" y="0"/>
                </a:lnTo>
                <a:lnTo>
                  <a:pt x="836837" y="1210734"/>
                </a:lnTo>
                <a:lnTo>
                  <a:pt x="0" y="1210734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011453" y="1809450"/>
            <a:ext cx="4715510" cy="19500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4005" marR="5080">
              <a:lnSpc>
                <a:spcPct val="99400"/>
              </a:lnSpc>
            </a:pPr>
            <a:r>
              <a:rPr sz="2500" spc="-25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pp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5" dirty="0">
                <a:latin typeface="Calibri"/>
                <a:cs typeface="Calibri"/>
              </a:rPr>
              <a:t>y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a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 </a:t>
            </a:r>
            <a:r>
              <a:rPr sz="2500" spc="-35" dirty="0">
                <a:latin typeface="Calibri"/>
                <a:cs typeface="Calibri"/>
              </a:rPr>
              <a:t>t</a:t>
            </a:r>
            <a:r>
              <a:rPr sz="2500" dirty="0">
                <a:latin typeface="Calibri"/>
                <a:cs typeface="Calibri"/>
              </a:rPr>
              <a:t>o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0" dirty="0">
                <a:latin typeface="Calibri"/>
                <a:cs typeface="Calibri"/>
              </a:rPr>
              <a:t>n</a:t>
            </a:r>
            <a:r>
              <a:rPr sz="2500" spc="-15" dirty="0">
                <a:latin typeface="Calibri"/>
                <a:cs typeface="Calibri"/>
              </a:rPr>
              <a:t>y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5" dirty="0">
                <a:latin typeface="Calibri"/>
                <a:cs typeface="Calibri"/>
              </a:rPr>
              <a:t>d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25" dirty="0">
                <a:latin typeface="Calibri"/>
                <a:cs typeface="Calibri"/>
              </a:rPr>
              <a:t>f</a:t>
            </a:r>
            <a:r>
              <a:rPr sz="2500" spc="-60" dirty="0">
                <a:latin typeface="Calibri"/>
                <a:cs typeface="Calibri"/>
              </a:rPr>
              <a:t>f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55" dirty="0">
                <a:latin typeface="Calibri"/>
                <a:cs typeface="Calibri"/>
              </a:rPr>
              <a:t>r</a:t>
            </a:r>
            <a:r>
              <a:rPr sz="2500" spc="-25" dirty="0">
                <a:latin typeface="Calibri"/>
                <a:cs typeface="Calibri"/>
              </a:rPr>
              <a:t>en</a:t>
            </a:r>
            <a:r>
              <a:rPr sz="2500" spc="-10" dirty="0">
                <a:latin typeface="Calibri"/>
                <a:cs typeface="Calibri"/>
              </a:rPr>
              <a:t>t 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6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15" dirty="0">
                <a:latin typeface="Calibri"/>
                <a:cs typeface="Calibri"/>
              </a:rPr>
              <a:t>p</a:t>
            </a:r>
            <a:r>
              <a:rPr sz="2500" dirty="0">
                <a:latin typeface="Calibri"/>
                <a:cs typeface="Calibri"/>
              </a:rPr>
              <a:t>s</a:t>
            </a:r>
            <a:r>
              <a:rPr sz="2500" spc="-10" dirty="0">
                <a:latin typeface="Calibri"/>
                <a:cs typeface="Calibri"/>
              </a:rPr>
              <a:t> o</a:t>
            </a:r>
            <a:r>
              <a:rPr sz="2500" dirty="0">
                <a:latin typeface="Calibri"/>
                <a:cs typeface="Calibri"/>
              </a:rPr>
              <a:t>f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15" dirty="0">
                <a:latin typeface="Calibri"/>
                <a:cs typeface="Calibri"/>
              </a:rPr>
              <a:t>the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 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ss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f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dirty="0">
                <a:latin typeface="Calibri"/>
                <a:cs typeface="Calibri"/>
              </a:rPr>
              <a:t>s 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h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6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p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dirty="0">
                <a:latin typeface="Calibri"/>
                <a:cs typeface="Calibri"/>
              </a:rPr>
              <a:t>s</a:t>
            </a:r>
            <a:r>
              <a:rPr sz="2500" spc="-10" dirty="0">
                <a:latin typeface="Calibri"/>
                <a:cs typeface="Calibri"/>
              </a:rPr>
              <a:t> o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dirty="0">
                <a:latin typeface="Calibri"/>
                <a:cs typeface="Calibri"/>
              </a:rPr>
              <a:t>j</a:t>
            </a:r>
            <a:r>
              <a:rPr sz="2500" spc="-25" dirty="0">
                <a:latin typeface="Calibri"/>
                <a:cs typeface="Calibri"/>
              </a:rPr>
              <a:t>ec</a:t>
            </a:r>
            <a:r>
              <a:rPr sz="2500" spc="-10" dirty="0">
                <a:latin typeface="Calibri"/>
                <a:cs typeface="Calibri"/>
              </a:rPr>
              <a:t>t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or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0" dirty="0">
                <a:latin typeface="Calibri"/>
                <a:cs typeface="Calibri"/>
              </a:rPr>
              <a:t>k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spc="-6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5" dirty="0">
                <a:latin typeface="Calibri"/>
                <a:cs typeface="Calibri"/>
              </a:rPr>
              <a:t>und</a:t>
            </a:r>
            <a:endParaRPr sz="2500">
              <a:latin typeface="Calibri"/>
              <a:cs typeface="Calibri"/>
            </a:endParaRPr>
          </a:p>
          <a:p>
            <a:pPr marL="12700" marR="587375">
              <a:lnSpc>
                <a:spcPct val="100000"/>
              </a:lnSpc>
              <a:spcBef>
                <a:spcPts val="1415"/>
              </a:spcBef>
            </a:pPr>
            <a:r>
              <a:rPr sz="2200" b="1" spc="-15" dirty="0">
                <a:solidFill>
                  <a:srgbClr val="4472C4"/>
                </a:solidFill>
                <a:latin typeface="Calibri"/>
                <a:cs typeface="Calibri"/>
              </a:rPr>
              <a:t>Q</a:t>
            </a:r>
            <a:r>
              <a:rPr sz="2200" b="1" spc="-20" dirty="0">
                <a:solidFill>
                  <a:srgbClr val="4472C4"/>
                </a:solidFill>
                <a:latin typeface="Calibri"/>
                <a:cs typeface="Calibri"/>
              </a:rPr>
              <a:t>u</a:t>
            </a:r>
            <a:r>
              <a:rPr sz="2200" b="1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b="1" spc="-40" dirty="0">
                <a:solidFill>
                  <a:srgbClr val="4472C4"/>
                </a:solidFill>
                <a:latin typeface="Calibri"/>
                <a:cs typeface="Calibri"/>
              </a:rPr>
              <a:t>s</a:t>
            </a:r>
            <a:r>
              <a:rPr sz="2200" b="1" spc="-15" dirty="0">
                <a:solidFill>
                  <a:srgbClr val="4472C4"/>
                </a:solidFill>
                <a:latin typeface="Calibri"/>
                <a:cs typeface="Calibri"/>
              </a:rPr>
              <a:t>tio</a:t>
            </a:r>
            <a:r>
              <a:rPr sz="2200" b="1" spc="-20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: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H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w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m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y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oss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ibl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b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spc="-60" dirty="0">
                <a:solidFill>
                  <a:srgbClr val="4472C4"/>
                </a:solidFill>
                <a:latin typeface="Calibri"/>
                <a:cs typeface="Calibri"/>
              </a:rPr>
              <a:t>x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s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r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the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r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a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i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m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2200" spc="-35" dirty="0">
                <a:solidFill>
                  <a:srgbClr val="4472C4"/>
                </a:solidFill>
                <a:latin typeface="Calibri"/>
                <a:cs typeface="Calibri"/>
              </a:rPr>
              <a:t>g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of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s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z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H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x 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W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?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21</a:t>
            </a:fld>
            <a:endParaRPr spc="-15" dirty="0"/>
          </a:p>
        </p:txBody>
      </p:sp>
      <p:sp>
        <p:nvSpPr>
          <p:cNvPr id="8" name="object 8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35" dirty="0"/>
              <a:t>Mu</a:t>
            </a:r>
            <a:r>
              <a:rPr spc="-10" dirty="0"/>
              <a:t>l</a:t>
            </a:r>
            <a:r>
              <a:rPr spc="-20" dirty="0"/>
              <a:t>t</a:t>
            </a:r>
            <a:r>
              <a:rPr spc="-10" dirty="0"/>
              <a:t>i</a:t>
            </a:r>
            <a:r>
              <a:rPr spc="-30" dirty="0"/>
              <a:t>p</a:t>
            </a:r>
            <a:r>
              <a:rPr spc="-10" dirty="0"/>
              <a:t>l</a:t>
            </a:r>
            <a:r>
              <a:rPr dirty="0"/>
              <a:t>e</a:t>
            </a:r>
            <a:r>
              <a:rPr spc="-10" dirty="0"/>
              <a:t> </a:t>
            </a: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0" dirty="0"/>
              <a:t>ct</a:t>
            </a:r>
            <a:r>
              <a:rPr spc="-15" dirty="0"/>
              <a:t>s:</a:t>
            </a:r>
            <a:r>
              <a:rPr spc="-5" dirty="0"/>
              <a:t> </a:t>
            </a:r>
            <a:r>
              <a:rPr sz="3900" spc="35" dirty="0">
                <a:latin typeface="Calibri Light"/>
                <a:cs typeface="Calibri Light"/>
              </a:rPr>
              <a:t>S</a:t>
            </a:r>
            <a:r>
              <a:rPr sz="3900" spc="20" dirty="0">
                <a:latin typeface="Calibri Light"/>
                <a:cs typeface="Calibri Light"/>
              </a:rPr>
              <a:t>li</a:t>
            </a:r>
            <a:r>
              <a:rPr sz="3900" spc="35" dirty="0">
                <a:latin typeface="Calibri Light"/>
                <a:cs typeface="Calibri Light"/>
              </a:rPr>
              <a:t>d</a:t>
            </a:r>
            <a:r>
              <a:rPr sz="3900" spc="20" dirty="0">
                <a:latin typeface="Calibri Light"/>
                <a:cs typeface="Calibri Light"/>
              </a:rPr>
              <a:t>i</a:t>
            </a:r>
            <a:r>
              <a:rPr sz="3900" spc="35" dirty="0">
                <a:latin typeface="Calibri Light"/>
                <a:cs typeface="Calibri Light"/>
              </a:rPr>
              <a:t>ng</a:t>
            </a:r>
            <a:r>
              <a:rPr sz="3900" spc="20" dirty="0">
                <a:latin typeface="Calibri Light"/>
                <a:cs typeface="Calibri Light"/>
              </a:rPr>
              <a:t> </a:t>
            </a:r>
            <a:r>
              <a:rPr sz="3900" spc="65" dirty="0">
                <a:latin typeface="Calibri Light"/>
                <a:cs typeface="Calibri Light"/>
              </a:rPr>
              <a:t>W</a:t>
            </a:r>
            <a:r>
              <a:rPr sz="3900" spc="20" dirty="0">
                <a:latin typeface="Calibri Light"/>
                <a:cs typeface="Calibri Light"/>
              </a:rPr>
              <a:t>i</a:t>
            </a:r>
            <a:r>
              <a:rPr sz="3900" spc="35" dirty="0">
                <a:latin typeface="Calibri Light"/>
                <a:cs typeface="Calibri Light"/>
              </a:rPr>
              <a:t>nd</a:t>
            </a:r>
            <a:r>
              <a:rPr sz="3900" spc="25" dirty="0">
                <a:latin typeface="Calibri Light"/>
                <a:cs typeface="Calibri Light"/>
              </a:rPr>
              <a:t>o</a:t>
            </a:r>
            <a:r>
              <a:rPr sz="3900" spc="50" dirty="0">
                <a:latin typeface="Calibri Light"/>
                <a:cs typeface="Calibri Light"/>
              </a:rPr>
              <a:t>w</a:t>
            </a:r>
            <a:endParaRPr sz="3900">
              <a:latin typeface="Calibri Light"/>
              <a:cs typeface="Calibri Ligh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89212" y="2719537"/>
            <a:ext cx="3541378" cy="265607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32895" y="3793065"/>
            <a:ext cx="836930" cy="1210945"/>
          </a:xfrm>
          <a:custGeom>
            <a:avLst/>
            <a:gdLst/>
            <a:ahLst/>
            <a:cxnLst/>
            <a:rect l="l" t="t" r="r" b="b"/>
            <a:pathLst>
              <a:path w="836929" h="1210945">
                <a:moveTo>
                  <a:pt x="0" y="0"/>
                </a:moveTo>
                <a:lnTo>
                  <a:pt x="836837" y="0"/>
                </a:lnTo>
                <a:lnTo>
                  <a:pt x="836837" y="1210734"/>
                </a:lnTo>
                <a:lnTo>
                  <a:pt x="0" y="1210734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011453" y="1809450"/>
            <a:ext cx="4715510" cy="39604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4005" marR="5080">
              <a:lnSpc>
                <a:spcPct val="99400"/>
              </a:lnSpc>
            </a:pPr>
            <a:r>
              <a:rPr sz="2500" spc="-25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pp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5" dirty="0">
                <a:latin typeface="Calibri"/>
                <a:cs typeface="Calibri"/>
              </a:rPr>
              <a:t>y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a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 </a:t>
            </a:r>
            <a:r>
              <a:rPr sz="2500" spc="-35" dirty="0">
                <a:latin typeface="Calibri"/>
                <a:cs typeface="Calibri"/>
              </a:rPr>
              <a:t>t</a:t>
            </a:r>
            <a:r>
              <a:rPr sz="2500" dirty="0">
                <a:latin typeface="Calibri"/>
                <a:cs typeface="Calibri"/>
              </a:rPr>
              <a:t>o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0" dirty="0">
                <a:latin typeface="Calibri"/>
                <a:cs typeface="Calibri"/>
              </a:rPr>
              <a:t>n</a:t>
            </a:r>
            <a:r>
              <a:rPr sz="2500" spc="-15" dirty="0">
                <a:latin typeface="Calibri"/>
                <a:cs typeface="Calibri"/>
              </a:rPr>
              <a:t>y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5" dirty="0">
                <a:latin typeface="Calibri"/>
                <a:cs typeface="Calibri"/>
              </a:rPr>
              <a:t>d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25" dirty="0">
                <a:latin typeface="Calibri"/>
                <a:cs typeface="Calibri"/>
              </a:rPr>
              <a:t>f</a:t>
            </a:r>
            <a:r>
              <a:rPr sz="2500" spc="-60" dirty="0">
                <a:latin typeface="Calibri"/>
                <a:cs typeface="Calibri"/>
              </a:rPr>
              <a:t>f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55" dirty="0">
                <a:latin typeface="Calibri"/>
                <a:cs typeface="Calibri"/>
              </a:rPr>
              <a:t>r</a:t>
            </a:r>
            <a:r>
              <a:rPr sz="2500" spc="-25" dirty="0">
                <a:latin typeface="Calibri"/>
                <a:cs typeface="Calibri"/>
              </a:rPr>
              <a:t>en</a:t>
            </a:r>
            <a:r>
              <a:rPr sz="2500" spc="-10" dirty="0">
                <a:latin typeface="Calibri"/>
                <a:cs typeface="Calibri"/>
              </a:rPr>
              <a:t>t 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6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15" dirty="0">
                <a:latin typeface="Calibri"/>
                <a:cs typeface="Calibri"/>
              </a:rPr>
              <a:t>p</a:t>
            </a:r>
            <a:r>
              <a:rPr sz="2500" dirty="0">
                <a:latin typeface="Calibri"/>
                <a:cs typeface="Calibri"/>
              </a:rPr>
              <a:t>s</a:t>
            </a:r>
            <a:r>
              <a:rPr sz="2500" spc="-10" dirty="0">
                <a:latin typeface="Calibri"/>
                <a:cs typeface="Calibri"/>
              </a:rPr>
              <a:t> o</a:t>
            </a:r>
            <a:r>
              <a:rPr sz="2500" dirty="0">
                <a:latin typeface="Calibri"/>
                <a:cs typeface="Calibri"/>
              </a:rPr>
              <a:t>f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15" dirty="0">
                <a:latin typeface="Calibri"/>
                <a:cs typeface="Calibri"/>
              </a:rPr>
              <a:t>the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 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ss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f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dirty="0">
                <a:latin typeface="Calibri"/>
                <a:cs typeface="Calibri"/>
              </a:rPr>
              <a:t>s 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h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6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p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dirty="0">
                <a:latin typeface="Calibri"/>
                <a:cs typeface="Calibri"/>
              </a:rPr>
              <a:t>s</a:t>
            </a:r>
            <a:r>
              <a:rPr sz="2500" spc="-10" dirty="0">
                <a:latin typeface="Calibri"/>
                <a:cs typeface="Calibri"/>
              </a:rPr>
              <a:t> o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dirty="0">
                <a:latin typeface="Calibri"/>
                <a:cs typeface="Calibri"/>
              </a:rPr>
              <a:t>j</a:t>
            </a:r>
            <a:r>
              <a:rPr sz="2500" spc="-25" dirty="0">
                <a:latin typeface="Calibri"/>
                <a:cs typeface="Calibri"/>
              </a:rPr>
              <a:t>ec</a:t>
            </a:r>
            <a:r>
              <a:rPr sz="2500" spc="-10" dirty="0">
                <a:latin typeface="Calibri"/>
                <a:cs typeface="Calibri"/>
              </a:rPr>
              <a:t>t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or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0" dirty="0">
                <a:latin typeface="Calibri"/>
                <a:cs typeface="Calibri"/>
              </a:rPr>
              <a:t>k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spc="-6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5" dirty="0">
                <a:latin typeface="Calibri"/>
                <a:cs typeface="Calibri"/>
              </a:rPr>
              <a:t>und</a:t>
            </a:r>
            <a:endParaRPr sz="2500">
              <a:latin typeface="Calibri"/>
              <a:cs typeface="Calibri"/>
            </a:endParaRPr>
          </a:p>
          <a:p>
            <a:pPr marL="12700" marR="587375">
              <a:lnSpc>
                <a:spcPct val="100000"/>
              </a:lnSpc>
              <a:spcBef>
                <a:spcPts val="1415"/>
              </a:spcBef>
            </a:pPr>
            <a:r>
              <a:rPr sz="2200" b="1" spc="-15" dirty="0">
                <a:solidFill>
                  <a:srgbClr val="4472C4"/>
                </a:solidFill>
                <a:latin typeface="Calibri"/>
                <a:cs typeface="Calibri"/>
              </a:rPr>
              <a:t>Q</a:t>
            </a:r>
            <a:r>
              <a:rPr sz="2200" b="1" spc="-20" dirty="0">
                <a:solidFill>
                  <a:srgbClr val="4472C4"/>
                </a:solidFill>
                <a:latin typeface="Calibri"/>
                <a:cs typeface="Calibri"/>
              </a:rPr>
              <a:t>u</a:t>
            </a:r>
            <a:r>
              <a:rPr sz="2200" b="1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b="1" spc="-40" dirty="0">
                <a:solidFill>
                  <a:srgbClr val="4472C4"/>
                </a:solidFill>
                <a:latin typeface="Calibri"/>
                <a:cs typeface="Calibri"/>
              </a:rPr>
              <a:t>s</a:t>
            </a:r>
            <a:r>
              <a:rPr sz="2200" b="1" spc="-15" dirty="0">
                <a:solidFill>
                  <a:srgbClr val="4472C4"/>
                </a:solidFill>
                <a:latin typeface="Calibri"/>
                <a:cs typeface="Calibri"/>
              </a:rPr>
              <a:t>tio</a:t>
            </a:r>
            <a:r>
              <a:rPr sz="2200" b="1" spc="-20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: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H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w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m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y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oss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ibl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b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spc="-60" dirty="0">
                <a:solidFill>
                  <a:srgbClr val="4472C4"/>
                </a:solidFill>
                <a:latin typeface="Calibri"/>
                <a:cs typeface="Calibri"/>
              </a:rPr>
              <a:t>x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s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r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the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r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a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i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m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2200" spc="-35" dirty="0">
                <a:solidFill>
                  <a:srgbClr val="4472C4"/>
                </a:solidFill>
                <a:latin typeface="Calibri"/>
                <a:cs typeface="Calibri"/>
              </a:rPr>
              <a:t>g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of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s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z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H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x 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W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?</a:t>
            </a:r>
            <a:endParaRPr sz="22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3"/>
              </a:spcBef>
            </a:pPr>
            <a:endParaRPr sz="2250">
              <a:latin typeface="Times New Roman"/>
              <a:cs typeface="Times New Roman"/>
            </a:endParaRPr>
          </a:p>
          <a:p>
            <a:pPr marL="12700" marR="1239520">
              <a:lnSpc>
                <a:spcPct val="100200"/>
              </a:lnSpc>
            </a:pP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Co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s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d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er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b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x of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s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z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h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x 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w: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6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oss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b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l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x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os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t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ns: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W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–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w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+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1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6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ss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ibl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y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os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iti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s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: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H</a:t>
            </a:r>
            <a:r>
              <a:rPr sz="2200" spc="10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–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h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+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1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6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ss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ibl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os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iti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s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:</a:t>
            </a:r>
            <a:endParaRPr sz="2200">
              <a:latin typeface="Calibri"/>
              <a:cs typeface="Calibri"/>
            </a:endParaRPr>
          </a:p>
          <a:p>
            <a:pPr marL="12700">
              <a:lnSpc>
                <a:spcPts val="2635"/>
              </a:lnSpc>
            </a:pP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(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W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–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w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+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1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)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*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(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H</a:t>
            </a:r>
            <a:r>
              <a:rPr sz="2200" spc="10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–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h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+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1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)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22</a:t>
            </a:fld>
            <a:endParaRPr spc="-15" dirty="0"/>
          </a:p>
        </p:txBody>
      </p:sp>
      <p:sp>
        <p:nvSpPr>
          <p:cNvPr id="8" name="object 8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35" dirty="0"/>
              <a:t>Mu</a:t>
            </a:r>
            <a:r>
              <a:rPr spc="-10" dirty="0"/>
              <a:t>l</a:t>
            </a:r>
            <a:r>
              <a:rPr spc="-20" dirty="0"/>
              <a:t>t</a:t>
            </a:r>
            <a:r>
              <a:rPr spc="-10" dirty="0"/>
              <a:t>i</a:t>
            </a:r>
            <a:r>
              <a:rPr spc="-30" dirty="0"/>
              <a:t>p</a:t>
            </a:r>
            <a:r>
              <a:rPr spc="-10" dirty="0"/>
              <a:t>l</a:t>
            </a:r>
            <a:r>
              <a:rPr dirty="0"/>
              <a:t>e</a:t>
            </a:r>
            <a:r>
              <a:rPr spc="-10" dirty="0"/>
              <a:t> </a:t>
            </a: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0" dirty="0"/>
              <a:t>ct</a:t>
            </a:r>
            <a:r>
              <a:rPr spc="-15" dirty="0"/>
              <a:t>s:</a:t>
            </a:r>
            <a:r>
              <a:rPr spc="-5" dirty="0"/>
              <a:t> </a:t>
            </a:r>
            <a:r>
              <a:rPr sz="3900" spc="35" dirty="0">
                <a:latin typeface="Calibri Light"/>
                <a:cs typeface="Calibri Light"/>
              </a:rPr>
              <a:t>S</a:t>
            </a:r>
            <a:r>
              <a:rPr sz="3900" spc="20" dirty="0">
                <a:latin typeface="Calibri Light"/>
                <a:cs typeface="Calibri Light"/>
              </a:rPr>
              <a:t>li</a:t>
            </a:r>
            <a:r>
              <a:rPr sz="3900" spc="35" dirty="0">
                <a:latin typeface="Calibri Light"/>
                <a:cs typeface="Calibri Light"/>
              </a:rPr>
              <a:t>d</a:t>
            </a:r>
            <a:r>
              <a:rPr sz="3900" spc="20" dirty="0">
                <a:latin typeface="Calibri Light"/>
                <a:cs typeface="Calibri Light"/>
              </a:rPr>
              <a:t>i</a:t>
            </a:r>
            <a:r>
              <a:rPr sz="3900" spc="35" dirty="0">
                <a:latin typeface="Calibri Light"/>
                <a:cs typeface="Calibri Light"/>
              </a:rPr>
              <a:t>ng</a:t>
            </a:r>
            <a:r>
              <a:rPr sz="3900" spc="20" dirty="0">
                <a:latin typeface="Calibri Light"/>
                <a:cs typeface="Calibri Light"/>
              </a:rPr>
              <a:t> </a:t>
            </a:r>
            <a:r>
              <a:rPr sz="3900" spc="65" dirty="0">
                <a:latin typeface="Calibri Light"/>
                <a:cs typeface="Calibri Light"/>
              </a:rPr>
              <a:t>W</a:t>
            </a:r>
            <a:r>
              <a:rPr sz="3900" spc="20" dirty="0">
                <a:latin typeface="Calibri Light"/>
                <a:cs typeface="Calibri Light"/>
              </a:rPr>
              <a:t>i</a:t>
            </a:r>
            <a:r>
              <a:rPr sz="3900" spc="35" dirty="0">
                <a:latin typeface="Calibri Light"/>
                <a:cs typeface="Calibri Light"/>
              </a:rPr>
              <a:t>nd</a:t>
            </a:r>
            <a:r>
              <a:rPr sz="3900" spc="25" dirty="0">
                <a:latin typeface="Calibri Light"/>
                <a:cs typeface="Calibri Light"/>
              </a:rPr>
              <a:t>o</a:t>
            </a:r>
            <a:r>
              <a:rPr sz="3900" spc="50" dirty="0">
                <a:latin typeface="Calibri Light"/>
                <a:cs typeface="Calibri Light"/>
              </a:rPr>
              <a:t>w</a:t>
            </a:r>
            <a:endParaRPr sz="3900">
              <a:latin typeface="Calibri Light"/>
              <a:cs typeface="Calibri Ligh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89212" y="2719537"/>
            <a:ext cx="3541378" cy="265607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32895" y="3793065"/>
            <a:ext cx="836930" cy="1210945"/>
          </a:xfrm>
          <a:custGeom>
            <a:avLst/>
            <a:gdLst/>
            <a:ahLst/>
            <a:cxnLst/>
            <a:rect l="l" t="t" r="r" b="b"/>
            <a:pathLst>
              <a:path w="836929" h="1210945">
                <a:moveTo>
                  <a:pt x="0" y="0"/>
                </a:moveTo>
                <a:lnTo>
                  <a:pt x="836837" y="0"/>
                </a:lnTo>
                <a:lnTo>
                  <a:pt x="836837" y="1210734"/>
                </a:lnTo>
                <a:lnTo>
                  <a:pt x="0" y="1210734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011453" y="1809450"/>
            <a:ext cx="4715510" cy="19500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4005" marR="5080">
              <a:lnSpc>
                <a:spcPct val="99400"/>
              </a:lnSpc>
            </a:pPr>
            <a:r>
              <a:rPr sz="2500" spc="-25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pp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5" dirty="0">
                <a:latin typeface="Calibri"/>
                <a:cs typeface="Calibri"/>
              </a:rPr>
              <a:t>y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a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 </a:t>
            </a:r>
            <a:r>
              <a:rPr sz="2500" spc="-35" dirty="0">
                <a:latin typeface="Calibri"/>
                <a:cs typeface="Calibri"/>
              </a:rPr>
              <a:t>t</a:t>
            </a:r>
            <a:r>
              <a:rPr sz="2500" dirty="0">
                <a:latin typeface="Calibri"/>
                <a:cs typeface="Calibri"/>
              </a:rPr>
              <a:t>o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0" dirty="0">
                <a:latin typeface="Calibri"/>
                <a:cs typeface="Calibri"/>
              </a:rPr>
              <a:t>n</a:t>
            </a:r>
            <a:r>
              <a:rPr sz="2500" spc="-15" dirty="0">
                <a:latin typeface="Calibri"/>
                <a:cs typeface="Calibri"/>
              </a:rPr>
              <a:t>y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5" dirty="0">
                <a:latin typeface="Calibri"/>
                <a:cs typeface="Calibri"/>
              </a:rPr>
              <a:t>d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25" dirty="0">
                <a:latin typeface="Calibri"/>
                <a:cs typeface="Calibri"/>
              </a:rPr>
              <a:t>f</a:t>
            </a:r>
            <a:r>
              <a:rPr sz="2500" spc="-60" dirty="0">
                <a:latin typeface="Calibri"/>
                <a:cs typeface="Calibri"/>
              </a:rPr>
              <a:t>f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55" dirty="0">
                <a:latin typeface="Calibri"/>
                <a:cs typeface="Calibri"/>
              </a:rPr>
              <a:t>r</a:t>
            </a:r>
            <a:r>
              <a:rPr sz="2500" spc="-25" dirty="0">
                <a:latin typeface="Calibri"/>
                <a:cs typeface="Calibri"/>
              </a:rPr>
              <a:t>en</a:t>
            </a:r>
            <a:r>
              <a:rPr sz="2500" spc="-10" dirty="0">
                <a:latin typeface="Calibri"/>
                <a:cs typeface="Calibri"/>
              </a:rPr>
              <a:t>t 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6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15" dirty="0">
                <a:latin typeface="Calibri"/>
                <a:cs typeface="Calibri"/>
              </a:rPr>
              <a:t>p</a:t>
            </a:r>
            <a:r>
              <a:rPr sz="2500" dirty="0">
                <a:latin typeface="Calibri"/>
                <a:cs typeface="Calibri"/>
              </a:rPr>
              <a:t>s</a:t>
            </a:r>
            <a:r>
              <a:rPr sz="2500" spc="-10" dirty="0">
                <a:latin typeface="Calibri"/>
                <a:cs typeface="Calibri"/>
              </a:rPr>
              <a:t> o</a:t>
            </a:r>
            <a:r>
              <a:rPr sz="2500" dirty="0">
                <a:latin typeface="Calibri"/>
                <a:cs typeface="Calibri"/>
              </a:rPr>
              <a:t>f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15" dirty="0">
                <a:latin typeface="Calibri"/>
                <a:cs typeface="Calibri"/>
              </a:rPr>
              <a:t>the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 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ss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f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dirty="0">
                <a:latin typeface="Calibri"/>
                <a:cs typeface="Calibri"/>
              </a:rPr>
              <a:t>s 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h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6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p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dirty="0">
                <a:latin typeface="Calibri"/>
                <a:cs typeface="Calibri"/>
              </a:rPr>
              <a:t>s</a:t>
            </a:r>
            <a:r>
              <a:rPr sz="2500" spc="-10" dirty="0">
                <a:latin typeface="Calibri"/>
                <a:cs typeface="Calibri"/>
              </a:rPr>
              <a:t> o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dirty="0">
                <a:latin typeface="Calibri"/>
                <a:cs typeface="Calibri"/>
              </a:rPr>
              <a:t>j</a:t>
            </a:r>
            <a:r>
              <a:rPr sz="2500" spc="-25" dirty="0">
                <a:latin typeface="Calibri"/>
                <a:cs typeface="Calibri"/>
              </a:rPr>
              <a:t>ec</a:t>
            </a:r>
            <a:r>
              <a:rPr sz="2500" spc="-10" dirty="0">
                <a:latin typeface="Calibri"/>
                <a:cs typeface="Calibri"/>
              </a:rPr>
              <a:t>t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or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0" dirty="0">
                <a:latin typeface="Calibri"/>
                <a:cs typeface="Calibri"/>
              </a:rPr>
              <a:t>k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spc="-6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5" dirty="0">
                <a:latin typeface="Calibri"/>
                <a:cs typeface="Calibri"/>
              </a:rPr>
              <a:t>und</a:t>
            </a:r>
            <a:endParaRPr sz="2500">
              <a:latin typeface="Calibri"/>
              <a:cs typeface="Calibri"/>
            </a:endParaRPr>
          </a:p>
          <a:p>
            <a:pPr marL="12700" marR="587375">
              <a:lnSpc>
                <a:spcPct val="100000"/>
              </a:lnSpc>
              <a:spcBef>
                <a:spcPts val="1415"/>
              </a:spcBef>
            </a:pPr>
            <a:r>
              <a:rPr sz="2200" b="1" spc="-15" dirty="0">
                <a:solidFill>
                  <a:srgbClr val="4472C4"/>
                </a:solidFill>
                <a:latin typeface="Calibri"/>
                <a:cs typeface="Calibri"/>
              </a:rPr>
              <a:t>Q</a:t>
            </a:r>
            <a:r>
              <a:rPr sz="2200" b="1" spc="-20" dirty="0">
                <a:solidFill>
                  <a:srgbClr val="4472C4"/>
                </a:solidFill>
                <a:latin typeface="Calibri"/>
                <a:cs typeface="Calibri"/>
              </a:rPr>
              <a:t>u</a:t>
            </a:r>
            <a:r>
              <a:rPr sz="2200" b="1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b="1" spc="-40" dirty="0">
                <a:solidFill>
                  <a:srgbClr val="4472C4"/>
                </a:solidFill>
                <a:latin typeface="Calibri"/>
                <a:cs typeface="Calibri"/>
              </a:rPr>
              <a:t>s</a:t>
            </a:r>
            <a:r>
              <a:rPr sz="2200" b="1" spc="-15" dirty="0">
                <a:solidFill>
                  <a:srgbClr val="4472C4"/>
                </a:solidFill>
                <a:latin typeface="Calibri"/>
                <a:cs typeface="Calibri"/>
              </a:rPr>
              <a:t>tio</a:t>
            </a:r>
            <a:r>
              <a:rPr sz="2200" b="1" spc="-20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: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H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w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m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y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oss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ibl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b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spc="-60" dirty="0">
                <a:solidFill>
                  <a:srgbClr val="4472C4"/>
                </a:solidFill>
                <a:latin typeface="Calibri"/>
                <a:cs typeface="Calibri"/>
              </a:rPr>
              <a:t>x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s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r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the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r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a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i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m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2200" spc="-35" dirty="0">
                <a:solidFill>
                  <a:srgbClr val="4472C4"/>
                </a:solidFill>
                <a:latin typeface="Calibri"/>
                <a:cs typeface="Calibri"/>
              </a:rPr>
              <a:t>g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of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s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z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H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x 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W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?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011453" y="4122996"/>
            <a:ext cx="3481070" cy="16471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200"/>
              </a:lnSpc>
            </a:pP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Co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s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d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er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b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x of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s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z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h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x 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w: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6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oss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b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l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x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os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t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ns: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W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–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w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+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1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6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oss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b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l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y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os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t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ns: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H –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h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+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1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6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ss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ibl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os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iti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s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:</a:t>
            </a:r>
            <a:endParaRPr sz="2200">
              <a:latin typeface="Calibri"/>
              <a:cs typeface="Calibri"/>
            </a:endParaRPr>
          </a:p>
          <a:p>
            <a:pPr marL="12700">
              <a:lnSpc>
                <a:spcPts val="2635"/>
              </a:lnSpc>
            </a:pP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(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W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–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w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+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1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)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*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(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H</a:t>
            </a:r>
            <a:r>
              <a:rPr sz="2200" spc="10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–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h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+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1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)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81604" y="3925684"/>
            <a:ext cx="4036695" cy="12941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570"/>
              </a:lnSpc>
            </a:pPr>
            <a:r>
              <a:rPr sz="2200" spc="-195" dirty="0">
                <a:latin typeface="Calibri"/>
                <a:cs typeface="Calibri"/>
              </a:rPr>
              <a:t>T</a:t>
            </a:r>
            <a:r>
              <a:rPr sz="2200" dirty="0">
                <a:latin typeface="Calibri"/>
                <a:cs typeface="Calibri"/>
              </a:rPr>
              <a:t>o</a:t>
            </a:r>
            <a:r>
              <a:rPr sz="2200" spc="-35" dirty="0">
                <a:latin typeface="Calibri"/>
                <a:cs typeface="Calibri"/>
              </a:rPr>
              <a:t>t</a:t>
            </a:r>
            <a:r>
              <a:rPr sz="2200" spc="-5" dirty="0">
                <a:latin typeface="Calibri"/>
                <a:cs typeface="Calibri"/>
              </a:rPr>
              <a:t>a</a:t>
            </a:r>
            <a:r>
              <a:rPr sz="2200" dirty="0">
                <a:latin typeface="Calibri"/>
                <a:cs typeface="Calibri"/>
              </a:rPr>
              <a:t>l</a:t>
            </a:r>
            <a:r>
              <a:rPr sz="2200" spc="-5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p</a:t>
            </a:r>
            <a:r>
              <a:rPr sz="2200" dirty="0">
                <a:latin typeface="Calibri"/>
                <a:cs typeface="Calibri"/>
              </a:rPr>
              <a:t>oss</a:t>
            </a:r>
            <a:r>
              <a:rPr sz="2200" spc="-5" dirty="0">
                <a:latin typeface="Calibri"/>
                <a:cs typeface="Calibri"/>
              </a:rPr>
              <a:t>i</a:t>
            </a:r>
            <a:r>
              <a:rPr sz="2200" spc="-10" dirty="0">
                <a:latin typeface="Calibri"/>
                <a:cs typeface="Calibri"/>
              </a:rPr>
              <a:t>b</a:t>
            </a:r>
            <a:r>
              <a:rPr sz="2200" spc="-5" dirty="0">
                <a:latin typeface="Calibri"/>
                <a:cs typeface="Calibri"/>
              </a:rPr>
              <a:t>l</a:t>
            </a:r>
            <a:r>
              <a:rPr sz="2200" spc="-15" dirty="0">
                <a:latin typeface="Calibri"/>
                <a:cs typeface="Calibri"/>
              </a:rPr>
              <a:t>e</a:t>
            </a:r>
            <a:r>
              <a:rPr sz="2200" spc="5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b</a:t>
            </a:r>
            <a:r>
              <a:rPr sz="2200" spc="-40" dirty="0">
                <a:latin typeface="Calibri"/>
                <a:cs typeface="Calibri"/>
              </a:rPr>
              <a:t>o</a:t>
            </a:r>
            <a:r>
              <a:rPr sz="2200" spc="-65" dirty="0">
                <a:latin typeface="Calibri"/>
                <a:cs typeface="Calibri"/>
              </a:rPr>
              <a:t>x</a:t>
            </a:r>
            <a:r>
              <a:rPr sz="2200" spc="-15" dirty="0">
                <a:latin typeface="Calibri"/>
                <a:cs typeface="Calibri"/>
              </a:rPr>
              <a:t>e</a:t>
            </a:r>
            <a:r>
              <a:rPr sz="2200" dirty="0">
                <a:latin typeface="Calibri"/>
                <a:cs typeface="Calibri"/>
              </a:rPr>
              <a:t>s</a:t>
            </a:r>
            <a:r>
              <a:rPr sz="2200" spc="-10" dirty="0">
                <a:latin typeface="Calibri"/>
                <a:cs typeface="Calibri"/>
              </a:rPr>
              <a:t>:</a:t>
            </a:r>
            <a:endParaRPr sz="2200">
              <a:latin typeface="Calibri"/>
              <a:cs typeface="Calibri"/>
            </a:endParaRPr>
          </a:p>
          <a:p>
            <a:pPr marR="2789555" algn="ctr">
              <a:lnSpc>
                <a:spcPts val="1850"/>
              </a:lnSpc>
              <a:tabLst>
                <a:tab pos="441325" algn="l"/>
              </a:tabLst>
            </a:pPr>
            <a:r>
              <a:rPr sz="1600" spc="415" dirty="0">
                <a:latin typeface="Cambria Math"/>
                <a:cs typeface="Cambria Math"/>
              </a:rPr>
              <a:t>/	</a:t>
            </a:r>
            <a:r>
              <a:rPr sz="1600" spc="370" dirty="0">
                <a:latin typeface="Cambria Math"/>
                <a:cs typeface="Cambria Math"/>
              </a:rPr>
              <a:t>+</a:t>
            </a:r>
            <a:endParaRPr sz="1600">
              <a:latin typeface="Cambria Math"/>
              <a:cs typeface="Cambria Math"/>
            </a:endParaRPr>
          </a:p>
          <a:p>
            <a:pPr marL="193040">
              <a:lnSpc>
                <a:spcPct val="100000"/>
              </a:lnSpc>
              <a:spcBef>
                <a:spcPts val="745"/>
              </a:spcBef>
            </a:pPr>
            <a:r>
              <a:rPr sz="2200" spc="2280" dirty="0">
                <a:latin typeface="Cambria Math"/>
                <a:cs typeface="Cambria Math"/>
              </a:rPr>
              <a:t>! </a:t>
            </a:r>
            <a:r>
              <a:rPr sz="2200" spc="-235" dirty="0">
                <a:latin typeface="Cambria Math"/>
                <a:cs typeface="Cambria Math"/>
              </a:rPr>
              <a:t> </a:t>
            </a:r>
            <a:r>
              <a:rPr sz="2200" spc="2540" dirty="0">
                <a:latin typeface="Cambria Math"/>
                <a:cs typeface="Cambria Math"/>
              </a:rPr>
              <a:t>!</a:t>
            </a:r>
            <a:r>
              <a:rPr sz="2200" spc="-5" dirty="0">
                <a:latin typeface="Cambria Math"/>
                <a:cs typeface="Cambria Math"/>
              </a:rPr>
              <a:t>(</a:t>
            </a:r>
            <a:r>
              <a:rPr sz="2200" spc="-25" dirty="0">
                <a:latin typeface="Cambria Math"/>
                <a:cs typeface="Cambria Math"/>
              </a:rPr>
              <a:t>𝑊</a:t>
            </a:r>
            <a:r>
              <a:rPr sz="2200" spc="85" dirty="0">
                <a:latin typeface="Cambria Math"/>
                <a:cs typeface="Cambria Math"/>
              </a:rPr>
              <a:t> </a:t>
            </a:r>
            <a:r>
              <a:rPr sz="2200" dirty="0">
                <a:latin typeface="Cambria Math"/>
                <a:cs typeface="Cambria Math"/>
              </a:rPr>
              <a:t>−</a:t>
            </a:r>
            <a:r>
              <a:rPr sz="2200" spc="-5" dirty="0">
                <a:latin typeface="Cambria Math"/>
                <a:cs typeface="Cambria Math"/>
              </a:rPr>
              <a:t> </a:t>
            </a:r>
            <a:r>
              <a:rPr sz="2200" spc="-25" dirty="0">
                <a:latin typeface="Cambria Math"/>
                <a:cs typeface="Cambria Math"/>
              </a:rPr>
              <a:t>𝑤</a:t>
            </a:r>
            <a:r>
              <a:rPr sz="2200" spc="65" dirty="0">
                <a:latin typeface="Cambria Math"/>
                <a:cs typeface="Cambria Math"/>
              </a:rPr>
              <a:t> </a:t>
            </a:r>
            <a:r>
              <a:rPr sz="2200" dirty="0">
                <a:latin typeface="Cambria Math"/>
                <a:cs typeface="Cambria Math"/>
              </a:rPr>
              <a:t>+</a:t>
            </a:r>
            <a:r>
              <a:rPr sz="2200" spc="-5" dirty="0">
                <a:latin typeface="Cambria Math"/>
                <a:cs typeface="Cambria Math"/>
              </a:rPr>
              <a:t> </a:t>
            </a:r>
            <a:r>
              <a:rPr sz="2200" spc="-25" dirty="0">
                <a:latin typeface="Cambria Math"/>
                <a:cs typeface="Cambria Math"/>
              </a:rPr>
              <a:t>1</a:t>
            </a:r>
            <a:r>
              <a:rPr sz="2200" spc="-5" dirty="0">
                <a:latin typeface="Cambria Math"/>
                <a:cs typeface="Cambria Math"/>
              </a:rPr>
              <a:t>)(</a:t>
            </a:r>
            <a:r>
              <a:rPr sz="2200" dirty="0">
                <a:latin typeface="Cambria Math"/>
                <a:cs typeface="Cambria Math"/>
              </a:rPr>
              <a:t>𝐻</a:t>
            </a:r>
            <a:r>
              <a:rPr sz="2200" spc="65" dirty="0">
                <a:latin typeface="Cambria Math"/>
                <a:cs typeface="Cambria Math"/>
              </a:rPr>
              <a:t> </a:t>
            </a:r>
            <a:r>
              <a:rPr sz="2200" dirty="0">
                <a:latin typeface="Cambria Math"/>
                <a:cs typeface="Cambria Math"/>
              </a:rPr>
              <a:t>−</a:t>
            </a:r>
            <a:r>
              <a:rPr sz="2200" spc="-5" dirty="0">
                <a:latin typeface="Cambria Math"/>
                <a:cs typeface="Cambria Math"/>
              </a:rPr>
              <a:t> </a:t>
            </a:r>
            <a:r>
              <a:rPr sz="2200" spc="-15" dirty="0">
                <a:latin typeface="Cambria Math"/>
                <a:cs typeface="Cambria Math"/>
              </a:rPr>
              <a:t>ℎ</a:t>
            </a:r>
            <a:r>
              <a:rPr sz="2200" spc="45" dirty="0">
                <a:latin typeface="Cambria Math"/>
                <a:cs typeface="Cambria Math"/>
              </a:rPr>
              <a:t> </a:t>
            </a:r>
            <a:r>
              <a:rPr sz="2200" dirty="0">
                <a:latin typeface="Cambria Math"/>
                <a:cs typeface="Cambria Math"/>
              </a:rPr>
              <a:t>+</a:t>
            </a:r>
            <a:r>
              <a:rPr sz="2200" spc="-5" dirty="0">
                <a:latin typeface="Cambria Math"/>
                <a:cs typeface="Cambria Math"/>
              </a:rPr>
              <a:t> </a:t>
            </a:r>
            <a:r>
              <a:rPr sz="2200" spc="-25" dirty="0">
                <a:latin typeface="Cambria Math"/>
                <a:cs typeface="Cambria Math"/>
              </a:rPr>
              <a:t>1</a:t>
            </a:r>
            <a:r>
              <a:rPr sz="2200" dirty="0">
                <a:latin typeface="Cambria Math"/>
                <a:cs typeface="Cambria Math"/>
              </a:rPr>
              <a:t>)</a:t>
            </a:r>
            <a:endParaRPr sz="2200">
              <a:latin typeface="Cambria Math"/>
              <a:cs typeface="Cambria Math"/>
            </a:endParaRPr>
          </a:p>
          <a:p>
            <a:pPr marL="179705">
              <a:lnSpc>
                <a:spcPct val="100000"/>
              </a:lnSpc>
              <a:spcBef>
                <a:spcPts val="760"/>
              </a:spcBef>
            </a:pPr>
            <a:r>
              <a:rPr sz="1600" spc="150" dirty="0">
                <a:latin typeface="Cambria Math"/>
                <a:cs typeface="Cambria Math"/>
              </a:rPr>
              <a:t>0</a:t>
            </a:r>
            <a:r>
              <a:rPr sz="1600" spc="625" dirty="0">
                <a:latin typeface="Cambria Math"/>
                <a:cs typeface="Cambria Math"/>
              </a:rPr>
              <a:t>-</a:t>
            </a:r>
            <a:r>
              <a:rPr sz="1600" spc="595" dirty="0">
                <a:latin typeface="Cambria Math"/>
                <a:cs typeface="Cambria Math"/>
              </a:rPr>
              <a:t>.</a:t>
            </a:r>
            <a:r>
              <a:rPr sz="1600" spc="10" dirty="0">
                <a:latin typeface="Cambria Math"/>
                <a:cs typeface="Cambria Math"/>
              </a:rPr>
              <a:t> </a:t>
            </a:r>
            <a:r>
              <a:rPr sz="1600" spc="1019" dirty="0">
                <a:latin typeface="Cambria Math"/>
                <a:cs typeface="Cambria Math"/>
              </a:rPr>
              <a:t>,</a:t>
            </a:r>
            <a:r>
              <a:rPr sz="1600" spc="625" dirty="0">
                <a:latin typeface="Cambria Math"/>
                <a:cs typeface="Cambria Math"/>
              </a:rPr>
              <a:t>-</a:t>
            </a:r>
            <a:r>
              <a:rPr sz="1600" spc="595" dirty="0">
                <a:latin typeface="Cambria Math"/>
                <a:cs typeface="Cambria Math"/>
              </a:rPr>
              <a:t>.</a:t>
            </a:r>
            <a:endParaRPr sz="1600">
              <a:latin typeface="Cambria Math"/>
              <a:cs typeface="Cambria Math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599344" y="5716373"/>
            <a:ext cx="234315" cy="304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dirty="0">
                <a:latin typeface="Cambria Math"/>
                <a:cs typeface="Cambria Math"/>
              </a:rPr>
              <a:t>=</a:t>
            </a:r>
            <a:endParaRPr sz="2200">
              <a:latin typeface="Cambria Math"/>
              <a:cs typeface="Cambria Math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8897604" y="5877188"/>
            <a:ext cx="1139190" cy="0"/>
          </a:xfrm>
          <a:custGeom>
            <a:avLst/>
            <a:gdLst/>
            <a:ahLst/>
            <a:cxnLst/>
            <a:rect l="l" t="t" r="r" b="b"/>
            <a:pathLst>
              <a:path w="1139190">
                <a:moveTo>
                  <a:pt x="0" y="0"/>
                </a:moveTo>
                <a:lnTo>
                  <a:pt x="1138765" y="0"/>
                </a:lnTo>
              </a:path>
            </a:pathLst>
          </a:custGeom>
          <a:ln w="1820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8884904" y="5504918"/>
            <a:ext cx="2482850" cy="7035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2200" spc="60" dirty="0">
                <a:latin typeface="Cambria Math"/>
                <a:cs typeface="Cambria Math"/>
              </a:rPr>
              <a:t>𝐻</a:t>
            </a:r>
            <a:r>
              <a:rPr sz="2200" spc="-5" dirty="0">
                <a:latin typeface="Cambria Math"/>
                <a:cs typeface="Cambria Math"/>
              </a:rPr>
              <a:t>(</a:t>
            </a:r>
            <a:r>
              <a:rPr sz="2200" dirty="0">
                <a:latin typeface="Cambria Math"/>
                <a:cs typeface="Cambria Math"/>
              </a:rPr>
              <a:t>𝐻</a:t>
            </a:r>
            <a:r>
              <a:rPr sz="2200" spc="65" dirty="0">
                <a:latin typeface="Cambria Math"/>
                <a:cs typeface="Cambria Math"/>
              </a:rPr>
              <a:t> </a:t>
            </a:r>
            <a:r>
              <a:rPr sz="2200" dirty="0">
                <a:latin typeface="Cambria Math"/>
                <a:cs typeface="Cambria Math"/>
              </a:rPr>
              <a:t>+</a:t>
            </a:r>
            <a:r>
              <a:rPr sz="2200" spc="-5" dirty="0">
                <a:latin typeface="Cambria Math"/>
                <a:cs typeface="Cambria Math"/>
              </a:rPr>
              <a:t> </a:t>
            </a:r>
            <a:r>
              <a:rPr sz="2200" spc="-25" dirty="0">
                <a:latin typeface="Cambria Math"/>
                <a:cs typeface="Cambria Math"/>
              </a:rPr>
              <a:t>1</a:t>
            </a:r>
            <a:r>
              <a:rPr sz="2200" dirty="0">
                <a:latin typeface="Cambria Math"/>
                <a:cs typeface="Cambria Math"/>
              </a:rPr>
              <a:t>)</a:t>
            </a:r>
            <a:r>
              <a:rPr sz="2200" spc="-120" dirty="0">
                <a:latin typeface="Cambria Math"/>
                <a:cs typeface="Cambria Math"/>
              </a:rPr>
              <a:t> </a:t>
            </a:r>
            <a:r>
              <a:rPr sz="2200" spc="55" dirty="0">
                <a:latin typeface="Cambria Math"/>
                <a:cs typeface="Cambria Math"/>
              </a:rPr>
              <a:t>𝑊</a:t>
            </a:r>
            <a:r>
              <a:rPr sz="2200" spc="-5" dirty="0">
                <a:latin typeface="Cambria Math"/>
                <a:cs typeface="Cambria Math"/>
              </a:rPr>
              <a:t>(</a:t>
            </a:r>
            <a:r>
              <a:rPr sz="2200" spc="-25" dirty="0">
                <a:latin typeface="Cambria Math"/>
                <a:cs typeface="Cambria Math"/>
              </a:rPr>
              <a:t>𝑊</a:t>
            </a:r>
            <a:r>
              <a:rPr sz="2200" spc="85" dirty="0">
                <a:latin typeface="Cambria Math"/>
                <a:cs typeface="Cambria Math"/>
              </a:rPr>
              <a:t> </a:t>
            </a:r>
            <a:r>
              <a:rPr sz="2200" dirty="0">
                <a:latin typeface="Cambria Math"/>
                <a:cs typeface="Cambria Math"/>
              </a:rPr>
              <a:t>+</a:t>
            </a:r>
            <a:r>
              <a:rPr sz="2200" spc="-5" dirty="0">
                <a:latin typeface="Cambria Math"/>
                <a:cs typeface="Cambria Math"/>
              </a:rPr>
              <a:t> </a:t>
            </a:r>
            <a:r>
              <a:rPr sz="2200" spc="-25" dirty="0">
                <a:latin typeface="Cambria Math"/>
                <a:cs typeface="Cambria Math"/>
              </a:rPr>
              <a:t>1</a:t>
            </a:r>
            <a:r>
              <a:rPr sz="2200" dirty="0">
                <a:latin typeface="Cambria Math"/>
                <a:cs typeface="Cambria Math"/>
              </a:rPr>
              <a:t>)</a:t>
            </a:r>
            <a:endParaRPr sz="2200">
              <a:latin typeface="Cambria Math"/>
              <a:cs typeface="Cambria Math"/>
            </a:endParaRPr>
          </a:p>
          <a:p>
            <a:pPr marR="55880" algn="ctr">
              <a:lnSpc>
                <a:spcPct val="100000"/>
              </a:lnSpc>
              <a:spcBef>
                <a:spcPts val="495"/>
              </a:spcBef>
              <a:tabLst>
                <a:tab pos="1251585" algn="l"/>
              </a:tabLst>
            </a:pPr>
            <a:r>
              <a:rPr sz="2200" spc="-15" dirty="0">
                <a:latin typeface="Cambria Math"/>
                <a:cs typeface="Cambria Math"/>
              </a:rPr>
              <a:t>2	2</a:t>
            </a:r>
            <a:endParaRPr sz="2200">
              <a:latin typeface="Cambria Math"/>
              <a:cs typeface="Cambria Math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0082938" y="5877188"/>
            <a:ext cx="1270000" cy="0"/>
          </a:xfrm>
          <a:custGeom>
            <a:avLst/>
            <a:gdLst/>
            <a:ahLst/>
            <a:cxnLst/>
            <a:rect l="l" t="t" r="r" b="b"/>
            <a:pathLst>
              <a:path w="1270000">
                <a:moveTo>
                  <a:pt x="0" y="0"/>
                </a:moveTo>
                <a:lnTo>
                  <a:pt x="1270000" y="0"/>
                </a:lnTo>
              </a:path>
            </a:pathLst>
          </a:custGeom>
          <a:ln w="1820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23</a:t>
            </a:fld>
            <a:endParaRPr spc="-15" dirty="0"/>
          </a:p>
        </p:txBody>
      </p:sp>
      <p:sp>
        <p:nvSpPr>
          <p:cNvPr id="14" name="object 1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35" dirty="0"/>
              <a:t>Mu</a:t>
            </a:r>
            <a:r>
              <a:rPr spc="-10" dirty="0"/>
              <a:t>l</a:t>
            </a:r>
            <a:r>
              <a:rPr spc="-20" dirty="0"/>
              <a:t>t</a:t>
            </a:r>
            <a:r>
              <a:rPr spc="-10" dirty="0"/>
              <a:t>i</a:t>
            </a:r>
            <a:r>
              <a:rPr spc="-30" dirty="0"/>
              <a:t>p</a:t>
            </a:r>
            <a:r>
              <a:rPr spc="-10" dirty="0"/>
              <a:t>l</a:t>
            </a:r>
            <a:r>
              <a:rPr dirty="0"/>
              <a:t>e</a:t>
            </a:r>
            <a:r>
              <a:rPr spc="-10" dirty="0"/>
              <a:t> </a:t>
            </a: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0" dirty="0"/>
              <a:t>ct</a:t>
            </a:r>
            <a:r>
              <a:rPr spc="-15" dirty="0"/>
              <a:t>s:</a:t>
            </a:r>
            <a:r>
              <a:rPr spc="-5" dirty="0"/>
              <a:t> </a:t>
            </a:r>
            <a:r>
              <a:rPr sz="3900" spc="35" dirty="0">
                <a:latin typeface="Calibri Light"/>
                <a:cs typeface="Calibri Light"/>
              </a:rPr>
              <a:t>S</a:t>
            </a:r>
            <a:r>
              <a:rPr sz="3900" spc="20" dirty="0">
                <a:latin typeface="Calibri Light"/>
                <a:cs typeface="Calibri Light"/>
              </a:rPr>
              <a:t>li</a:t>
            </a:r>
            <a:r>
              <a:rPr sz="3900" spc="35" dirty="0">
                <a:latin typeface="Calibri Light"/>
                <a:cs typeface="Calibri Light"/>
              </a:rPr>
              <a:t>d</a:t>
            </a:r>
            <a:r>
              <a:rPr sz="3900" spc="20" dirty="0">
                <a:latin typeface="Calibri Light"/>
                <a:cs typeface="Calibri Light"/>
              </a:rPr>
              <a:t>i</a:t>
            </a:r>
            <a:r>
              <a:rPr sz="3900" spc="35" dirty="0">
                <a:latin typeface="Calibri Light"/>
                <a:cs typeface="Calibri Light"/>
              </a:rPr>
              <a:t>ng</a:t>
            </a:r>
            <a:r>
              <a:rPr sz="3900" spc="20" dirty="0">
                <a:latin typeface="Calibri Light"/>
                <a:cs typeface="Calibri Light"/>
              </a:rPr>
              <a:t> </a:t>
            </a:r>
            <a:r>
              <a:rPr sz="3900" spc="65" dirty="0">
                <a:latin typeface="Calibri Light"/>
                <a:cs typeface="Calibri Light"/>
              </a:rPr>
              <a:t>W</a:t>
            </a:r>
            <a:r>
              <a:rPr sz="3900" spc="20" dirty="0">
                <a:latin typeface="Calibri Light"/>
                <a:cs typeface="Calibri Light"/>
              </a:rPr>
              <a:t>i</a:t>
            </a:r>
            <a:r>
              <a:rPr sz="3900" spc="35" dirty="0">
                <a:latin typeface="Calibri Light"/>
                <a:cs typeface="Calibri Light"/>
              </a:rPr>
              <a:t>nd</a:t>
            </a:r>
            <a:r>
              <a:rPr sz="3900" spc="25" dirty="0">
                <a:latin typeface="Calibri Light"/>
                <a:cs typeface="Calibri Light"/>
              </a:rPr>
              <a:t>o</a:t>
            </a:r>
            <a:r>
              <a:rPr sz="3900" spc="50" dirty="0">
                <a:latin typeface="Calibri Light"/>
                <a:cs typeface="Calibri Light"/>
              </a:rPr>
              <a:t>w</a:t>
            </a:r>
            <a:endParaRPr sz="3900">
              <a:latin typeface="Calibri Light"/>
              <a:cs typeface="Calibri Light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89212" y="2719537"/>
            <a:ext cx="3541378" cy="265607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32895" y="3793065"/>
            <a:ext cx="836930" cy="1210945"/>
          </a:xfrm>
          <a:custGeom>
            <a:avLst/>
            <a:gdLst/>
            <a:ahLst/>
            <a:cxnLst/>
            <a:rect l="l" t="t" r="r" b="b"/>
            <a:pathLst>
              <a:path w="836929" h="1210945">
                <a:moveTo>
                  <a:pt x="0" y="0"/>
                </a:moveTo>
                <a:lnTo>
                  <a:pt x="836837" y="0"/>
                </a:lnTo>
                <a:lnTo>
                  <a:pt x="836837" y="1210734"/>
                </a:lnTo>
                <a:lnTo>
                  <a:pt x="0" y="1210734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011453" y="1809450"/>
            <a:ext cx="4715510" cy="19500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4005" marR="5080">
              <a:lnSpc>
                <a:spcPct val="99400"/>
              </a:lnSpc>
            </a:pPr>
            <a:r>
              <a:rPr sz="2500" spc="-25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pp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5" dirty="0">
                <a:latin typeface="Calibri"/>
                <a:cs typeface="Calibri"/>
              </a:rPr>
              <a:t>y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a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 </a:t>
            </a:r>
            <a:r>
              <a:rPr sz="2500" spc="-35" dirty="0">
                <a:latin typeface="Calibri"/>
                <a:cs typeface="Calibri"/>
              </a:rPr>
              <a:t>t</a:t>
            </a:r>
            <a:r>
              <a:rPr sz="2500" dirty="0">
                <a:latin typeface="Calibri"/>
                <a:cs typeface="Calibri"/>
              </a:rPr>
              <a:t>o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0" dirty="0">
                <a:latin typeface="Calibri"/>
                <a:cs typeface="Calibri"/>
              </a:rPr>
              <a:t>n</a:t>
            </a:r>
            <a:r>
              <a:rPr sz="2500" spc="-15" dirty="0">
                <a:latin typeface="Calibri"/>
                <a:cs typeface="Calibri"/>
              </a:rPr>
              <a:t>y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5" dirty="0">
                <a:latin typeface="Calibri"/>
                <a:cs typeface="Calibri"/>
              </a:rPr>
              <a:t>d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25" dirty="0">
                <a:latin typeface="Calibri"/>
                <a:cs typeface="Calibri"/>
              </a:rPr>
              <a:t>f</a:t>
            </a:r>
            <a:r>
              <a:rPr sz="2500" spc="-60" dirty="0">
                <a:latin typeface="Calibri"/>
                <a:cs typeface="Calibri"/>
              </a:rPr>
              <a:t>f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55" dirty="0">
                <a:latin typeface="Calibri"/>
                <a:cs typeface="Calibri"/>
              </a:rPr>
              <a:t>r</a:t>
            </a:r>
            <a:r>
              <a:rPr sz="2500" spc="-25" dirty="0">
                <a:latin typeface="Calibri"/>
                <a:cs typeface="Calibri"/>
              </a:rPr>
              <a:t>en</a:t>
            </a:r>
            <a:r>
              <a:rPr sz="2500" spc="-10" dirty="0">
                <a:latin typeface="Calibri"/>
                <a:cs typeface="Calibri"/>
              </a:rPr>
              <a:t>t 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6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15" dirty="0">
                <a:latin typeface="Calibri"/>
                <a:cs typeface="Calibri"/>
              </a:rPr>
              <a:t>p</a:t>
            </a:r>
            <a:r>
              <a:rPr sz="2500" dirty="0">
                <a:latin typeface="Calibri"/>
                <a:cs typeface="Calibri"/>
              </a:rPr>
              <a:t>s</a:t>
            </a:r>
            <a:r>
              <a:rPr sz="2500" spc="-10" dirty="0">
                <a:latin typeface="Calibri"/>
                <a:cs typeface="Calibri"/>
              </a:rPr>
              <a:t> o</a:t>
            </a:r>
            <a:r>
              <a:rPr sz="2500" dirty="0">
                <a:latin typeface="Calibri"/>
                <a:cs typeface="Calibri"/>
              </a:rPr>
              <a:t>f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15" dirty="0">
                <a:latin typeface="Calibri"/>
                <a:cs typeface="Calibri"/>
              </a:rPr>
              <a:t>the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 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ss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f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dirty="0">
                <a:latin typeface="Calibri"/>
                <a:cs typeface="Calibri"/>
              </a:rPr>
              <a:t>s 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h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6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p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dirty="0">
                <a:latin typeface="Calibri"/>
                <a:cs typeface="Calibri"/>
              </a:rPr>
              <a:t>s</a:t>
            </a:r>
            <a:r>
              <a:rPr sz="2500" spc="-10" dirty="0">
                <a:latin typeface="Calibri"/>
                <a:cs typeface="Calibri"/>
              </a:rPr>
              <a:t> o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dirty="0">
                <a:latin typeface="Calibri"/>
                <a:cs typeface="Calibri"/>
              </a:rPr>
              <a:t>j</a:t>
            </a:r>
            <a:r>
              <a:rPr sz="2500" spc="-25" dirty="0">
                <a:latin typeface="Calibri"/>
                <a:cs typeface="Calibri"/>
              </a:rPr>
              <a:t>ec</a:t>
            </a:r>
            <a:r>
              <a:rPr sz="2500" spc="-10" dirty="0">
                <a:latin typeface="Calibri"/>
                <a:cs typeface="Calibri"/>
              </a:rPr>
              <a:t>t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or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0" dirty="0">
                <a:latin typeface="Calibri"/>
                <a:cs typeface="Calibri"/>
              </a:rPr>
              <a:t>k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spc="-6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5" dirty="0">
                <a:latin typeface="Calibri"/>
                <a:cs typeface="Calibri"/>
              </a:rPr>
              <a:t>und</a:t>
            </a:r>
            <a:endParaRPr sz="2500">
              <a:latin typeface="Calibri"/>
              <a:cs typeface="Calibri"/>
            </a:endParaRPr>
          </a:p>
          <a:p>
            <a:pPr marL="12700" marR="587375">
              <a:lnSpc>
                <a:spcPct val="100000"/>
              </a:lnSpc>
              <a:spcBef>
                <a:spcPts val="1415"/>
              </a:spcBef>
            </a:pPr>
            <a:r>
              <a:rPr sz="2200" b="1" spc="-15" dirty="0">
                <a:solidFill>
                  <a:srgbClr val="4472C4"/>
                </a:solidFill>
                <a:latin typeface="Calibri"/>
                <a:cs typeface="Calibri"/>
              </a:rPr>
              <a:t>Q</a:t>
            </a:r>
            <a:r>
              <a:rPr sz="2200" b="1" spc="-20" dirty="0">
                <a:solidFill>
                  <a:srgbClr val="4472C4"/>
                </a:solidFill>
                <a:latin typeface="Calibri"/>
                <a:cs typeface="Calibri"/>
              </a:rPr>
              <a:t>u</a:t>
            </a:r>
            <a:r>
              <a:rPr sz="2200" b="1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b="1" spc="-40" dirty="0">
                <a:solidFill>
                  <a:srgbClr val="4472C4"/>
                </a:solidFill>
                <a:latin typeface="Calibri"/>
                <a:cs typeface="Calibri"/>
              </a:rPr>
              <a:t>s</a:t>
            </a:r>
            <a:r>
              <a:rPr sz="2200" b="1" spc="-15" dirty="0">
                <a:solidFill>
                  <a:srgbClr val="4472C4"/>
                </a:solidFill>
                <a:latin typeface="Calibri"/>
                <a:cs typeface="Calibri"/>
              </a:rPr>
              <a:t>tio</a:t>
            </a:r>
            <a:r>
              <a:rPr sz="2200" b="1" spc="-20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: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H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w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m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y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oss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ibl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b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spc="-60" dirty="0">
                <a:solidFill>
                  <a:srgbClr val="4472C4"/>
                </a:solidFill>
                <a:latin typeface="Calibri"/>
                <a:cs typeface="Calibri"/>
              </a:rPr>
              <a:t>x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s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r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the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r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a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i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m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2200" spc="-35" dirty="0">
                <a:solidFill>
                  <a:srgbClr val="4472C4"/>
                </a:solidFill>
                <a:latin typeface="Calibri"/>
                <a:cs typeface="Calibri"/>
              </a:rPr>
              <a:t>g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of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s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z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H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x 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W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?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011453" y="4122996"/>
            <a:ext cx="3481070" cy="16471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200"/>
              </a:lnSpc>
            </a:pP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Co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s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d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er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b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x of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s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spc="-45" dirty="0">
                <a:solidFill>
                  <a:srgbClr val="4472C4"/>
                </a:solidFill>
                <a:latin typeface="Calibri"/>
                <a:cs typeface="Calibri"/>
              </a:rPr>
              <a:t>z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h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x 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w: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6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oss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b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l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x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os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t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ns: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W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–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w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+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1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6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oss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b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l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y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os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t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i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ns: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H –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h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+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1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6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ss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ibl</a:t>
            </a: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os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iti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s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:</a:t>
            </a:r>
            <a:endParaRPr sz="2200">
              <a:latin typeface="Calibri"/>
              <a:cs typeface="Calibri"/>
            </a:endParaRPr>
          </a:p>
          <a:p>
            <a:pPr marL="12700">
              <a:lnSpc>
                <a:spcPts val="2635"/>
              </a:lnSpc>
            </a:pPr>
            <a:r>
              <a:rPr sz="2200" spc="-15" dirty="0">
                <a:solidFill>
                  <a:srgbClr val="4472C4"/>
                </a:solidFill>
                <a:latin typeface="Calibri"/>
                <a:cs typeface="Calibri"/>
              </a:rPr>
              <a:t>(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W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–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w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 +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1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)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*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4472C4"/>
                </a:solidFill>
                <a:latin typeface="Calibri"/>
                <a:cs typeface="Calibri"/>
              </a:rPr>
              <a:t>(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H</a:t>
            </a:r>
            <a:r>
              <a:rPr sz="2200" spc="10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–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h</a:t>
            </a:r>
            <a:r>
              <a:rPr sz="2200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+</a:t>
            </a:r>
            <a:r>
              <a:rPr sz="2200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200" spc="-20" dirty="0">
                <a:solidFill>
                  <a:srgbClr val="4472C4"/>
                </a:solidFill>
                <a:latin typeface="Calibri"/>
                <a:cs typeface="Calibri"/>
              </a:rPr>
              <a:t>1</a:t>
            </a:r>
            <a:r>
              <a:rPr sz="2200" dirty="0">
                <a:solidFill>
                  <a:srgbClr val="4472C4"/>
                </a:solidFill>
                <a:latin typeface="Calibri"/>
                <a:cs typeface="Calibri"/>
              </a:rPr>
              <a:t>)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81604" y="3925684"/>
            <a:ext cx="4036695" cy="12941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570"/>
              </a:lnSpc>
            </a:pPr>
            <a:r>
              <a:rPr sz="2200" spc="-195" dirty="0">
                <a:latin typeface="Calibri"/>
                <a:cs typeface="Calibri"/>
              </a:rPr>
              <a:t>T</a:t>
            </a:r>
            <a:r>
              <a:rPr sz="2200" dirty="0">
                <a:latin typeface="Calibri"/>
                <a:cs typeface="Calibri"/>
              </a:rPr>
              <a:t>o</a:t>
            </a:r>
            <a:r>
              <a:rPr sz="2200" spc="-35" dirty="0">
                <a:latin typeface="Calibri"/>
                <a:cs typeface="Calibri"/>
              </a:rPr>
              <a:t>t</a:t>
            </a:r>
            <a:r>
              <a:rPr sz="2200" spc="-5" dirty="0">
                <a:latin typeface="Calibri"/>
                <a:cs typeface="Calibri"/>
              </a:rPr>
              <a:t>a</a:t>
            </a:r>
            <a:r>
              <a:rPr sz="2200" dirty="0">
                <a:latin typeface="Calibri"/>
                <a:cs typeface="Calibri"/>
              </a:rPr>
              <a:t>l</a:t>
            </a:r>
            <a:r>
              <a:rPr sz="2200" spc="-5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p</a:t>
            </a:r>
            <a:r>
              <a:rPr sz="2200" dirty="0">
                <a:latin typeface="Calibri"/>
                <a:cs typeface="Calibri"/>
              </a:rPr>
              <a:t>oss</a:t>
            </a:r>
            <a:r>
              <a:rPr sz="2200" spc="-5" dirty="0">
                <a:latin typeface="Calibri"/>
                <a:cs typeface="Calibri"/>
              </a:rPr>
              <a:t>i</a:t>
            </a:r>
            <a:r>
              <a:rPr sz="2200" spc="-10" dirty="0">
                <a:latin typeface="Calibri"/>
                <a:cs typeface="Calibri"/>
              </a:rPr>
              <a:t>b</a:t>
            </a:r>
            <a:r>
              <a:rPr sz="2200" spc="-5" dirty="0">
                <a:latin typeface="Calibri"/>
                <a:cs typeface="Calibri"/>
              </a:rPr>
              <a:t>l</a:t>
            </a:r>
            <a:r>
              <a:rPr sz="2200" spc="-15" dirty="0">
                <a:latin typeface="Calibri"/>
                <a:cs typeface="Calibri"/>
              </a:rPr>
              <a:t>e</a:t>
            </a:r>
            <a:r>
              <a:rPr sz="2200" spc="5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b</a:t>
            </a:r>
            <a:r>
              <a:rPr sz="2200" spc="-40" dirty="0">
                <a:latin typeface="Calibri"/>
                <a:cs typeface="Calibri"/>
              </a:rPr>
              <a:t>o</a:t>
            </a:r>
            <a:r>
              <a:rPr sz="2200" spc="-65" dirty="0">
                <a:latin typeface="Calibri"/>
                <a:cs typeface="Calibri"/>
              </a:rPr>
              <a:t>x</a:t>
            </a:r>
            <a:r>
              <a:rPr sz="2200" spc="-15" dirty="0">
                <a:latin typeface="Calibri"/>
                <a:cs typeface="Calibri"/>
              </a:rPr>
              <a:t>e</a:t>
            </a:r>
            <a:r>
              <a:rPr sz="2200" dirty="0">
                <a:latin typeface="Calibri"/>
                <a:cs typeface="Calibri"/>
              </a:rPr>
              <a:t>s</a:t>
            </a:r>
            <a:r>
              <a:rPr sz="2200" spc="-10" dirty="0">
                <a:latin typeface="Calibri"/>
                <a:cs typeface="Calibri"/>
              </a:rPr>
              <a:t>:</a:t>
            </a:r>
            <a:endParaRPr sz="2200">
              <a:latin typeface="Calibri"/>
              <a:cs typeface="Calibri"/>
            </a:endParaRPr>
          </a:p>
          <a:p>
            <a:pPr marR="2789555" algn="ctr">
              <a:lnSpc>
                <a:spcPts val="1850"/>
              </a:lnSpc>
              <a:tabLst>
                <a:tab pos="441325" algn="l"/>
              </a:tabLst>
            </a:pPr>
            <a:r>
              <a:rPr sz="1600" spc="415" dirty="0">
                <a:latin typeface="Cambria Math"/>
                <a:cs typeface="Cambria Math"/>
              </a:rPr>
              <a:t>/	</a:t>
            </a:r>
            <a:r>
              <a:rPr sz="1600" spc="370" dirty="0">
                <a:latin typeface="Cambria Math"/>
                <a:cs typeface="Cambria Math"/>
              </a:rPr>
              <a:t>+</a:t>
            </a:r>
            <a:endParaRPr sz="1600">
              <a:latin typeface="Cambria Math"/>
              <a:cs typeface="Cambria Math"/>
            </a:endParaRPr>
          </a:p>
          <a:p>
            <a:pPr marL="193040">
              <a:lnSpc>
                <a:spcPct val="100000"/>
              </a:lnSpc>
              <a:spcBef>
                <a:spcPts val="745"/>
              </a:spcBef>
            </a:pPr>
            <a:r>
              <a:rPr sz="2200" spc="2280" dirty="0">
                <a:latin typeface="Cambria Math"/>
                <a:cs typeface="Cambria Math"/>
              </a:rPr>
              <a:t>! </a:t>
            </a:r>
            <a:r>
              <a:rPr sz="2200" spc="-235" dirty="0">
                <a:latin typeface="Cambria Math"/>
                <a:cs typeface="Cambria Math"/>
              </a:rPr>
              <a:t> </a:t>
            </a:r>
            <a:r>
              <a:rPr sz="2200" spc="2540" dirty="0">
                <a:latin typeface="Cambria Math"/>
                <a:cs typeface="Cambria Math"/>
              </a:rPr>
              <a:t>!</a:t>
            </a:r>
            <a:r>
              <a:rPr sz="2200" spc="-5" dirty="0">
                <a:latin typeface="Cambria Math"/>
                <a:cs typeface="Cambria Math"/>
              </a:rPr>
              <a:t>(</a:t>
            </a:r>
            <a:r>
              <a:rPr sz="2200" spc="-25" dirty="0">
                <a:latin typeface="Cambria Math"/>
                <a:cs typeface="Cambria Math"/>
              </a:rPr>
              <a:t>𝑊</a:t>
            </a:r>
            <a:r>
              <a:rPr sz="2200" spc="85" dirty="0">
                <a:latin typeface="Cambria Math"/>
                <a:cs typeface="Cambria Math"/>
              </a:rPr>
              <a:t> </a:t>
            </a:r>
            <a:r>
              <a:rPr sz="2200" dirty="0">
                <a:latin typeface="Cambria Math"/>
                <a:cs typeface="Cambria Math"/>
              </a:rPr>
              <a:t>−</a:t>
            </a:r>
            <a:r>
              <a:rPr sz="2200" spc="-5" dirty="0">
                <a:latin typeface="Cambria Math"/>
                <a:cs typeface="Cambria Math"/>
              </a:rPr>
              <a:t> </a:t>
            </a:r>
            <a:r>
              <a:rPr sz="2200" spc="-25" dirty="0">
                <a:latin typeface="Cambria Math"/>
                <a:cs typeface="Cambria Math"/>
              </a:rPr>
              <a:t>𝑤</a:t>
            </a:r>
            <a:r>
              <a:rPr sz="2200" spc="65" dirty="0">
                <a:latin typeface="Cambria Math"/>
                <a:cs typeface="Cambria Math"/>
              </a:rPr>
              <a:t> </a:t>
            </a:r>
            <a:r>
              <a:rPr sz="2200" dirty="0">
                <a:latin typeface="Cambria Math"/>
                <a:cs typeface="Cambria Math"/>
              </a:rPr>
              <a:t>+</a:t>
            </a:r>
            <a:r>
              <a:rPr sz="2200" spc="-5" dirty="0">
                <a:latin typeface="Cambria Math"/>
                <a:cs typeface="Cambria Math"/>
              </a:rPr>
              <a:t> </a:t>
            </a:r>
            <a:r>
              <a:rPr sz="2200" spc="-25" dirty="0">
                <a:latin typeface="Cambria Math"/>
                <a:cs typeface="Cambria Math"/>
              </a:rPr>
              <a:t>1</a:t>
            </a:r>
            <a:r>
              <a:rPr sz="2200" spc="-5" dirty="0">
                <a:latin typeface="Cambria Math"/>
                <a:cs typeface="Cambria Math"/>
              </a:rPr>
              <a:t>)(</a:t>
            </a:r>
            <a:r>
              <a:rPr sz="2200" dirty="0">
                <a:latin typeface="Cambria Math"/>
                <a:cs typeface="Cambria Math"/>
              </a:rPr>
              <a:t>𝐻</a:t>
            </a:r>
            <a:r>
              <a:rPr sz="2200" spc="65" dirty="0">
                <a:latin typeface="Cambria Math"/>
                <a:cs typeface="Cambria Math"/>
              </a:rPr>
              <a:t> </a:t>
            </a:r>
            <a:r>
              <a:rPr sz="2200" dirty="0">
                <a:latin typeface="Cambria Math"/>
                <a:cs typeface="Cambria Math"/>
              </a:rPr>
              <a:t>−</a:t>
            </a:r>
            <a:r>
              <a:rPr sz="2200" spc="-5" dirty="0">
                <a:latin typeface="Cambria Math"/>
                <a:cs typeface="Cambria Math"/>
              </a:rPr>
              <a:t> </a:t>
            </a:r>
            <a:r>
              <a:rPr sz="2200" spc="-15" dirty="0">
                <a:latin typeface="Cambria Math"/>
                <a:cs typeface="Cambria Math"/>
              </a:rPr>
              <a:t>ℎ</a:t>
            </a:r>
            <a:r>
              <a:rPr sz="2200" spc="45" dirty="0">
                <a:latin typeface="Cambria Math"/>
                <a:cs typeface="Cambria Math"/>
              </a:rPr>
              <a:t> </a:t>
            </a:r>
            <a:r>
              <a:rPr sz="2200" dirty="0">
                <a:latin typeface="Cambria Math"/>
                <a:cs typeface="Cambria Math"/>
              </a:rPr>
              <a:t>+</a:t>
            </a:r>
            <a:r>
              <a:rPr sz="2200" spc="-5" dirty="0">
                <a:latin typeface="Cambria Math"/>
                <a:cs typeface="Cambria Math"/>
              </a:rPr>
              <a:t> </a:t>
            </a:r>
            <a:r>
              <a:rPr sz="2200" spc="-25" dirty="0">
                <a:latin typeface="Cambria Math"/>
                <a:cs typeface="Cambria Math"/>
              </a:rPr>
              <a:t>1</a:t>
            </a:r>
            <a:r>
              <a:rPr sz="2200" dirty="0">
                <a:latin typeface="Cambria Math"/>
                <a:cs typeface="Cambria Math"/>
              </a:rPr>
              <a:t>)</a:t>
            </a:r>
            <a:endParaRPr sz="2200">
              <a:latin typeface="Cambria Math"/>
              <a:cs typeface="Cambria Math"/>
            </a:endParaRPr>
          </a:p>
          <a:p>
            <a:pPr marL="179705">
              <a:lnSpc>
                <a:spcPct val="100000"/>
              </a:lnSpc>
              <a:spcBef>
                <a:spcPts val="760"/>
              </a:spcBef>
            </a:pPr>
            <a:r>
              <a:rPr sz="1600" spc="150" dirty="0">
                <a:latin typeface="Cambria Math"/>
                <a:cs typeface="Cambria Math"/>
              </a:rPr>
              <a:t>0</a:t>
            </a:r>
            <a:r>
              <a:rPr sz="1600" spc="625" dirty="0">
                <a:latin typeface="Cambria Math"/>
                <a:cs typeface="Cambria Math"/>
              </a:rPr>
              <a:t>-</a:t>
            </a:r>
            <a:r>
              <a:rPr sz="1600" spc="595" dirty="0">
                <a:latin typeface="Cambria Math"/>
                <a:cs typeface="Cambria Math"/>
              </a:rPr>
              <a:t>.</a:t>
            </a:r>
            <a:r>
              <a:rPr sz="1600" spc="10" dirty="0">
                <a:latin typeface="Cambria Math"/>
                <a:cs typeface="Cambria Math"/>
              </a:rPr>
              <a:t> </a:t>
            </a:r>
            <a:r>
              <a:rPr sz="1600" spc="1019" dirty="0">
                <a:latin typeface="Cambria Math"/>
                <a:cs typeface="Cambria Math"/>
              </a:rPr>
              <a:t>,</a:t>
            </a:r>
            <a:r>
              <a:rPr sz="1600" spc="625" dirty="0">
                <a:latin typeface="Cambria Math"/>
                <a:cs typeface="Cambria Math"/>
              </a:rPr>
              <a:t>-</a:t>
            </a:r>
            <a:r>
              <a:rPr sz="1600" spc="595" dirty="0">
                <a:latin typeface="Cambria Math"/>
                <a:cs typeface="Cambria Math"/>
              </a:rPr>
              <a:t>.</a:t>
            </a:r>
            <a:endParaRPr sz="1600">
              <a:latin typeface="Cambria Math"/>
              <a:cs typeface="Cambria Math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599344" y="5716373"/>
            <a:ext cx="234315" cy="304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dirty="0">
                <a:latin typeface="Cambria Math"/>
                <a:cs typeface="Cambria Math"/>
              </a:rPr>
              <a:t>=</a:t>
            </a:r>
            <a:endParaRPr sz="2200">
              <a:latin typeface="Cambria Math"/>
              <a:cs typeface="Cambria Math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8897604" y="5877188"/>
            <a:ext cx="1139190" cy="0"/>
          </a:xfrm>
          <a:custGeom>
            <a:avLst/>
            <a:gdLst/>
            <a:ahLst/>
            <a:cxnLst/>
            <a:rect l="l" t="t" r="r" b="b"/>
            <a:pathLst>
              <a:path w="1139190">
                <a:moveTo>
                  <a:pt x="0" y="0"/>
                </a:moveTo>
                <a:lnTo>
                  <a:pt x="1138765" y="0"/>
                </a:lnTo>
              </a:path>
            </a:pathLst>
          </a:custGeom>
          <a:ln w="1820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8884904" y="5504918"/>
            <a:ext cx="2482850" cy="7035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2200" spc="60" dirty="0">
                <a:latin typeface="Cambria Math"/>
                <a:cs typeface="Cambria Math"/>
              </a:rPr>
              <a:t>𝐻</a:t>
            </a:r>
            <a:r>
              <a:rPr sz="2200" spc="-5" dirty="0">
                <a:latin typeface="Cambria Math"/>
                <a:cs typeface="Cambria Math"/>
              </a:rPr>
              <a:t>(</a:t>
            </a:r>
            <a:r>
              <a:rPr sz="2200" dirty="0">
                <a:latin typeface="Cambria Math"/>
                <a:cs typeface="Cambria Math"/>
              </a:rPr>
              <a:t>𝐻</a:t>
            </a:r>
            <a:r>
              <a:rPr sz="2200" spc="65" dirty="0">
                <a:latin typeface="Cambria Math"/>
                <a:cs typeface="Cambria Math"/>
              </a:rPr>
              <a:t> </a:t>
            </a:r>
            <a:r>
              <a:rPr sz="2200" dirty="0">
                <a:latin typeface="Cambria Math"/>
                <a:cs typeface="Cambria Math"/>
              </a:rPr>
              <a:t>+</a:t>
            </a:r>
            <a:r>
              <a:rPr sz="2200" spc="-5" dirty="0">
                <a:latin typeface="Cambria Math"/>
                <a:cs typeface="Cambria Math"/>
              </a:rPr>
              <a:t> </a:t>
            </a:r>
            <a:r>
              <a:rPr sz="2200" spc="-25" dirty="0">
                <a:latin typeface="Cambria Math"/>
                <a:cs typeface="Cambria Math"/>
              </a:rPr>
              <a:t>1</a:t>
            </a:r>
            <a:r>
              <a:rPr sz="2200" dirty="0">
                <a:latin typeface="Cambria Math"/>
                <a:cs typeface="Cambria Math"/>
              </a:rPr>
              <a:t>)</a:t>
            </a:r>
            <a:r>
              <a:rPr sz="2200" spc="-120" dirty="0">
                <a:latin typeface="Cambria Math"/>
                <a:cs typeface="Cambria Math"/>
              </a:rPr>
              <a:t> </a:t>
            </a:r>
            <a:r>
              <a:rPr sz="2200" spc="55" dirty="0">
                <a:latin typeface="Cambria Math"/>
                <a:cs typeface="Cambria Math"/>
              </a:rPr>
              <a:t>𝑊</a:t>
            </a:r>
            <a:r>
              <a:rPr sz="2200" spc="-5" dirty="0">
                <a:latin typeface="Cambria Math"/>
                <a:cs typeface="Cambria Math"/>
              </a:rPr>
              <a:t>(</a:t>
            </a:r>
            <a:r>
              <a:rPr sz="2200" spc="-25" dirty="0">
                <a:latin typeface="Cambria Math"/>
                <a:cs typeface="Cambria Math"/>
              </a:rPr>
              <a:t>𝑊</a:t>
            </a:r>
            <a:r>
              <a:rPr sz="2200" spc="85" dirty="0">
                <a:latin typeface="Cambria Math"/>
                <a:cs typeface="Cambria Math"/>
              </a:rPr>
              <a:t> </a:t>
            </a:r>
            <a:r>
              <a:rPr sz="2200" dirty="0">
                <a:latin typeface="Cambria Math"/>
                <a:cs typeface="Cambria Math"/>
              </a:rPr>
              <a:t>+</a:t>
            </a:r>
            <a:r>
              <a:rPr sz="2200" spc="-5" dirty="0">
                <a:latin typeface="Cambria Math"/>
                <a:cs typeface="Cambria Math"/>
              </a:rPr>
              <a:t> </a:t>
            </a:r>
            <a:r>
              <a:rPr sz="2200" spc="-25" dirty="0">
                <a:latin typeface="Cambria Math"/>
                <a:cs typeface="Cambria Math"/>
              </a:rPr>
              <a:t>1</a:t>
            </a:r>
            <a:r>
              <a:rPr sz="2200" dirty="0">
                <a:latin typeface="Cambria Math"/>
                <a:cs typeface="Cambria Math"/>
              </a:rPr>
              <a:t>)</a:t>
            </a:r>
            <a:endParaRPr sz="2200">
              <a:latin typeface="Cambria Math"/>
              <a:cs typeface="Cambria Math"/>
            </a:endParaRPr>
          </a:p>
          <a:p>
            <a:pPr marR="55880" algn="ctr">
              <a:lnSpc>
                <a:spcPct val="100000"/>
              </a:lnSpc>
              <a:spcBef>
                <a:spcPts val="495"/>
              </a:spcBef>
              <a:tabLst>
                <a:tab pos="1251585" algn="l"/>
              </a:tabLst>
            </a:pPr>
            <a:r>
              <a:rPr sz="2200" spc="-15" dirty="0">
                <a:latin typeface="Cambria Math"/>
                <a:cs typeface="Cambria Math"/>
              </a:rPr>
              <a:t>2	2</a:t>
            </a:r>
            <a:endParaRPr sz="2200">
              <a:latin typeface="Cambria Math"/>
              <a:cs typeface="Cambria Math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0082938" y="5877188"/>
            <a:ext cx="1270000" cy="0"/>
          </a:xfrm>
          <a:custGeom>
            <a:avLst/>
            <a:gdLst/>
            <a:ahLst/>
            <a:cxnLst/>
            <a:rect l="l" t="t" r="r" b="b"/>
            <a:pathLst>
              <a:path w="1270000">
                <a:moveTo>
                  <a:pt x="0" y="0"/>
                </a:moveTo>
                <a:lnTo>
                  <a:pt x="1270000" y="0"/>
                </a:lnTo>
              </a:path>
            </a:pathLst>
          </a:custGeom>
          <a:ln w="1820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9374529" y="1602907"/>
            <a:ext cx="2160270" cy="143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299"/>
              </a:lnSpc>
            </a:pPr>
            <a:r>
              <a:rPr sz="2400" spc="-20" dirty="0">
                <a:solidFill>
                  <a:srgbClr val="FF0000"/>
                </a:solidFill>
                <a:latin typeface="Calibri"/>
                <a:cs typeface="Calibri"/>
              </a:rPr>
              <a:t>80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0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x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spc="-20" dirty="0">
                <a:solidFill>
                  <a:srgbClr val="FF0000"/>
                </a:solidFill>
                <a:latin typeface="Calibri"/>
                <a:cs typeface="Calibri"/>
              </a:rPr>
              <a:t>60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0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i</a:t>
            </a:r>
            <a:r>
              <a:rPr sz="2400" spc="-25" dirty="0">
                <a:solidFill>
                  <a:srgbClr val="FF0000"/>
                </a:solidFill>
                <a:latin typeface="Calibri"/>
                <a:cs typeface="Calibri"/>
              </a:rPr>
              <a:t>m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a</a:t>
            </a:r>
            <a:r>
              <a:rPr sz="2400" spc="-40" dirty="0">
                <a:solidFill>
                  <a:srgbClr val="FF0000"/>
                </a:solidFill>
                <a:latin typeface="Calibri"/>
                <a:cs typeface="Calibri"/>
              </a:rPr>
              <a:t>g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has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~</a:t>
            </a:r>
            <a:r>
              <a:rPr sz="2400" spc="-20" dirty="0">
                <a:solidFill>
                  <a:srgbClr val="FF0000"/>
                </a:solidFill>
                <a:latin typeface="Calibri"/>
                <a:cs typeface="Calibri"/>
              </a:rPr>
              <a:t>58</a:t>
            </a:r>
            <a:r>
              <a:rPr sz="2400" spc="-25" dirty="0">
                <a:solidFill>
                  <a:srgbClr val="FF0000"/>
                </a:solidFill>
                <a:latin typeface="Calibri"/>
                <a:cs typeface="Calibri"/>
              </a:rPr>
              <a:t>M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b</a:t>
            </a:r>
            <a:r>
              <a:rPr sz="2400" spc="-50" dirty="0">
                <a:solidFill>
                  <a:srgbClr val="FF0000"/>
                </a:solidFill>
                <a:latin typeface="Calibri"/>
                <a:cs typeface="Calibri"/>
              </a:rPr>
              <a:t>o</a:t>
            </a:r>
            <a:r>
              <a:rPr sz="2400" spc="-65" dirty="0">
                <a:solidFill>
                  <a:srgbClr val="FF0000"/>
                </a:solidFill>
                <a:latin typeface="Calibri"/>
                <a:cs typeface="Calibri"/>
              </a:rPr>
              <a:t>x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s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!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 No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spc="-50" dirty="0">
                <a:solidFill>
                  <a:srgbClr val="FF0000"/>
                </a:solidFill>
                <a:latin typeface="Calibri"/>
                <a:cs typeface="Calibri"/>
              </a:rPr>
              <a:t>w</a:t>
            </a:r>
            <a:r>
              <a:rPr sz="2400" spc="-45" dirty="0">
                <a:solidFill>
                  <a:srgbClr val="FF0000"/>
                </a:solidFill>
                <a:latin typeface="Calibri"/>
                <a:cs typeface="Calibri"/>
              </a:rPr>
              <a:t>a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y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spc="-45" dirty="0">
                <a:solidFill>
                  <a:srgbClr val="FF0000"/>
                </a:solidFill>
                <a:latin typeface="Calibri"/>
                <a:cs typeface="Calibri"/>
              </a:rPr>
              <a:t>w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spc="-40" dirty="0">
                <a:solidFill>
                  <a:srgbClr val="FF0000"/>
                </a:solidFill>
                <a:latin typeface="Calibri"/>
                <a:cs typeface="Calibri"/>
              </a:rPr>
              <a:t>c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an </a:t>
            </a:r>
            <a:r>
              <a:rPr sz="2400" spc="-20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spc="-50" dirty="0">
                <a:solidFill>
                  <a:srgbClr val="FF0000"/>
                </a:solidFill>
                <a:latin typeface="Calibri"/>
                <a:cs typeface="Calibri"/>
              </a:rPr>
              <a:t>v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a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l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u</a:t>
            </a:r>
            <a:r>
              <a:rPr sz="2400" spc="-25" dirty="0">
                <a:solidFill>
                  <a:srgbClr val="FF0000"/>
                </a:solidFill>
                <a:latin typeface="Calibri"/>
                <a:cs typeface="Calibri"/>
              </a:rPr>
              <a:t>a</a:t>
            </a:r>
            <a:r>
              <a:rPr sz="2400" spc="-40" dirty="0">
                <a:solidFill>
                  <a:srgbClr val="FF0000"/>
                </a:solidFill>
                <a:latin typeface="Calibri"/>
                <a:cs typeface="Calibri"/>
              </a:rPr>
              <a:t>t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t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h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spc="-20" dirty="0">
                <a:solidFill>
                  <a:srgbClr val="FF0000"/>
                </a:solidFill>
                <a:latin typeface="Calibri"/>
                <a:cs typeface="Calibri"/>
              </a:rPr>
              <a:t>m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a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l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l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24</a:t>
            </a:fld>
            <a:endParaRPr spc="-15" dirty="0"/>
          </a:p>
        </p:txBody>
      </p:sp>
      <p:sp>
        <p:nvSpPr>
          <p:cNvPr id="15" name="object 1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85" dirty="0"/>
              <a:t>R</a:t>
            </a:r>
            <a:r>
              <a:rPr dirty="0"/>
              <a:t>e</a:t>
            </a:r>
            <a:r>
              <a:rPr spc="-20" dirty="0"/>
              <a:t>g</a:t>
            </a:r>
            <a:r>
              <a:rPr spc="-5" dirty="0"/>
              <a:t>i</a:t>
            </a:r>
            <a:r>
              <a:rPr dirty="0"/>
              <a:t>o</a:t>
            </a:r>
            <a:r>
              <a:rPr spc="-25" dirty="0"/>
              <a:t>n</a:t>
            </a:r>
            <a:r>
              <a:rPr spc="-5" dirty="0"/>
              <a:t> </a:t>
            </a:r>
            <a:r>
              <a:rPr spc="-60" dirty="0"/>
              <a:t>P</a:t>
            </a:r>
            <a:r>
              <a:rPr spc="-100" dirty="0"/>
              <a:t>r</a:t>
            </a:r>
            <a:r>
              <a:rPr dirty="0"/>
              <a:t>o</a:t>
            </a:r>
            <a:r>
              <a:rPr spc="-30" dirty="0"/>
              <a:t>p</a:t>
            </a:r>
            <a:r>
              <a:rPr dirty="0"/>
              <a:t>o</a:t>
            </a:r>
            <a:r>
              <a:rPr spc="-20" dirty="0"/>
              <a:t>s</a:t>
            </a:r>
            <a:r>
              <a:rPr spc="-10" dirty="0"/>
              <a:t>al</a:t>
            </a:r>
            <a:r>
              <a:rPr spc="-20" dirty="0"/>
              <a:t>s</a:t>
            </a:r>
          </a:p>
        </p:txBody>
      </p:sp>
      <p:sp>
        <p:nvSpPr>
          <p:cNvPr id="3" name="object 3"/>
          <p:cNvSpPr/>
          <p:nvPr/>
        </p:nvSpPr>
        <p:spPr>
          <a:xfrm>
            <a:off x="7395872" y="2896816"/>
            <a:ext cx="4139422" cy="27550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53528" y="2896617"/>
            <a:ext cx="4139422" cy="275501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977503" y="4231463"/>
            <a:ext cx="2233930" cy="85725"/>
          </a:xfrm>
          <a:custGeom>
            <a:avLst/>
            <a:gdLst/>
            <a:ahLst/>
            <a:cxnLst/>
            <a:rect l="l" t="t" r="r" b="b"/>
            <a:pathLst>
              <a:path w="2233929" h="85725">
                <a:moveTo>
                  <a:pt x="0" y="28573"/>
                </a:moveTo>
                <a:lnTo>
                  <a:pt x="0" y="57148"/>
                </a:lnTo>
                <a:lnTo>
                  <a:pt x="2148091" y="57150"/>
                </a:lnTo>
                <a:lnTo>
                  <a:pt x="2148091" y="85725"/>
                </a:lnTo>
                <a:lnTo>
                  <a:pt x="2233816" y="42862"/>
                </a:lnTo>
                <a:lnTo>
                  <a:pt x="2205241" y="28575"/>
                </a:lnTo>
                <a:lnTo>
                  <a:pt x="0" y="28573"/>
                </a:lnTo>
                <a:close/>
              </a:path>
              <a:path w="2233929" h="85725">
                <a:moveTo>
                  <a:pt x="2148091" y="0"/>
                </a:moveTo>
                <a:lnTo>
                  <a:pt x="2148091" y="28575"/>
                </a:lnTo>
                <a:lnTo>
                  <a:pt x="2205241" y="28575"/>
                </a:lnTo>
                <a:lnTo>
                  <a:pt x="2148091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734785" y="3523987"/>
            <a:ext cx="1876425" cy="1876425"/>
          </a:xfrm>
          <a:custGeom>
            <a:avLst/>
            <a:gdLst/>
            <a:ahLst/>
            <a:cxnLst/>
            <a:rect l="l" t="t" r="r" b="b"/>
            <a:pathLst>
              <a:path w="1876425" h="1876425">
                <a:moveTo>
                  <a:pt x="0" y="0"/>
                </a:moveTo>
                <a:lnTo>
                  <a:pt x="1875911" y="0"/>
                </a:lnTo>
                <a:lnTo>
                  <a:pt x="1875911" y="1875911"/>
                </a:lnTo>
                <a:lnTo>
                  <a:pt x="0" y="1875911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458462" y="3014785"/>
            <a:ext cx="2974340" cy="2537460"/>
          </a:xfrm>
          <a:custGeom>
            <a:avLst/>
            <a:gdLst/>
            <a:ahLst/>
            <a:cxnLst/>
            <a:rect l="l" t="t" r="r" b="b"/>
            <a:pathLst>
              <a:path w="2974340" h="2537460">
                <a:moveTo>
                  <a:pt x="0" y="0"/>
                </a:moveTo>
                <a:lnTo>
                  <a:pt x="2974025" y="0"/>
                </a:lnTo>
                <a:lnTo>
                  <a:pt x="2974025" y="2536939"/>
                </a:lnTo>
                <a:lnTo>
                  <a:pt x="0" y="2536939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714736" y="4446280"/>
            <a:ext cx="394970" cy="335915"/>
          </a:xfrm>
          <a:custGeom>
            <a:avLst/>
            <a:gdLst/>
            <a:ahLst/>
            <a:cxnLst/>
            <a:rect l="l" t="t" r="r" b="b"/>
            <a:pathLst>
              <a:path w="394970" h="335914">
                <a:moveTo>
                  <a:pt x="0" y="0"/>
                </a:moveTo>
                <a:lnTo>
                  <a:pt x="394697" y="0"/>
                </a:lnTo>
                <a:lnTo>
                  <a:pt x="394697" y="335913"/>
                </a:lnTo>
                <a:lnTo>
                  <a:pt x="0" y="335913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0601070" y="4110367"/>
            <a:ext cx="625475" cy="525145"/>
          </a:xfrm>
          <a:custGeom>
            <a:avLst/>
            <a:gdLst/>
            <a:ahLst/>
            <a:cxnLst/>
            <a:rect l="l" t="t" r="r" b="b"/>
            <a:pathLst>
              <a:path w="625475" h="525145">
                <a:moveTo>
                  <a:pt x="0" y="0"/>
                </a:moveTo>
                <a:lnTo>
                  <a:pt x="625437" y="0"/>
                </a:lnTo>
                <a:lnTo>
                  <a:pt x="625437" y="524663"/>
                </a:lnTo>
                <a:lnTo>
                  <a:pt x="0" y="524663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9961922" y="4012850"/>
            <a:ext cx="288290" cy="255270"/>
          </a:xfrm>
          <a:custGeom>
            <a:avLst/>
            <a:gdLst/>
            <a:ahLst/>
            <a:cxnLst/>
            <a:rect l="l" t="t" r="r" b="b"/>
            <a:pathLst>
              <a:path w="288290" h="255270">
                <a:moveTo>
                  <a:pt x="0" y="0"/>
                </a:moveTo>
                <a:lnTo>
                  <a:pt x="287925" y="0"/>
                </a:lnTo>
                <a:lnTo>
                  <a:pt x="287925" y="254734"/>
                </a:lnTo>
                <a:lnTo>
                  <a:pt x="0" y="254734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9399833" y="4150934"/>
            <a:ext cx="288290" cy="255270"/>
          </a:xfrm>
          <a:custGeom>
            <a:avLst/>
            <a:gdLst/>
            <a:ahLst/>
            <a:cxnLst/>
            <a:rect l="l" t="t" r="r" b="b"/>
            <a:pathLst>
              <a:path w="288290" h="255270">
                <a:moveTo>
                  <a:pt x="0" y="0"/>
                </a:moveTo>
                <a:lnTo>
                  <a:pt x="287925" y="0"/>
                </a:lnTo>
                <a:lnTo>
                  <a:pt x="287925" y="254734"/>
                </a:lnTo>
                <a:lnTo>
                  <a:pt x="0" y="254734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784839" y="4141559"/>
            <a:ext cx="525145" cy="466725"/>
          </a:xfrm>
          <a:custGeom>
            <a:avLst/>
            <a:gdLst/>
            <a:ahLst/>
            <a:cxnLst/>
            <a:rect l="l" t="t" r="r" b="b"/>
            <a:pathLst>
              <a:path w="525145" h="466725">
                <a:moveTo>
                  <a:pt x="0" y="0"/>
                </a:moveTo>
                <a:lnTo>
                  <a:pt x="524663" y="0"/>
                </a:lnTo>
                <a:lnTo>
                  <a:pt x="524663" y="466678"/>
                </a:lnTo>
                <a:lnTo>
                  <a:pt x="0" y="466678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031361" y="3735265"/>
            <a:ext cx="525145" cy="466725"/>
          </a:xfrm>
          <a:custGeom>
            <a:avLst/>
            <a:gdLst/>
            <a:ahLst/>
            <a:cxnLst/>
            <a:rect l="l" t="t" r="r" b="b"/>
            <a:pathLst>
              <a:path w="525145" h="466725">
                <a:moveTo>
                  <a:pt x="0" y="0"/>
                </a:moveTo>
                <a:lnTo>
                  <a:pt x="524663" y="0"/>
                </a:lnTo>
                <a:lnTo>
                  <a:pt x="524663" y="466678"/>
                </a:lnTo>
                <a:lnTo>
                  <a:pt x="0" y="466678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8597427" y="3735265"/>
            <a:ext cx="525145" cy="335915"/>
          </a:xfrm>
          <a:custGeom>
            <a:avLst/>
            <a:gdLst/>
            <a:ahLst/>
            <a:cxnLst/>
            <a:rect l="l" t="t" r="r" b="b"/>
            <a:pathLst>
              <a:path w="525145" h="335914">
                <a:moveTo>
                  <a:pt x="0" y="0"/>
                </a:moveTo>
                <a:lnTo>
                  <a:pt x="524663" y="0"/>
                </a:lnTo>
                <a:lnTo>
                  <a:pt x="524663" y="335913"/>
                </a:lnTo>
                <a:lnTo>
                  <a:pt x="0" y="335913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20052" y="5820940"/>
            <a:ext cx="3996690" cy="4959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800" spc="-5" dirty="0">
                <a:latin typeface="Calibri"/>
                <a:cs typeface="Calibri"/>
              </a:rPr>
              <a:t>A</a:t>
            </a:r>
            <a:r>
              <a:rPr sz="800" dirty="0">
                <a:latin typeface="Calibri"/>
                <a:cs typeface="Calibri"/>
              </a:rPr>
              <a:t>l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x</a:t>
            </a:r>
            <a:r>
              <a:rPr sz="800" spc="-5" dirty="0">
                <a:latin typeface="Calibri"/>
                <a:cs typeface="Calibri"/>
              </a:rPr>
              <a:t>e et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al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“</a:t>
            </a:r>
            <a:r>
              <a:rPr sz="800" spc="-10" dirty="0">
                <a:latin typeface="Calibri"/>
                <a:cs typeface="Calibri"/>
              </a:rPr>
              <a:t>Me</a:t>
            </a:r>
            <a:r>
              <a:rPr sz="800" dirty="0">
                <a:latin typeface="Calibri"/>
                <a:cs typeface="Calibri"/>
              </a:rPr>
              <a:t>a</a:t>
            </a:r>
            <a:r>
              <a:rPr sz="800" spc="-5" dirty="0">
                <a:latin typeface="Calibri"/>
                <a:cs typeface="Calibri"/>
              </a:rPr>
              <a:t>s</a:t>
            </a:r>
            <a:r>
              <a:rPr sz="800" dirty="0">
                <a:latin typeface="Calibri"/>
                <a:cs typeface="Calibri"/>
              </a:rPr>
              <a:t>u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in</a:t>
            </a:r>
            <a:r>
              <a:rPr sz="800" spc="-5" dirty="0">
                <a:latin typeface="Calibri"/>
                <a:cs typeface="Calibri"/>
              </a:rPr>
              <a:t>g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e </a:t>
            </a:r>
            <a:r>
              <a:rPr sz="800" dirty="0">
                <a:latin typeface="Calibri"/>
                <a:cs typeface="Calibri"/>
              </a:rPr>
              <a:t>ob</a:t>
            </a:r>
            <a:r>
              <a:rPr sz="800" spc="-5" dirty="0">
                <a:latin typeface="Calibri"/>
                <a:cs typeface="Calibri"/>
              </a:rPr>
              <a:t>je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n</a:t>
            </a:r>
            <a:r>
              <a:rPr sz="800" spc="-5" dirty="0">
                <a:latin typeface="Calibri"/>
                <a:cs typeface="Calibri"/>
              </a:rPr>
              <a:t>es</a:t>
            </a:r>
            <a:r>
              <a:rPr sz="800" dirty="0">
                <a:latin typeface="Calibri"/>
                <a:cs typeface="Calibri"/>
              </a:rPr>
              <a:t>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of i</a:t>
            </a:r>
            <a:r>
              <a:rPr sz="800" spc="-15" dirty="0">
                <a:latin typeface="Calibri"/>
                <a:cs typeface="Calibri"/>
              </a:rPr>
              <a:t>m</a:t>
            </a:r>
            <a:r>
              <a:rPr sz="800" dirty="0">
                <a:latin typeface="Calibri"/>
                <a:cs typeface="Calibri"/>
              </a:rPr>
              <a:t>a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spc="-5" dirty="0">
                <a:latin typeface="Calibri"/>
                <a:cs typeface="Calibri"/>
              </a:rPr>
              <a:t>e </a:t>
            </a:r>
            <a:r>
              <a:rPr sz="800" spc="-10" dirty="0">
                <a:latin typeface="Calibri"/>
                <a:cs typeface="Calibri"/>
              </a:rPr>
              <a:t>w</a:t>
            </a:r>
            <a:r>
              <a:rPr sz="800" dirty="0">
                <a:latin typeface="Calibri"/>
                <a:cs typeface="Calibri"/>
              </a:rPr>
              <a:t>indo</a:t>
            </a:r>
            <a:r>
              <a:rPr sz="800" spc="-10" dirty="0">
                <a:latin typeface="Calibri"/>
                <a:cs typeface="Calibri"/>
              </a:rPr>
              <a:t>w</a:t>
            </a:r>
            <a:r>
              <a:rPr sz="800" spc="-5" dirty="0">
                <a:latin typeface="Calibri"/>
                <a:cs typeface="Calibri"/>
              </a:rPr>
              <a:t>s</a:t>
            </a:r>
            <a:r>
              <a:rPr sz="800" dirty="0">
                <a:latin typeface="Calibri"/>
                <a:cs typeface="Calibri"/>
              </a:rPr>
              <a:t>”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T</a:t>
            </a:r>
            <a:r>
              <a:rPr sz="800" spc="-10" dirty="0">
                <a:latin typeface="Calibri"/>
                <a:cs typeface="Calibri"/>
              </a:rPr>
              <a:t>PA</a:t>
            </a:r>
            <a:r>
              <a:rPr sz="800" spc="-5" dirty="0">
                <a:latin typeface="Calibri"/>
                <a:cs typeface="Calibri"/>
              </a:rPr>
              <a:t>MI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</a:t>
            </a:r>
            <a:r>
              <a:rPr sz="800" spc="-5" dirty="0">
                <a:latin typeface="Calibri"/>
                <a:cs typeface="Calibri"/>
              </a:rPr>
              <a:t>2                                  U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5" dirty="0">
                <a:latin typeface="Calibri"/>
                <a:cs typeface="Calibri"/>
              </a:rPr>
              <a:t>j</a:t>
            </a:r>
            <a:r>
              <a:rPr sz="800" dirty="0">
                <a:latin typeface="Calibri"/>
                <a:cs typeface="Calibri"/>
              </a:rPr>
              <a:t>li</a:t>
            </a:r>
            <a:r>
              <a:rPr sz="800" spc="5" dirty="0">
                <a:latin typeface="Calibri"/>
                <a:cs typeface="Calibri"/>
              </a:rPr>
              <a:t>n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et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al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“</a:t>
            </a:r>
            <a:r>
              <a:rPr sz="800" spc="-5" dirty="0">
                <a:latin typeface="Calibri"/>
                <a:cs typeface="Calibri"/>
              </a:rPr>
              <a:t>Se</a:t>
            </a:r>
            <a:r>
              <a:rPr sz="800" dirty="0">
                <a:latin typeface="Calibri"/>
                <a:cs typeface="Calibri"/>
              </a:rPr>
              <a:t>l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5" dirty="0">
                <a:latin typeface="Calibri"/>
                <a:cs typeface="Calibri"/>
              </a:rPr>
              <a:t>ve Se</a:t>
            </a:r>
            <a:r>
              <a:rPr sz="800" dirty="0">
                <a:latin typeface="Calibri"/>
                <a:cs typeface="Calibri"/>
              </a:rPr>
              <a:t>a</a:t>
            </a:r>
            <a:r>
              <a:rPr sz="800" spc="-10" dirty="0">
                <a:latin typeface="Calibri"/>
                <a:cs typeface="Calibri"/>
              </a:rPr>
              <a:t>rc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spc="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o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O</a:t>
            </a:r>
            <a:r>
              <a:rPr sz="800" dirty="0">
                <a:latin typeface="Calibri"/>
                <a:cs typeface="Calibri"/>
              </a:rPr>
              <a:t>b</a:t>
            </a:r>
            <a:r>
              <a:rPr sz="800" spc="-5" dirty="0">
                <a:latin typeface="Calibri"/>
                <a:cs typeface="Calibri"/>
              </a:rPr>
              <a:t>je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spc="-5" dirty="0">
                <a:latin typeface="Calibri"/>
                <a:cs typeface="Calibri"/>
              </a:rPr>
              <a:t>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Re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dirty="0">
                <a:latin typeface="Calibri"/>
                <a:cs typeface="Calibri"/>
              </a:rPr>
              <a:t>o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ni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ion”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IJ</a:t>
            </a:r>
            <a:r>
              <a:rPr sz="800" spc="-5" dirty="0">
                <a:latin typeface="Calibri"/>
                <a:cs typeface="Calibri"/>
              </a:rPr>
              <a:t>C</a:t>
            </a:r>
            <a:r>
              <a:rPr sz="800" dirty="0">
                <a:latin typeface="Calibri"/>
                <a:cs typeface="Calibri"/>
              </a:rPr>
              <a:t>V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</a:t>
            </a:r>
            <a:r>
              <a:rPr sz="800" spc="-5" dirty="0">
                <a:latin typeface="Calibri"/>
                <a:cs typeface="Calibri"/>
              </a:rPr>
              <a:t>3                                               C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n</a:t>
            </a:r>
            <a:r>
              <a:rPr sz="800" spc="-5" dirty="0">
                <a:latin typeface="Calibri"/>
                <a:cs typeface="Calibri"/>
              </a:rPr>
              <a:t>g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et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al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“</a:t>
            </a:r>
            <a:r>
              <a:rPr sz="800" spc="-5" dirty="0">
                <a:latin typeface="Calibri"/>
                <a:cs typeface="Calibri"/>
              </a:rPr>
              <a:t>B</a:t>
            </a:r>
            <a:r>
              <a:rPr sz="800" spc="-10" dirty="0">
                <a:latin typeface="Calibri"/>
                <a:cs typeface="Calibri"/>
              </a:rPr>
              <a:t>ING</a:t>
            </a:r>
            <a:r>
              <a:rPr sz="800" spc="-5" dirty="0">
                <a:latin typeface="Calibri"/>
                <a:cs typeface="Calibri"/>
              </a:rPr>
              <a:t>: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Bina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5" dirty="0">
                <a:latin typeface="Calibri"/>
                <a:cs typeface="Calibri"/>
              </a:rPr>
              <a:t>ze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no</a:t>
            </a:r>
            <a:r>
              <a:rPr sz="800" spc="-10" dirty="0">
                <a:latin typeface="Calibri"/>
                <a:cs typeface="Calibri"/>
              </a:rPr>
              <a:t>rm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spc="-10" dirty="0">
                <a:latin typeface="Calibri"/>
                <a:cs typeface="Calibri"/>
              </a:rPr>
              <a:t>gr</a:t>
            </a:r>
            <a:r>
              <a:rPr sz="800" dirty="0">
                <a:latin typeface="Calibri"/>
                <a:cs typeface="Calibri"/>
              </a:rPr>
              <a:t>adi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n</a:t>
            </a:r>
            <a:r>
              <a:rPr sz="800" spc="-10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o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ob</a:t>
            </a:r>
            <a:r>
              <a:rPr sz="800" spc="-5" dirty="0">
                <a:latin typeface="Calibri"/>
                <a:cs typeface="Calibri"/>
              </a:rPr>
              <a:t>je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n</a:t>
            </a:r>
            <a:r>
              <a:rPr sz="800" spc="-5" dirty="0">
                <a:latin typeface="Calibri"/>
                <a:cs typeface="Calibri"/>
              </a:rPr>
              <a:t>es</a:t>
            </a:r>
            <a:r>
              <a:rPr sz="800" dirty="0">
                <a:latin typeface="Calibri"/>
                <a:cs typeface="Calibri"/>
              </a:rPr>
              <a:t>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es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5" dirty="0">
                <a:latin typeface="Calibri"/>
                <a:cs typeface="Calibri"/>
              </a:rPr>
              <a:t>m</a:t>
            </a:r>
            <a:r>
              <a:rPr sz="800" dirty="0">
                <a:latin typeface="Calibri"/>
                <a:cs typeface="Calibri"/>
              </a:rPr>
              <a:t>a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ion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a</a:t>
            </a:r>
            <a:r>
              <a:rPr sz="800" spc="-5" dirty="0">
                <a:latin typeface="Calibri"/>
                <a:cs typeface="Calibri"/>
              </a:rPr>
              <a:t>t</a:t>
            </a:r>
            <a:r>
              <a:rPr sz="800" spc="-15" dirty="0">
                <a:latin typeface="Calibri"/>
                <a:cs typeface="Calibri"/>
              </a:rPr>
              <a:t> 300</a:t>
            </a:r>
            <a:r>
              <a:rPr sz="800" spc="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p</a:t>
            </a:r>
            <a:r>
              <a:rPr sz="800" spc="-5" dirty="0">
                <a:latin typeface="Calibri"/>
                <a:cs typeface="Calibri"/>
              </a:rPr>
              <a:t>s</a:t>
            </a:r>
            <a:r>
              <a:rPr sz="800" dirty="0">
                <a:latin typeface="Calibri"/>
                <a:cs typeface="Calibri"/>
              </a:rPr>
              <a:t>”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CV</a:t>
            </a:r>
            <a:r>
              <a:rPr sz="800" spc="-10" dirty="0">
                <a:latin typeface="Calibri"/>
                <a:cs typeface="Calibri"/>
              </a:rPr>
              <a:t>P</a:t>
            </a:r>
            <a:r>
              <a:rPr sz="800" spc="-5" dirty="0">
                <a:latin typeface="Calibri"/>
                <a:cs typeface="Calibri"/>
              </a:rPr>
              <a:t>R </a:t>
            </a:r>
            <a:r>
              <a:rPr sz="800" spc="-15" dirty="0">
                <a:latin typeface="Calibri"/>
                <a:cs typeface="Calibri"/>
              </a:rPr>
              <a:t>201</a:t>
            </a:r>
            <a:r>
              <a:rPr sz="800" spc="-5" dirty="0">
                <a:latin typeface="Calibri"/>
                <a:cs typeface="Calibri"/>
              </a:rPr>
              <a:t>4 </a:t>
            </a:r>
            <a:r>
              <a:rPr sz="800" dirty="0">
                <a:latin typeface="Calibri"/>
                <a:cs typeface="Calibri"/>
              </a:rPr>
              <a:t>Zi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spc="5" dirty="0">
                <a:latin typeface="Calibri"/>
                <a:cs typeface="Calibri"/>
              </a:rPr>
              <a:t>n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spc="-5" dirty="0">
                <a:latin typeface="Calibri"/>
                <a:cs typeface="Calibri"/>
              </a:rPr>
              <a:t>k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and</a:t>
            </a:r>
            <a:r>
              <a:rPr sz="800" spc="-5" dirty="0">
                <a:latin typeface="Calibri"/>
                <a:cs typeface="Calibri"/>
              </a:rPr>
              <a:t> D</a:t>
            </a:r>
            <a:r>
              <a:rPr sz="800" dirty="0">
                <a:latin typeface="Calibri"/>
                <a:cs typeface="Calibri"/>
              </a:rPr>
              <a:t>olla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“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spc="-5" dirty="0">
                <a:latin typeface="Calibri"/>
                <a:cs typeface="Calibri"/>
              </a:rPr>
              <a:t>e </a:t>
            </a:r>
            <a:r>
              <a:rPr sz="800" dirty="0">
                <a:latin typeface="Calibri"/>
                <a:cs typeface="Calibri"/>
              </a:rPr>
              <a:t>box</a:t>
            </a:r>
            <a:r>
              <a:rPr sz="800" spc="-5" dirty="0">
                <a:latin typeface="Calibri"/>
                <a:cs typeface="Calibri"/>
              </a:rPr>
              <a:t>es: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Lo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dirty="0">
                <a:latin typeface="Calibri"/>
                <a:cs typeface="Calibri"/>
              </a:rPr>
              <a:t>a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in</a:t>
            </a:r>
            <a:r>
              <a:rPr sz="800" spc="-5" dirty="0">
                <a:latin typeface="Calibri"/>
                <a:cs typeface="Calibri"/>
              </a:rPr>
              <a:t>g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ob</a:t>
            </a:r>
            <a:r>
              <a:rPr sz="800" spc="-5" dirty="0">
                <a:latin typeface="Calibri"/>
                <a:cs typeface="Calibri"/>
              </a:rPr>
              <a:t>je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spc="-5" dirty="0">
                <a:latin typeface="Calibri"/>
                <a:cs typeface="Calibri"/>
              </a:rPr>
              <a:t>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p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opo</a:t>
            </a:r>
            <a:r>
              <a:rPr sz="800" spc="-5" dirty="0">
                <a:latin typeface="Calibri"/>
                <a:cs typeface="Calibri"/>
              </a:rPr>
              <a:t>s</a:t>
            </a:r>
            <a:r>
              <a:rPr sz="800" dirty="0">
                <a:latin typeface="Calibri"/>
                <a:cs typeface="Calibri"/>
              </a:rPr>
              <a:t>als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5" dirty="0">
                <a:latin typeface="Calibri"/>
                <a:cs typeface="Calibri"/>
              </a:rPr>
              <a:t>f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o</a:t>
            </a:r>
            <a:r>
              <a:rPr sz="800" spc="-10" dirty="0">
                <a:latin typeface="Calibri"/>
                <a:cs typeface="Calibri"/>
              </a:rPr>
              <a:t>m 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spc="-5" dirty="0">
                <a:latin typeface="Calibri"/>
                <a:cs typeface="Calibri"/>
              </a:rPr>
              <a:t>es</a:t>
            </a:r>
            <a:r>
              <a:rPr sz="800" dirty="0">
                <a:latin typeface="Calibri"/>
                <a:cs typeface="Calibri"/>
              </a:rPr>
              <a:t>”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ECC</a:t>
            </a:r>
            <a:r>
              <a:rPr sz="800" dirty="0">
                <a:latin typeface="Calibri"/>
                <a:cs typeface="Calibri"/>
              </a:rPr>
              <a:t>V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</a:t>
            </a:r>
            <a:r>
              <a:rPr sz="800" spc="-5" dirty="0">
                <a:latin typeface="Calibri"/>
                <a:cs typeface="Calibri"/>
              </a:rPr>
              <a:t>4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17" name="object 1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25</a:t>
            </a:fld>
            <a:endParaRPr spc="-15" dirty="0"/>
          </a:p>
        </p:txBody>
      </p:sp>
      <p:sp>
        <p:nvSpPr>
          <p:cNvPr id="19" name="object 1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16" name="object 16"/>
          <p:cNvSpPr txBox="1"/>
          <p:nvPr/>
        </p:nvSpPr>
        <p:spPr>
          <a:xfrm>
            <a:off x="1660403" y="1267169"/>
            <a:ext cx="8428990" cy="14268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buSzPct val="75000"/>
              <a:buFont typeface="Calibri"/>
              <a:buChar char="●"/>
              <a:tabLst>
                <a:tab pos="469900" algn="l"/>
              </a:tabLst>
            </a:pPr>
            <a:r>
              <a:rPr sz="2400" spc="-5" dirty="0">
                <a:latin typeface="Calibri"/>
                <a:cs typeface="Calibri"/>
              </a:rPr>
              <a:t>Fi</a:t>
            </a:r>
            <a:r>
              <a:rPr sz="2400" dirty="0">
                <a:latin typeface="Calibri"/>
                <a:cs typeface="Calibri"/>
              </a:rPr>
              <a:t>nd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 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spc="-65" dirty="0">
                <a:latin typeface="Calibri"/>
                <a:cs typeface="Calibri"/>
              </a:rPr>
              <a:t>x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 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spc="-100" dirty="0">
                <a:latin typeface="Calibri"/>
                <a:cs typeface="Calibri"/>
              </a:rPr>
              <a:t>k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bj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  <a:p>
            <a:pPr marL="469900" indent="-457200">
              <a:lnSpc>
                <a:spcPts val="2875"/>
              </a:lnSpc>
              <a:spcBef>
                <a:spcPts val="20"/>
              </a:spcBef>
              <a:buSzPct val="75000"/>
              <a:buFont typeface="Calibri"/>
              <a:buChar char="●"/>
              <a:tabLst>
                <a:tab pos="469900" algn="l"/>
              </a:tabLst>
            </a:pP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5" dirty="0">
                <a:latin typeface="Calibri"/>
                <a:cs typeface="Calibri"/>
              </a:rPr>
              <a:t>f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ba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ur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loo</a:t>
            </a:r>
            <a:r>
              <a:rPr sz="2400" spc="-15" dirty="0">
                <a:latin typeface="Calibri"/>
                <a:cs typeface="Calibri"/>
              </a:rPr>
              <a:t>k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“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lo</a:t>
            </a:r>
            <a:r>
              <a:rPr sz="2400" dirty="0">
                <a:latin typeface="Calibri"/>
                <a:cs typeface="Calibri"/>
              </a:rPr>
              <a:t>b-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spc="-85" dirty="0">
                <a:latin typeface="Calibri"/>
                <a:cs typeface="Calibri"/>
              </a:rPr>
              <a:t>k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”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ns</a:t>
            </a:r>
            <a:endParaRPr sz="2400">
              <a:latin typeface="Calibri"/>
              <a:cs typeface="Calibri"/>
            </a:endParaRPr>
          </a:p>
          <a:p>
            <a:pPr marL="469900" marR="534035" indent="-457200">
              <a:lnSpc>
                <a:spcPts val="2870"/>
              </a:lnSpc>
              <a:spcBef>
                <a:spcPts val="95"/>
              </a:spcBef>
              <a:buSzPct val="75000"/>
              <a:buFont typeface="Calibri"/>
              <a:buChar char="●"/>
              <a:tabLst>
                <a:tab pos="469900" algn="l"/>
              </a:tabLst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run</a:t>
            </a:r>
            <a:r>
              <a:rPr sz="2400" spc="-10" dirty="0">
                <a:latin typeface="Calibri"/>
                <a:cs typeface="Calibri"/>
              </a:rPr>
              <a:t>; 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200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 p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5" dirty="0">
                <a:latin typeface="Calibri"/>
                <a:cs typeface="Calibri"/>
              </a:rPr>
              <a:t> 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nds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C</a:t>
            </a:r>
            <a:r>
              <a:rPr sz="2400" spc="-20" dirty="0">
                <a:latin typeface="Calibri"/>
                <a:cs typeface="Calibri"/>
              </a:rPr>
              <a:t>PU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R</a:t>
            </a:r>
            <a:r>
              <a:rPr dirty="0"/>
              <a:t>-</a:t>
            </a:r>
            <a:r>
              <a:rPr spc="-5" dirty="0"/>
              <a:t>CNN</a:t>
            </a:r>
            <a:r>
              <a:rPr dirty="0"/>
              <a:t>:</a:t>
            </a:r>
            <a:r>
              <a:rPr spc="-5" dirty="0"/>
              <a:t> </a:t>
            </a:r>
            <a:r>
              <a:rPr spc="-80" dirty="0"/>
              <a:t>R</a:t>
            </a:r>
            <a:r>
              <a:rPr spc="-25" dirty="0"/>
              <a:t>eg</a:t>
            </a:r>
            <a:r>
              <a:rPr spc="-5" dirty="0"/>
              <a:t>i</a:t>
            </a:r>
            <a:r>
              <a:rPr dirty="0"/>
              <a:t>o</a:t>
            </a:r>
            <a:r>
              <a:rPr spc="-35" dirty="0"/>
              <a:t>n</a:t>
            </a:r>
            <a:r>
              <a:rPr dirty="0"/>
              <a:t>-</a:t>
            </a:r>
            <a:r>
              <a:rPr spc="-30" dirty="0"/>
              <a:t>B</a:t>
            </a:r>
            <a:r>
              <a:rPr spc="-15" dirty="0"/>
              <a:t>a</a:t>
            </a:r>
            <a:r>
              <a:rPr spc="-20" dirty="0"/>
              <a:t>s</a:t>
            </a:r>
            <a:r>
              <a:rPr spc="-25" dirty="0"/>
              <a:t>ed</a:t>
            </a:r>
            <a:r>
              <a:rPr spc="-10" dirty="0"/>
              <a:t> 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904555" y="4590474"/>
            <a:ext cx="4800766" cy="162107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04555" y="4590474"/>
            <a:ext cx="4801235" cy="1621155"/>
          </a:xfrm>
          <a:custGeom>
            <a:avLst/>
            <a:gdLst/>
            <a:ahLst/>
            <a:cxnLst/>
            <a:rect l="l" t="t" r="r" b="b"/>
            <a:pathLst>
              <a:path w="4801235" h="1621154">
                <a:moveTo>
                  <a:pt x="0" y="1621071"/>
                </a:moveTo>
                <a:lnTo>
                  <a:pt x="1498334" y="0"/>
                </a:lnTo>
                <a:lnTo>
                  <a:pt x="4800766" y="0"/>
                </a:lnTo>
                <a:lnTo>
                  <a:pt x="3302433" y="1621071"/>
                </a:lnTo>
                <a:lnTo>
                  <a:pt x="0" y="162107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7320" y="5105260"/>
            <a:ext cx="80645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nput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10" dirty="0">
                <a:latin typeface="Calibri"/>
                <a:cs typeface="Calibri"/>
              </a:rPr>
              <a:t>ma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26</a:t>
            </a:fld>
            <a:endParaRPr spc="-15" dirty="0"/>
          </a:p>
        </p:txBody>
      </p:sp>
      <p:sp>
        <p:nvSpPr>
          <p:cNvPr id="9" name="object 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7935997" y="5873147"/>
            <a:ext cx="4118610" cy="487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90170">
              <a:lnSpc>
                <a:spcPct val="100000"/>
              </a:lnSpc>
            </a:pP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“R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</a:t>
            </a:r>
            <a:r>
              <a:rPr sz="1050" dirty="0">
                <a:latin typeface="Calibri"/>
                <a:cs typeface="Calibri"/>
              </a:rPr>
              <a:t> f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at</a:t>
            </a:r>
            <a:r>
              <a:rPr sz="1050" dirty="0">
                <a:latin typeface="Calibri"/>
                <a:cs typeface="Calibri"/>
              </a:rPr>
              <a:t>ure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rar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for 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cc</a:t>
            </a:r>
            <a:r>
              <a:rPr sz="1050" dirty="0">
                <a:latin typeface="Calibri"/>
                <a:cs typeface="Calibri"/>
              </a:rPr>
              <a:t>ura</a:t>
            </a:r>
            <a:r>
              <a:rPr sz="1050" spc="5" dirty="0">
                <a:latin typeface="Calibri"/>
                <a:cs typeface="Calibri"/>
              </a:rPr>
              <a:t>te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0" dirty="0">
                <a:latin typeface="Calibri"/>
                <a:cs typeface="Calibri"/>
              </a:rPr>
              <a:t>je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d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t</a:t>
            </a:r>
            <a:r>
              <a:rPr sz="1050" spc="-5" dirty="0">
                <a:latin typeface="Calibri"/>
                <a:cs typeface="Calibri"/>
              </a:rPr>
              <a:t>ec</a:t>
            </a:r>
            <a:r>
              <a:rPr sz="1050" spc="5" dirty="0">
                <a:latin typeface="Calibri"/>
                <a:cs typeface="Calibri"/>
              </a:rPr>
              <a:t>ti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and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se</a:t>
            </a:r>
            <a:r>
              <a:rPr sz="1050" dirty="0">
                <a:latin typeface="Calibri"/>
                <a:cs typeface="Calibri"/>
              </a:rPr>
              <a:t>m</a:t>
            </a:r>
            <a:r>
              <a:rPr sz="1050" spc="5" dirty="0">
                <a:latin typeface="Calibri"/>
                <a:cs typeface="Calibri"/>
              </a:rPr>
              <a:t>anti</a:t>
            </a:r>
            <a:r>
              <a:rPr sz="1050" dirty="0">
                <a:latin typeface="Calibri"/>
                <a:cs typeface="Calibri"/>
              </a:rPr>
              <a:t>c</a:t>
            </a:r>
            <a:r>
              <a:rPr sz="1050" spc="-5" dirty="0">
                <a:latin typeface="Calibri"/>
                <a:cs typeface="Calibri"/>
              </a:rPr>
              <a:t> se</a:t>
            </a:r>
            <a:r>
              <a:rPr sz="1050" dirty="0">
                <a:latin typeface="Calibri"/>
                <a:cs typeface="Calibri"/>
              </a:rPr>
              <a:t>gm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ntati</a:t>
            </a:r>
            <a:r>
              <a:rPr sz="1050" dirty="0">
                <a:latin typeface="Calibri"/>
                <a:cs typeface="Calibri"/>
              </a:rPr>
              <a:t>on”,</a:t>
            </a:r>
            <a:r>
              <a:rPr sz="1050" spc="-5" dirty="0">
                <a:latin typeface="Calibri"/>
                <a:cs typeface="Calibri"/>
              </a:rPr>
              <a:t> C</a:t>
            </a:r>
            <a:r>
              <a:rPr sz="1050" dirty="0">
                <a:latin typeface="Calibri"/>
                <a:cs typeface="Calibri"/>
              </a:rPr>
              <a:t>VP</a:t>
            </a:r>
            <a:r>
              <a:rPr sz="1050" spc="5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2014.</a:t>
            </a:r>
            <a:endParaRPr sz="10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050" spc="-5" dirty="0">
                <a:latin typeface="Calibri"/>
                <a:cs typeface="Calibri"/>
              </a:rPr>
              <a:t>F</a:t>
            </a:r>
            <a:r>
              <a:rPr sz="1050" dirty="0">
                <a:latin typeface="Calibri"/>
                <a:cs typeface="Calibri"/>
              </a:rPr>
              <a:t>igure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copyright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Ross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2015; 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1050" u="sng" spc="5" dirty="0">
                <a:solidFill>
                  <a:srgbClr val="0563C1"/>
                </a:solidFill>
                <a:latin typeface="Calibri"/>
                <a:cs typeface="Calibri"/>
              </a:rPr>
              <a:t>our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ce</a:t>
            </a:r>
            <a:r>
              <a:rPr sz="1050" dirty="0">
                <a:latin typeface="Calibri"/>
                <a:cs typeface="Calibri"/>
              </a:rPr>
              <a:t>.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pro</a:t>
            </a:r>
            <a:r>
              <a:rPr sz="1050" spc="5" dirty="0">
                <a:latin typeface="Calibri"/>
                <a:cs typeface="Calibri"/>
              </a:rPr>
              <a:t>du</a:t>
            </a:r>
            <a:r>
              <a:rPr sz="1050" spc="-5" dirty="0">
                <a:latin typeface="Calibri"/>
                <a:cs typeface="Calibri"/>
              </a:rPr>
              <a:t>ce</a:t>
            </a:r>
            <a:r>
              <a:rPr sz="1050" spc="5" dirty="0">
                <a:latin typeface="Calibri"/>
                <a:cs typeface="Calibri"/>
              </a:rPr>
              <a:t>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with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p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rm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ss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dirty="0">
                <a:latin typeface="Calibri"/>
                <a:cs typeface="Calibri"/>
              </a:rPr>
              <a:t>on.</a:t>
            </a:r>
            <a:endParaRPr sz="10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R</a:t>
            </a:r>
            <a:r>
              <a:rPr dirty="0"/>
              <a:t>-</a:t>
            </a:r>
            <a:r>
              <a:rPr spc="-5" dirty="0"/>
              <a:t>CNN</a:t>
            </a:r>
            <a:r>
              <a:rPr dirty="0"/>
              <a:t>:</a:t>
            </a:r>
            <a:r>
              <a:rPr spc="-5" dirty="0"/>
              <a:t> </a:t>
            </a:r>
            <a:r>
              <a:rPr spc="-80" dirty="0"/>
              <a:t>R</a:t>
            </a:r>
            <a:r>
              <a:rPr spc="-25" dirty="0"/>
              <a:t>eg</a:t>
            </a:r>
            <a:r>
              <a:rPr spc="-5" dirty="0"/>
              <a:t>i</a:t>
            </a:r>
            <a:r>
              <a:rPr dirty="0"/>
              <a:t>o</a:t>
            </a:r>
            <a:r>
              <a:rPr spc="-35" dirty="0"/>
              <a:t>n</a:t>
            </a:r>
            <a:r>
              <a:rPr dirty="0"/>
              <a:t>-</a:t>
            </a:r>
            <a:r>
              <a:rPr spc="-30" dirty="0"/>
              <a:t>B</a:t>
            </a:r>
            <a:r>
              <a:rPr spc="-15" dirty="0"/>
              <a:t>a</a:t>
            </a:r>
            <a:r>
              <a:rPr spc="-20" dirty="0"/>
              <a:t>s</a:t>
            </a:r>
            <a:r>
              <a:rPr spc="-25" dirty="0"/>
              <a:t>ed</a:t>
            </a:r>
            <a:r>
              <a:rPr spc="-10" dirty="0"/>
              <a:t> 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904555" y="4590474"/>
            <a:ext cx="4800766" cy="162107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04555" y="4590474"/>
            <a:ext cx="4801235" cy="1621155"/>
          </a:xfrm>
          <a:custGeom>
            <a:avLst/>
            <a:gdLst/>
            <a:ahLst/>
            <a:cxnLst/>
            <a:rect l="l" t="t" r="r" b="b"/>
            <a:pathLst>
              <a:path w="4801235" h="1621154">
                <a:moveTo>
                  <a:pt x="0" y="1621071"/>
                </a:moveTo>
                <a:lnTo>
                  <a:pt x="1498334" y="0"/>
                </a:lnTo>
                <a:lnTo>
                  <a:pt x="4800766" y="0"/>
                </a:lnTo>
                <a:lnTo>
                  <a:pt x="3302433" y="1621071"/>
                </a:lnTo>
                <a:lnTo>
                  <a:pt x="0" y="162107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810740" y="4677190"/>
            <a:ext cx="2428240" cy="1038860"/>
          </a:xfrm>
          <a:custGeom>
            <a:avLst/>
            <a:gdLst/>
            <a:ahLst/>
            <a:cxnLst/>
            <a:rect l="l" t="t" r="r" b="b"/>
            <a:pathLst>
              <a:path w="2428240" h="1038860">
                <a:moveTo>
                  <a:pt x="2428151" y="0"/>
                </a:moveTo>
                <a:lnTo>
                  <a:pt x="960150" y="0"/>
                </a:lnTo>
                <a:lnTo>
                  <a:pt x="0" y="1038798"/>
                </a:lnTo>
                <a:lnTo>
                  <a:pt x="1468001" y="1038798"/>
                </a:lnTo>
                <a:lnTo>
                  <a:pt x="242815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810740" y="4677190"/>
            <a:ext cx="2428240" cy="1038860"/>
          </a:xfrm>
          <a:custGeom>
            <a:avLst/>
            <a:gdLst/>
            <a:ahLst/>
            <a:cxnLst/>
            <a:rect l="l" t="t" r="r" b="b"/>
            <a:pathLst>
              <a:path w="2428240" h="1038860">
                <a:moveTo>
                  <a:pt x="0" y="1038799"/>
                </a:moveTo>
                <a:lnTo>
                  <a:pt x="960150" y="0"/>
                </a:lnTo>
                <a:lnTo>
                  <a:pt x="2428151" y="0"/>
                </a:lnTo>
                <a:lnTo>
                  <a:pt x="1468001" y="1038799"/>
                </a:lnTo>
                <a:lnTo>
                  <a:pt x="0" y="1038799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238978" y="4696288"/>
            <a:ext cx="1163955" cy="429259"/>
          </a:xfrm>
          <a:custGeom>
            <a:avLst/>
            <a:gdLst/>
            <a:ahLst/>
            <a:cxnLst/>
            <a:rect l="l" t="t" r="r" b="b"/>
            <a:pathLst>
              <a:path w="1163954" h="429260">
                <a:moveTo>
                  <a:pt x="1163849" y="0"/>
                </a:moveTo>
                <a:lnTo>
                  <a:pt x="396199" y="0"/>
                </a:lnTo>
                <a:lnTo>
                  <a:pt x="0" y="428651"/>
                </a:lnTo>
                <a:lnTo>
                  <a:pt x="767651" y="428651"/>
                </a:lnTo>
                <a:lnTo>
                  <a:pt x="116384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238978" y="4696288"/>
            <a:ext cx="1163955" cy="429259"/>
          </a:xfrm>
          <a:custGeom>
            <a:avLst/>
            <a:gdLst/>
            <a:ahLst/>
            <a:cxnLst/>
            <a:rect l="l" t="t" r="r" b="b"/>
            <a:pathLst>
              <a:path w="1163954" h="429260">
                <a:moveTo>
                  <a:pt x="0" y="428652"/>
                </a:moveTo>
                <a:lnTo>
                  <a:pt x="396199" y="0"/>
                </a:lnTo>
                <a:lnTo>
                  <a:pt x="1163850" y="0"/>
                </a:lnTo>
                <a:lnTo>
                  <a:pt x="767651" y="428652"/>
                </a:lnTo>
                <a:lnTo>
                  <a:pt x="0" y="428652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973168" y="5523891"/>
            <a:ext cx="1129665" cy="667385"/>
          </a:xfrm>
          <a:custGeom>
            <a:avLst/>
            <a:gdLst/>
            <a:ahLst/>
            <a:cxnLst/>
            <a:rect l="l" t="t" r="r" b="b"/>
            <a:pathLst>
              <a:path w="1129664" h="667385">
                <a:moveTo>
                  <a:pt x="1129555" y="0"/>
                </a:moveTo>
                <a:lnTo>
                  <a:pt x="616341" y="0"/>
                </a:lnTo>
                <a:lnTo>
                  <a:pt x="0" y="666826"/>
                </a:lnTo>
                <a:lnTo>
                  <a:pt x="513215" y="666826"/>
                </a:lnTo>
                <a:lnTo>
                  <a:pt x="1129555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973168" y="5523891"/>
            <a:ext cx="1129665" cy="667385"/>
          </a:xfrm>
          <a:custGeom>
            <a:avLst/>
            <a:gdLst/>
            <a:ahLst/>
            <a:cxnLst/>
            <a:rect l="l" t="t" r="r" b="b"/>
            <a:pathLst>
              <a:path w="1129664" h="667385">
                <a:moveTo>
                  <a:pt x="0" y="666826"/>
                </a:moveTo>
                <a:lnTo>
                  <a:pt x="616340" y="0"/>
                </a:lnTo>
                <a:lnTo>
                  <a:pt x="1129556" y="0"/>
                </a:lnTo>
                <a:lnTo>
                  <a:pt x="513215" y="666826"/>
                </a:lnTo>
                <a:lnTo>
                  <a:pt x="0" y="66682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980415" y="4806401"/>
            <a:ext cx="921385" cy="76200"/>
          </a:xfrm>
          <a:custGeom>
            <a:avLst/>
            <a:gdLst/>
            <a:ahLst/>
            <a:cxnLst/>
            <a:rect l="l" t="t" r="r" b="b"/>
            <a:pathLst>
              <a:path w="921385" h="76200">
                <a:moveTo>
                  <a:pt x="76200" y="0"/>
                </a:moveTo>
                <a:lnTo>
                  <a:pt x="0" y="38100"/>
                </a:lnTo>
                <a:lnTo>
                  <a:pt x="76200" y="76200"/>
                </a:lnTo>
                <a:lnTo>
                  <a:pt x="76200" y="47625"/>
                </a:lnTo>
                <a:lnTo>
                  <a:pt x="921367" y="47625"/>
                </a:lnTo>
                <a:lnTo>
                  <a:pt x="921367" y="28576"/>
                </a:lnTo>
                <a:lnTo>
                  <a:pt x="76200" y="28575"/>
                </a:lnTo>
                <a:lnTo>
                  <a:pt x="76200" y="0"/>
                </a:lnTo>
                <a:close/>
              </a:path>
              <a:path w="921385" h="76200">
                <a:moveTo>
                  <a:pt x="921367" y="47625"/>
                </a:moveTo>
                <a:lnTo>
                  <a:pt x="76200" y="47625"/>
                </a:lnTo>
                <a:lnTo>
                  <a:pt x="921367" y="47626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218709" y="4835085"/>
            <a:ext cx="2684780" cy="443230"/>
          </a:xfrm>
          <a:custGeom>
            <a:avLst/>
            <a:gdLst/>
            <a:ahLst/>
            <a:cxnLst/>
            <a:rect l="l" t="t" r="r" b="b"/>
            <a:pathLst>
              <a:path w="2684779" h="443229">
                <a:moveTo>
                  <a:pt x="69625" y="367291"/>
                </a:moveTo>
                <a:lnTo>
                  <a:pt x="0" y="416388"/>
                </a:lnTo>
                <a:lnTo>
                  <a:pt x="81052" y="442629"/>
                </a:lnTo>
                <a:lnTo>
                  <a:pt x="76767" y="414378"/>
                </a:lnTo>
                <a:lnTo>
                  <a:pt x="200936" y="395544"/>
                </a:lnTo>
                <a:lnTo>
                  <a:pt x="73910" y="395544"/>
                </a:lnTo>
                <a:lnTo>
                  <a:pt x="69625" y="367291"/>
                </a:lnTo>
                <a:close/>
              </a:path>
              <a:path w="2684779" h="443229">
                <a:moveTo>
                  <a:pt x="2681646" y="0"/>
                </a:moveTo>
                <a:lnTo>
                  <a:pt x="73910" y="395544"/>
                </a:lnTo>
                <a:lnTo>
                  <a:pt x="200936" y="395544"/>
                </a:lnTo>
                <a:lnTo>
                  <a:pt x="2684504" y="18834"/>
                </a:lnTo>
                <a:lnTo>
                  <a:pt x="2681646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578354" y="4843309"/>
            <a:ext cx="4291330" cy="1130300"/>
          </a:xfrm>
          <a:custGeom>
            <a:avLst/>
            <a:gdLst/>
            <a:ahLst/>
            <a:cxnLst/>
            <a:rect l="l" t="t" r="r" b="b"/>
            <a:pathLst>
              <a:path w="4291330" h="1130300">
                <a:moveTo>
                  <a:pt x="64314" y="1055952"/>
                </a:moveTo>
                <a:lnTo>
                  <a:pt x="0" y="1111825"/>
                </a:lnTo>
                <a:lnTo>
                  <a:pt x="83286" y="1129752"/>
                </a:lnTo>
                <a:lnTo>
                  <a:pt x="76172" y="1102077"/>
                </a:lnTo>
                <a:lnTo>
                  <a:pt x="147936" y="1083627"/>
                </a:lnTo>
                <a:lnTo>
                  <a:pt x="71428" y="1083627"/>
                </a:lnTo>
                <a:lnTo>
                  <a:pt x="64314" y="1055952"/>
                </a:lnTo>
                <a:close/>
              </a:path>
              <a:path w="4291330" h="1130300">
                <a:moveTo>
                  <a:pt x="4286421" y="0"/>
                </a:moveTo>
                <a:lnTo>
                  <a:pt x="71428" y="1083627"/>
                </a:lnTo>
                <a:lnTo>
                  <a:pt x="147936" y="1083627"/>
                </a:lnTo>
                <a:lnTo>
                  <a:pt x="4291164" y="18450"/>
                </a:lnTo>
                <a:lnTo>
                  <a:pt x="4286421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5315013" y="4807596"/>
            <a:ext cx="2575560" cy="19786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01980" marR="5080">
              <a:lnSpc>
                <a:spcPct val="101099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) </a:t>
            </a:r>
            <a:r>
              <a:rPr sz="2400" spc="-5" dirty="0">
                <a:latin typeface="Calibri"/>
                <a:cs typeface="Calibri"/>
              </a:rPr>
              <a:t>f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2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5" dirty="0">
                <a:latin typeface="Calibri"/>
                <a:cs typeface="Calibri"/>
              </a:rPr>
              <a:t>~</a:t>
            </a:r>
            <a:r>
              <a:rPr sz="2400" spc="-20" dirty="0">
                <a:latin typeface="Calibri"/>
                <a:cs typeface="Calibri"/>
              </a:rPr>
              <a:t>2k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850"/>
              </a:spcBef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fld id="{81D60167-4931-47E6-BA6A-407CBD079E47}" type="slidenum"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27</a:t>
            </a:fld>
            <a:endParaRPr sz="20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337320" y="5105260"/>
            <a:ext cx="80645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nput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10" dirty="0">
                <a:latin typeface="Calibri"/>
                <a:cs typeface="Calibri"/>
              </a:rPr>
              <a:t>ma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935997" y="5873147"/>
            <a:ext cx="4118610" cy="487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90170">
              <a:lnSpc>
                <a:spcPct val="100000"/>
              </a:lnSpc>
            </a:pP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“R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</a:t>
            </a:r>
            <a:r>
              <a:rPr sz="1050" dirty="0">
                <a:latin typeface="Calibri"/>
                <a:cs typeface="Calibri"/>
              </a:rPr>
              <a:t> f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at</a:t>
            </a:r>
            <a:r>
              <a:rPr sz="1050" dirty="0">
                <a:latin typeface="Calibri"/>
                <a:cs typeface="Calibri"/>
              </a:rPr>
              <a:t>ure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rar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for 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cc</a:t>
            </a:r>
            <a:r>
              <a:rPr sz="1050" dirty="0">
                <a:latin typeface="Calibri"/>
                <a:cs typeface="Calibri"/>
              </a:rPr>
              <a:t>ura</a:t>
            </a:r>
            <a:r>
              <a:rPr sz="1050" spc="5" dirty="0">
                <a:latin typeface="Calibri"/>
                <a:cs typeface="Calibri"/>
              </a:rPr>
              <a:t>te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0" dirty="0">
                <a:latin typeface="Calibri"/>
                <a:cs typeface="Calibri"/>
              </a:rPr>
              <a:t>je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d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t</a:t>
            </a:r>
            <a:r>
              <a:rPr sz="1050" spc="-5" dirty="0">
                <a:latin typeface="Calibri"/>
                <a:cs typeface="Calibri"/>
              </a:rPr>
              <a:t>ec</a:t>
            </a:r>
            <a:r>
              <a:rPr sz="1050" spc="5" dirty="0">
                <a:latin typeface="Calibri"/>
                <a:cs typeface="Calibri"/>
              </a:rPr>
              <a:t>ti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and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se</a:t>
            </a:r>
            <a:r>
              <a:rPr sz="1050" dirty="0">
                <a:latin typeface="Calibri"/>
                <a:cs typeface="Calibri"/>
              </a:rPr>
              <a:t>m</a:t>
            </a:r>
            <a:r>
              <a:rPr sz="1050" spc="5" dirty="0">
                <a:latin typeface="Calibri"/>
                <a:cs typeface="Calibri"/>
              </a:rPr>
              <a:t>anti</a:t>
            </a:r>
            <a:r>
              <a:rPr sz="1050" dirty="0">
                <a:latin typeface="Calibri"/>
                <a:cs typeface="Calibri"/>
              </a:rPr>
              <a:t>c</a:t>
            </a:r>
            <a:r>
              <a:rPr sz="1050" spc="-5" dirty="0">
                <a:latin typeface="Calibri"/>
                <a:cs typeface="Calibri"/>
              </a:rPr>
              <a:t> se</a:t>
            </a:r>
            <a:r>
              <a:rPr sz="1050" dirty="0">
                <a:latin typeface="Calibri"/>
                <a:cs typeface="Calibri"/>
              </a:rPr>
              <a:t>gm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ntati</a:t>
            </a:r>
            <a:r>
              <a:rPr sz="1050" dirty="0">
                <a:latin typeface="Calibri"/>
                <a:cs typeface="Calibri"/>
              </a:rPr>
              <a:t>on”,</a:t>
            </a:r>
            <a:r>
              <a:rPr sz="1050" spc="-5" dirty="0">
                <a:latin typeface="Calibri"/>
                <a:cs typeface="Calibri"/>
              </a:rPr>
              <a:t> C</a:t>
            </a:r>
            <a:r>
              <a:rPr sz="1050" dirty="0">
                <a:latin typeface="Calibri"/>
                <a:cs typeface="Calibri"/>
              </a:rPr>
              <a:t>VP</a:t>
            </a:r>
            <a:r>
              <a:rPr sz="1050" spc="5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2014.</a:t>
            </a:r>
            <a:endParaRPr sz="10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050" spc="-5" dirty="0">
                <a:latin typeface="Calibri"/>
                <a:cs typeface="Calibri"/>
              </a:rPr>
              <a:t>F</a:t>
            </a:r>
            <a:r>
              <a:rPr sz="1050" dirty="0">
                <a:latin typeface="Calibri"/>
                <a:cs typeface="Calibri"/>
              </a:rPr>
              <a:t>igure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copyright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Ross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2015; 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1050" u="sng" spc="5" dirty="0">
                <a:solidFill>
                  <a:srgbClr val="0563C1"/>
                </a:solidFill>
                <a:latin typeface="Calibri"/>
                <a:cs typeface="Calibri"/>
              </a:rPr>
              <a:t>our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ce</a:t>
            </a:r>
            <a:r>
              <a:rPr sz="1050" dirty="0">
                <a:latin typeface="Calibri"/>
                <a:cs typeface="Calibri"/>
              </a:rPr>
              <a:t>.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pro</a:t>
            </a:r>
            <a:r>
              <a:rPr sz="1050" spc="5" dirty="0">
                <a:latin typeface="Calibri"/>
                <a:cs typeface="Calibri"/>
              </a:rPr>
              <a:t>du</a:t>
            </a:r>
            <a:r>
              <a:rPr sz="1050" spc="-5" dirty="0">
                <a:latin typeface="Calibri"/>
                <a:cs typeface="Calibri"/>
              </a:rPr>
              <a:t>ce</a:t>
            </a:r>
            <a:r>
              <a:rPr sz="1050" spc="5" dirty="0">
                <a:latin typeface="Calibri"/>
                <a:cs typeface="Calibri"/>
              </a:rPr>
              <a:t>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with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p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rm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ss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dirty="0">
                <a:latin typeface="Calibri"/>
                <a:cs typeface="Calibri"/>
              </a:rPr>
              <a:t>on.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17" name="object 1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8" name="object 18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R</a:t>
            </a:r>
            <a:r>
              <a:rPr dirty="0"/>
              <a:t>-</a:t>
            </a:r>
            <a:r>
              <a:rPr spc="-5" dirty="0"/>
              <a:t>CNN</a:t>
            </a:r>
            <a:r>
              <a:rPr dirty="0"/>
              <a:t>:</a:t>
            </a:r>
            <a:r>
              <a:rPr spc="-5" dirty="0"/>
              <a:t> </a:t>
            </a:r>
            <a:r>
              <a:rPr spc="-80" dirty="0"/>
              <a:t>R</a:t>
            </a:r>
            <a:r>
              <a:rPr spc="-25" dirty="0"/>
              <a:t>eg</a:t>
            </a:r>
            <a:r>
              <a:rPr spc="-5" dirty="0"/>
              <a:t>i</a:t>
            </a:r>
            <a:r>
              <a:rPr dirty="0"/>
              <a:t>o</a:t>
            </a:r>
            <a:r>
              <a:rPr spc="-35" dirty="0"/>
              <a:t>n</a:t>
            </a:r>
            <a:r>
              <a:rPr dirty="0"/>
              <a:t>-</a:t>
            </a:r>
            <a:r>
              <a:rPr spc="-30" dirty="0"/>
              <a:t>B</a:t>
            </a:r>
            <a:r>
              <a:rPr spc="-15" dirty="0"/>
              <a:t>a</a:t>
            </a:r>
            <a:r>
              <a:rPr spc="-20" dirty="0"/>
              <a:t>s</a:t>
            </a:r>
            <a:r>
              <a:rPr spc="-25" dirty="0"/>
              <a:t>ed</a:t>
            </a:r>
            <a:r>
              <a:rPr spc="-10" dirty="0"/>
              <a:t> 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2667034" y="3949100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788443" y="0"/>
                </a:moveTo>
                <a:lnTo>
                  <a:pt x="234741" y="0"/>
                </a:lnTo>
                <a:lnTo>
                  <a:pt x="0" y="253970"/>
                </a:lnTo>
                <a:lnTo>
                  <a:pt x="553703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667034" y="3949100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04555" y="4590476"/>
            <a:ext cx="4800766" cy="162107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04555" y="4590476"/>
            <a:ext cx="4801235" cy="1621155"/>
          </a:xfrm>
          <a:custGeom>
            <a:avLst/>
            <a:gdLst/>
            <a:ahLst/>
            <a:cxnLst/>
            <a:rect l="l" t="t" r="r" b="b"/>
            <a:pathLst>
              <a:path w="4801235" h="1621154">
                <a:moveTo>
                  <a:pt x="0" y="1621071"/>
                </a:moveTo>
                <a:lnTo>
                  <a:pt x="1498334" y="0"/>
                </a:lnTo>
                <a:lnTo>
                  <a:pt x="4800766" y="0"/>
                </a:lnTo>
                <a:lnTo>
                  <a:pt x="3302433" y="1621071"/>
                </a:lnTo>
                <a:lnTo>
                  <a:pt x="0" y="162107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810740" y="4677191"/>
            <a:ext cx="2428240" cy="1038860"/>
          </a:xfrm>
          <a:custGeom>
            <a:avLst/>
            <a:gdLst/>
            <a:ahLst/>
            <a:cxnLst/>
            <a:rect l="l" t="t" r="r" b="b"/>
            <a:pathLst>
              <a:path w="2428240" h="1038860">
                <a:moveTo>
                  <a:pt x="2428151" y="0"/>
                </a:moveTo>
                <a:lnTo>
                  <a:pt x="960150" y="0"/>
                </a:lnTo>
                <a:lnTo>
                  <a:pt x="0" y="1038798"/>
                </a:lnTo>
                <a:lnTo>
                  <a:pt x="1468001" y="1038798"/>
                </a:lnTo>
                <a:lnTo>
                  <a:pt x="242815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810740" y="4677191"/>
            <a:ext cx="2428240" cy="1038860"/>
          </a:xfrm>
          <a:custGeom>
            <a:avLst/>
            <a:gdLst/>
            <a:ahLst/>
            <a:cxnLst/>
            <a:rect l="l" t="t" r="r" b="b"/>
            <a:pathLst>
              <a:path w="2428240" h="1038860">
                <a:moveTo>
                  <a:pt x="0" y="1038799"/>
                </a:moveTo>
                <a:lnTo>
                  <a:pt x="960150" y="0"/>
                </a:lnTo>
                <a:lnTo>
                  <a:pt x="2428151" y="0"/>
                </a:lnTo>
                <a:lnTo>
                  <a:pt x="1468001" y="1038799"/>
                </a:lnTo>
                <a:lnTo>
                  <a:pt x="0" y="1038799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238978" y="4696288"/>
            <a:ext cx="1163955" cy="429259"/>
          </a:xfrm>
          <a:custGeom>
            <a:avLst/>
            <a:gdLst/>
            <a:ahLst/>
            <a:cxnLst/>
            <a:rect l="l" t="t" r="r" b="b"/>
            <a:pathLst>
              <a:path w="1163954" h="429260">
                <a:moveTo>
                  <a:pt x="1163849" y="0"/>
                </a:moveTo>
                <a:lnTo>
                  <a:pt x="396199" y="0"/>
                </a:lnTo>
                <a:lnTo>
                  <a:pt x="0" y="428651"/>
                </a:lnTo>
                <a:lnTo>
                  <a:pt x="767651" y="428651"/>
                </a:lnTo>
                <a:lnTo>
                  <a:pt x="116384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238978" y="4696288"/>
            <a:ext cx="1163955" cy="429259"/>
          </a:xfrm>
          <a:custGeom>
            <a:avLst/>
            <a:gdLst/>
            <a:ahLst/>
            <a:cxnLst/>
            <a:rect l="l" t="t" r="r" b="b"/>
            <a:pathLst>
              <a:path w="1163954" h="429260">
                <a:moveTo>
                  <a:pt x="0" y="428652"/>
                </a:moveTo>
                <a:lnTo>
                  <a:pt x="396199" y="0"/>
                </a:lnTo>
                <a:lnTo>
                  <a:pt x="1163850" y="0"/>
                </a:lnTo>
                <a:lnTo>
                  <a:pt x="767651" y="428652"/>
                </a:lnTo>
                <a:lnTo>
                  <a:pt x="0" y="428652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973168" y="5523893"/>
            <a:ext cx="1129665" cy="667385"/>
          </a:xfrm>
          <a:custGeom>
            <a:avLst/>
            <a:gdLst/>
            <a:ahLst/>
            <a:cxnLst/>
            <a:rect l="l" t="t" r="r" b="b"/>
            <a:pathLst>
              <a:path w="1129664" h="667385">
                <a:moveTo>
                  <a:pt x="1129555" y="0"/>
                </a:moveTo>
                <a:lnTo>
                  <a:pt x="616341" y="0"/>
                </a:lnTo>
                <a:lnTo>
                  <a:pt x="0" y="666825"/>
                </a:lnTo>
                <a:lnTo>
                  <a:pt x="513215" y="666825"/>
                </a:lnTo>
                <a:lnTo>
                  <a:pt x="1129555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973168" y="5523893"/>
            <a:ext cx="1129665" cy="667385"/>
          </a:xfrm>
          <a:custGeom>
            <a:avLst/>
            <a:gdLst/>
            <a:ahLst/>
            <a:cxnLst/>
            <a:rect l="l" t="t" r="r" b="b"/>
            <a:pathLst>
              <a:path w="1129664" h="667385">
                <a:moveTo>
                  <a:pt x="0" y="666826"/>
                </a:moveTo>
                <a:lnTo>
                  <a:pt x="616340" y="0"/>
                </a:lnTo>
                <a:lnTo>
                  <a:pt x="1129556" y="0"/>
                </a:lnTo>
                <a:lnTo>
                  <a:pt x="513215" y="666826"/>
                </a:lnTo>
                <a:lnTo>
                  <a:pt x="0" y="66682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467829" y="3626591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788443" y="0"/>
                </a:moveTo>
                <a:lnTo>
                  <a:pt x="234740" y="0"/>
                </a:lnTo>
                <a:lnTo>
                  <a:pt x="0" y="253970"/>
                </a:lnTo>
                <a:lnTo>
                  <a:pt x="553702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467829" y="3626591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304861" y="4556523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69" h="254000">
                <a:moveTo>
                  <a:pt x="788443" y="0"/>
                </a:moveTo>
                <a:lnTo>
                  <a:pt x="234741" y="0"/>
                </a:lnTo>
                <a:lnTo>
                  <a:pt x="0" y="253970"/>
                </a:lnTo>
                <a:lnTo>
                  <a:pt x="553703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304861" y="4556523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69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504910" y="4844502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183909" y="122607"/>
                </a:moveTo>
                <a:lnTo>
                  <a:pt x="61304" y="122607"/>
                </a:lnTo>
                <a:lnTo>
                  <a:pt x="61304" y="1026720"/>
                </a:lnTo>
                <a:lnTo>
                  <a:pt x="183909" y="1026720"/>
                </a:lnTo>
                <a:lnTo>
                  <a:pt x="183909" y="122607"/>
                </a:lnTo>
                <a:close/>
              </a:path>
              <a:path w="245744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504910" y="4844502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938711" y="4274325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183908" y="122607"/>
                </a:moveTo>
                <a:lnTo>
                  <a:pt x="61302" y="122607"/>
                </a:lnTo>
                <a:lnTo>
                  <a:pt x="61302" y="1026720"/>
                </a:lnTo>
                <a:lnTo>
                  <a:pt x="183908" y="1026720"/>
                </a:lnTo>
                <a:lnTo>
                  <a:pt x="183908" y="122607"/>
                </a:lnTo>
                <a:close/>
              </a:path>
              <a:path w="245744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938711" y="4274325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702596" y="3919048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5" h="1026795">
                <a:moveTo>
                  <a:pt x="183908" y="122607"/>
                </a:moveTo>
                <a:lnTo>
                  <a:pt x="61302" y="122607"/>
                </a:lnTo>
                <a:lnTo>
                  <a:pt x="61302" y="1026720"/>
                </a:lnTo>
                <a:lnTo>
                  <a:pt x="183908" y="1026720"/>
                </a:lnTo>
                <a:lnTo>
                  <a:pt x="183908" y="122607"/>
                </a:lnTo>
                <a:close/>
              </a:path>
              <a:path w="245745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702596" y="3919048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5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980415" y="4806401"/>
            <a:ext cx="921385" cy="76200"/>
          </a:xfrm>
          <a:custGeom>
            <a:avLst/>
            <a:gdLst/>
            <a:ahLst/>
            <a:cxnLst/>
            <a:rect l="l" t="t" r="r" b="b"/>
            <a:pathLst>
              <a:path w="921385" h="76200">
                <a:moveTo>
                  <a:pt x="76200" y="0"/>
                </a:moveTo>
                <a:lnTo>
                  <a:pt x="0" y="38100"/>
                </a:lnTo>
                <a:lnTo>
                  <a:pt x="76200" y="76200"/>
                </a:lnTo>
                <a:lnTo>
                  <a:pt x="76200" y="47625"/>
                </a:lnTo>
                <a:lnTo>
                  <a:pt x="921367" y="47625"/>
                </a:lnTo>
                <a:lnTo>
                  <a:pt x="921367" y="28576"/>
                </a:lnTo>
                <a:lnTo>
                  <a:pt x="76200" y="28575"/>
                </a:lnTo>
                <a:lnTo>
                  <a:pt x="76200" y="0"/>
                </a:lnTo>
                <a:close/>
              </a:path>
              <a:path w="921385" h="76200">
                <a:moveTo>
                  <a:pt x="921367" y="47625"/>
                </a:moveTo>
                <a:lnTo>
                  <a:pt x="76200" y="47625"/>
                </a:lnTo>
                <a:lnTo>
                  <a:pt x="921367" y="47626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5328578" y="3616138"/>
            <a:ext cx="223901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105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arp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20" dirty="0">
                <a:latin typeface="Calibri"/>
                <a:cs typeface="Calibri"/>
              </a:rPr>
              <a:t>224x224)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3218709" y="4835085"/>
            <a:ext cx="2684780" cy="443230"/>
          </a:xfrm>
          <a:custGeom>
            <a:avLst/>
            <a:gdLst/>
            <a:ahLst/>
            <a:cxnLst/>
            <a:rect l="l" t="t" r="r" b="b"/>
            <a:pathLst>
              <a:path w="2684779" h="443229">
                <a:moveTo>
                  <a:pt x="69625" y="367291"/>
                </a:moveTo>
                <a:lnTo>
                  <a:pt x="0" y="416388"/>
                </a:lnTo>
                <a:lnTo>
                  <a:pt x="81052" y="442629"/>
                </a:lnTo>
                <a:lnTo>
                  <a:pt x="76767" y="414378"/>
                </a:lnTo>
                <a:lnTo>
                  <a:pt x="200936" y="395544"/>
                </a:lnTo>
                <a:lnTo>
                  <a:pt x="73910" y="395544"/>
                </a:lnTo>
                <a:lnTo>
                  <a:pt x="69625" y="367291"/>
                </a:lnTo>
                <a:close/>
              </a:path>
              <a:path w="2684779" h="443229">
                <a:moveTo>
                  <a:pt x="2681646" y="0"/>
                </a:moveTo>
                <a:lnTo>
                  <a:pt x="73910" y="395544"/>
                </a:lnTo>
                <a:lnTo>
                  <a:pt x="200936" y="395544"/>
                </a:lnTo>
                <a:lnTo>
                  <a:pt x="2684504" y="18834"/>
                </a:lnTo>
                <a:lnTo>
                  <a:pt x="2681646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578354" y="4843309"/>
            <a:ext cx="4291330" cy="1130300"/>
          </a:xfrm>
          <a:custGeom>
            <a:avLst/>
            <a:gdLst/>
            <a:ahLst/>
            <a:cxnLst/>
            <a:rect l="l" t="t" r="r" b="b"/>
            <a:pathLst>
              <a:path w="4291330" h="1130300">
                <a:moveTo>
                  <a:pt x="64314" y="1055952"/>
                </a:moveTo>
                <a:lnTo>
                  <a:pt x="0" y="1111825"/>
                </a:lnTo>
                <a:lnTo>
                  <a:pt x="83286" y="1129752"/>
                </a:lnTo>
                <a:lnTo>
                  <a:pt x="76172" y="1102077"/>
                </a:lnTo>
                <a:lnTo>
                  <a:pt x="147936" y="1083627"/>
                </a:lnTo>
                <a:lnTo>
                  <a:pt x="71428" y="1083627"/>
                </a:lnTo>
                <a:lnTo>
                  <a:pt x="64314" y="1055952"/>
                </a:lnTo>
                <a:close/>
              </a:path>
              <a:path w="4291330" h="1130300">
                <a:moveTo>
                  <a:pt x="4286421" y="0"/>
                </a:moveTo>
                <a:lnTo>
                  <a:pt x="71428" y="1083627"/>
                </a:lnTo>
                <a:lnTo>
                  <a:pt x="147936" y="1083627"/>
                </a:lnTo>
                <a:lnTo>
                  <a:pt x="4291164" y="18450"/>
                </a:lnTo>
                <a:lnTo>
                  <a:pt x="4286421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5315013" y="4807596"/>
            <a:ext cx="2575560" cy="19786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01980" marR="5080">
              <a:lnSpc>
                <a:spcPct val="101099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) </a:t>
            </a:r>
            <a:r>
              <a:rPr sz="2400" spc="-5" dirty="0">
                <a:latin typeface="Calibri"/>
                <a:cs typeface="Calibri"/>
              </a:rPr>
              <a:t>f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2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5" dirty="0">
                <a:latin typeface="Calibri"/>
                <a:cs typeface="Calibri"/>
              </a:rPr>
              <a:t>~</a:t>
            </a:r>
            <a:r>
              <a:rPr sz="2400" spc="-20" dirty="0">
                <a:latin typeface="Calibri"/>
                <a:cs typeface="Calibri"/>
              </a:rPr>
              <a:t>2k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850"/>
              </a:spcBef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fld id="{81D60167-4931-47E6-BA6A-407CBD079E47}" type="slidenum"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28</a:t>
            </a:fld>
            <a:endParaRPr sz="2000">
              <a:latin typeface="Calibri"/>
              <a:cs typeface="Calibri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337320" y="5105260"/>
            <a:ext cx="80645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nput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10" dirty="0">
                <a:latin typeface="Calibri"/>
                <a:cs typeface="Calibri"/>
              </a:rPr>
              <a:t>ma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7935997" y="5873147"/>
            <a:ext cx="4118610" cy="487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90170">
              <a:lnSpc>
                <a:spcPct val="100000"/>
              </a:lnSpc>
            </a:pP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“R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</a:t>
            </a:r>
            <a:r>
              <a:rPr sz="1050" dirty="0">
                <a:latin typeface="Calibri"/>
                <a:cs typeface="Calibri"/>
              </a:rPr>
              <a:t> f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at</a:t>
            </a:r>
            <a:r>
              <a:rPr sz="1050" dirty="0">
                <a:latin typeface="Calibri"/>
                <a:cs typeface="Calibri"/>
              </a:rPr>
              <a:t>ure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rar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for 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cc</a:t>
            </a:r>
            <a:r>
              <a:rPr sz="1050" dirty="0">
                <a:latin typeface="Calibri"/>
                <a:cs typeface="Calibri"/>
              </a:rPr>
              <a:t>ura</a:t>
            </a:r>
            <a:r>
              <a:rPr sz="1050" spc="5" dirty="0">
                <a:latin typeface="Calibri"/>
                <a:cs typeface="Calibri"/>
              </a:rPr>
              <a:t>te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0" dirty="0">
                <a:latin typeface="Calibri"/>
                <a:cs typeface="Calibri"/>
              </a:rPr>
              <a:t>je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d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t</a:t>
            </a:r>
            <a:r>
              <a:rPr sz="1050" spc="-5" dirty="0">
                <a:latin typeface="Calibri"/>
                <a:cs typeface="Calibri"/>
              </a:rPr>
              <a:t>ec</a:t>
            </a:r>
            <a:r>
              <a:rPr sz="1050" spc="5" dirty="0">
                <a:latin typeface="Calibri"/>
                <a:cs typeface="Calibri"/>
              </a:rPr>
              <a:t>ti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and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se</a:t>
            </a:r>
            <a:r>
              <a:rPr sz="1050" dirty="0">
                <a:latin typeface="Calibri"/>
                <a:cs typeface="Calibri"/>
              </a:rPr>
              <a:t>m</a:t>
            </a:r>
            <a:r>
              <a:rPr sz="1050" spc="5" dirty="0">
                <a:latin typeface="Calibri"/>
                <a:cs typeface="Calibri"/>
              </a:rPr>
              <a:t>anti</a:t>
            </a:r>
            <a:r>
              <a:rPr sz="1050" dirty="0">
                <a:latin typeface="Calibri"/>
                <a:cs typeface="Calibri"/>
              </a:rPr>
              <a:t>c</a:t>
            </a:r>
            <a:r>
              <a:rPr sz="1050" spc="-5" dirty="0">
                <a:latin typeface="Calibri"/>
                <a:cs typeface="Calibri"/>
              </a:rPr>
              <a:t> se</a:t>
            </a:r>
            <a:r>
              <a:rPr sz="1050" dirty="0">
                <a:latin typeface="Calibri"/>
                <a:cs typeface="Calibri"/>
              </a:rPr>
              <a:t>gm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ntati</a:t>
            </a:r>
            <a:r>
              <a:rPr sz="1050" dirty="0">
                <a:latin typeface="Calibri"/>
                <a:cs typeface="Calibri"/>
              </a:rPr>
              <a:t>on”,</a:t>
            </a:r>
            <a:r>
              <a:rPr sz="1050" spc="-5" dirty="0">
                <a:latin typeface="Calibri"/>
                <a:cs typeface="Calibri"/>
              </a:rPr>
              <a:t> C</a:t>
            </a:r>
            <a:r>
              <a:rPr sz="1050" dirty="0">
                <a:latin typeface="Calibri"/>
                <a:cs typeface="Calibri"/>
              </a:rPr>
              <a:t>VP</a:t>
            </a:r>
            <a:r>
              <a:rPr sz="1050" spc="5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2014.</a:t>
            </a:r>
            <a:endParaRPr sz="10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050" spc="-5" dirty="0">
                <a:latin typeface="Calibri"/>
                <a:cs typeface="Calibri"/>
              </a:rPr>
              <a:t>F</a:t>
            </a:r>
            <a:r>
              <a:rPr sz="1050" dirty="0">
                <a:latin typeface="Calibri"/>
                <a:cs typeface="Calibri"/>
              </a:rPr>
              <a:t>igure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copyright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Ross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2015; 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1050" u="sng" spc="5" dirty="0">
                <a:solidFill>
                  <a:srgbClr val="0563C1"/>
                </a:solidFill>
                <a:latin typeface="Calibri"/>
                <a:cs typeface="Calibri"/>
              </a:rPr>
              <a:t>our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ce</a:t>
            </a:r>
            <a:r>
              <a:rPr sz="1050" dirty="0">
                <a:latin typeface="Calibri"/>
                <a:cs typeface="Calibri"/>
              </a:rPr>
              <a:t>.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pro</a:t>
            </a:r>
            <a:r>
              <a:rPr sz="1050" spc="5" dirty="0">
                <a:latin typeface="Calibri"/>
                <a:cs typeface="Calibri"/>
              </a:rPr>
              <a:t>du</a:t>
            </a:r>
            <a:r>
              <a:rPr sz="1050" spc="-5" dirty="0">
                <a:latin typeface="Calibri"/>
                <a:cs typeface="Calibri"/>
              </a:rPr>
              <a:t>ce</a:t>
            </a:r>
            <a:r>
              <a:rPr sz="1050" spc="5" dirty="0">
                <a:latin typeface="Calibri"/>
                <a:cs typeface="Calibri"/>
              </a:rPr>
              <a:t>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with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p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rm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ss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dirty="0">
                <a:latin typeface="Calibri"/>
                <a:cs typeface="Calibri"/>
              </a:rPr>
              <a:t>on.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30" name="object 3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31" name="object 31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R</a:t>
            </a:r>
            <a:r>
              <a:rPr dirty="0"/>
              <a:t>-</a:t>
            </a:r>
            <a:r>
              <a:rPr spc="-5" dirty="0"/>
              <a:t>CNN</a:t>
            </a:r>
            <a:r>
              <a:rPr dirty="0"/>
              <a:t>:</a:t>
            </a:r>
            <a:r>
              <a:rPr spc="-5" dirty="0"/>
              <a:t> </a:t>
            </a:r>
            <a:r>
              <a:rPr spc="-80" dirty="0"/>
              <a:t>R</a:t>
            </a:r>
            <a:r>
              <a:rPr spc="-25" dirty="0"/>
              <a:t>eg</a:t>
            </a:r>
            <a:r>
              <a:rPr spc="-5" dirty="0"/>
              <a:t>i</a:t>
            </a:r>
            <a:r>
              <a:rPr dirty="0"/>
              <a:t>o</a:t>
            </a:r>
            <a:r>
              <a:rPr spc="-35" dirty="0"/>
              <a:t>n</a:t>
            </a:r>
            <a:r>
              <a:rPr dirty="0"/>
              <a:t>-</a:t>
            </a:r>
            <a:r>
              <a:rPr spc="-30" dirty="0"/>
              <a:t>B</a:t>
            </a:r>
            <a:r>
              <a:rPr spc="-15" dirty="0"/>
              <a:t>a</a:t>
            </a:r>
            <a:r>
              <a:rPr spc="-20" dirty="0"/>
              <a:t>s</a:t>
            </a:r>
            <a:r>
              <a:rPr spc="-25" dirty="0"/>
              <a:t>ed</a:t>
            </a:r>
            <a:r>
              <a:rPr spc="-10" dirty="0"/>
              <a:t> 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2667034" y="3949100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788443" y="0"/>
                </a:moveTo>
                <a:lnTo>
                  <a:pt x="234741" y="0"/>
                </a:lnTo>
                <a:lnTo>
                  <a:pt x="0" y="253970"/>
                </a:lnTo>
                <a:lnTo>
                  <a:pt x="553703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667034" y="3949100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04555" y="4590476"/>
            <a:ext cx="4800766" cy="162107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04555" y="4590476"/>
            <a:ext cx="4801235" cy="1621155"/>
          </a:xfrm>
          <a:custGeom>
            <a:avLst/>
            <a:gdLst/>
            <a:ahLst/>
            <a:cxnLst/>
            <a:rect l="l" t="t" r="r" b="b"/>
            <a:pathLst>
              <a:path w="4801235" h="1621154">
                <a:moveTo>
                  <a:pt x="0" y="1621071"/>
                </a:moveTo>
                <a:lnTo>
                  <a:pt x="1498334" y="0"/>
                </a:lnTo>
                <a:lnTo>
                  <a:pt x="4800766" y="0"/>
                </a:lnTo>
                <a:lnTo>
                  <a:pt x="3302433" y="1621071"/>
                </a:lnTo>
                <a:lnTo>
                  <a:pt x="0" y="162107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810740" y="4677191"/>
            <a:ext cx="2428240" cy="1038860"/>
          </a:xfrm>
          <a:custGeom>
            <a:avLst/>
            <a:gdLst/>
            <a:ahLst/>
            <a:cxnLst/>
            <a:rect l="l" t="t" r="r" b="b"/>
            <a:pathLst>
              <a:path w="2428240" h="1038860">
                <a:moveTo>
                  <a:pt x="2428151" y="0"/>
                </a:moveTo>
                <a:lnTo>
                  <a:pt x="960150" y="0"/>
                </a:lnTo>
                <a:lnTo>
                  <a:pt x="0" y="1038798"/>
                </a:lnTo>
                <a:lnTo>
                  <a:pt x="1468001" y="1038798"/>
                </a:lnTo>
                <a:lnTo>
                  <a:pt x="242815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810740" y="4677191"/>
            <a:ext cx="2428240" cy="1038860"/>
          </a:xfrm>
          <a:custGeom>
            <a:avLst/>
            <a:gdLst/>
            <a:ahLst/>
            <a:cxnLst/>
            <a:rect l="l" t="t" r="r" b="b"/>
            <a:pathLst>
              <a:path w="2428240" h="1038860">
                <a:moveTo>
                  <a:pt x="0" y="1038799"/>
                </a:moveTo>
                <a:lnTo>
                  <a:pt x="960150" y="0"/>
                </a:lnTo>
                <a:lnTo>
                  <a:pt x="2428151" y="0"/>
                </a:lnTo>
                <a:lnTo>
                  <a:pt x="1468001" y="1038799"/>
                </a:lnTo>
                <a:lnTo>
                  <a:pt x="0" y="1038799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238978" y="4696288"/>
            <a:ext cx="1163955" cy="429259"/>
          </a:xfrm>
          <a:custGeom>
            <a:avLst/>
            <a:gdLst/>
            <a:ahLst/>
            <a:cxnLst/>
            <a:rect l="l" t="t" r="r" b="b"/>
            <a:pathLst>
              <a:path w="1163954" h="429260">
                <a:moveTo>
                  <a:pt x="1163849" y="0"/>
                </a:moveTo>
                <a:lnTo>
                  <a:pt x="396199" y="0"/>
                </a:lnTo>
                <a:lnTo>
                  <a:pt x="0" y="428651"/>
                </a:lnTo>
                <a:lnTo>
                  <a:pt x="767651" y="428651"/>
                </a:lnTo>
                <a:lnTo>
                  <a:pt x="116384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238978" y="4696288"/>
            <a:ext cx="1163955" cy="429259"/>
          </a:xfrm>
          <a:custGeom>
            <a:avLst/>
            <a:gdLst/>
            <a:ahLst/>
            <a:cxnLst/>
            <a:rect l="l" t="t" r="r" b="b"/>
            <a:pathLst>
              <a:path w="1163954" h="429260">
                <a:moveTo>
                  <a:pt x="0" y="428652"/>
                </a:moveTo>
                <a:lnTo>
                  <a:pt x="396199" y="0"/>
                </a:lnTo>
                <a:lnTo>
                  <a:pt x="1163850" y="0"/>
                </a:lnTo>
                <a:lnTo>
                  <a:pt x="767651" y="428652"/>
                </a:lnTo>
                <a:lnTo>
                  <a:pt x="0" y="428652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973168" y="5523893"/>
            <a:ext cx="1129665" cy="667385"/>
          </a:xfrm>
          <a:custGeom>
            <a:avLst/>
            <a:gdLst/>
            <a:ahLst/>
            <a:cxnLst/>
            <a:rect l="l" t="t" r="r" b="b"/>
            <a:pathLst>
              <a:path w="1129664" h="667385">
                <a:moveTo>
                  <a:pt x="1129555" y="0"/>
                </a:moveTo>
                <a:lnTo>
                  <a:pt x="616341" y="0"/>
                </a:lnTo>
                <a:lnTo>
                  <a:pt x="0" y="666825"/>
                </a:lnTo>
                <a:lnTo>
                  <a:pt x="513215" y="666825"/>
                </a:lnTo>
                <a:lnTo>
                  <a:pt x="1129555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973168" y="5523893"/>
            <a:ext cx="1129665" cy="667385"/>
          </a:xfrm>
          <a:custGeom>
            <a:avLst/>
            <a:gdLst/>
            <a:ahLst/>
            <a:cxnLst/>
            <a:rect l="l" t="t" r="r" b="b"/>
            <a:pathLst>
              <a:path w="1129664" h="667385">
                <a:moveTo>
                  <a:pt x="0" y="666826"/>
                </a:moveTo>
                <a:lnTo>
                  <a:pt x="616340" y="0"/>
                </a:lnTo>
                <a:lnTo>
                  <a:pt x="1129556" y="0"/>
                </a:lnTo>
                <a:lnTo>
                  <a:pt x="513215" y="666826"/>
                </a:lnTo>
                <a:lnTo>
                  <a:pt x="0" y="66682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650710" y="2060818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9" y="0"/>
                </a:moveTo>
                <a:lnTo>
                  <a:pt x="0" y="349610"/>
                </a:lnTo>
                <a:lnTo>
                  <a:pt x="0" y="1711509"/>
                </a:lnTo>
                <a:lnTo>
                  <a:pt x="349609" y="1361899"/>
                </a:lnTo>
                <a:lnTo>
                  <a:pt x="349609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601879" y="206081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1398440" y="0"/>
                </a:moveTo>
                <a:lnTo>
                  <a:pt x="349611" y="0"/>
                </a:lnTo>
                <a:lnTo>
                  <a:pt x="0" y="349610"/>
                </a:lnTo>
                <a:lnTo>
                  <a:pt x="1048830" y="349610"/>
                </a:lnTo>
                <a:lnTo>
                  <a:pt x="139844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601879" y="2060818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4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601879" y="206081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650710" y="2410429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2805683" y="2758955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5306825" y="1679003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9" y="0"/>
                </a:moveTo>
                <a:lnTo>
                  <a:pt x="0" y="349610"/>
                </a:lnTo>
                <a:lnTo>
                  <a:pt x="0" y="1711507"/>
                </a:lnTo>
                <a:lnTo>
                  <a:pt x="349609" y="1361899"/>
                </a:lnTo>
                <a:lnTo>
                  <a:pt x="349609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4257995" y="1679003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1398440" y="0"/>
                </a:moveTo>
                <a:lnTo>
                  <a:pt x="349610" y="0"/>
                </a:lnTo>
                <a:lnTo>
                  <a:pt x="0" y="349610"/>
                </a:lnTo>
                <a:lnTo>
                  <a:pt x="1048830" y="349610"/>
                </a:lnTo>
                <a:lnTo>
                  <a:pt x="139844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257995" y="1679003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4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257995" y="1679003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5306826" y="2028614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4461798" y="2377140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2121593" y="2591108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8" y="0"/>
                </a:moveTo>
                <a:lnTo>
                  <a:pt x="0" y="349610"/>
                </a:lnTo>
                <a:lnTo>
                  <a:pt x="0" y="1711509"/>
                </a:lnTo>
                <a:lnTo>
                  <a:pt x="349608" y="1361899"/>
                </a:lnTo>
                <a:lnTo>
                  <a:pt x="349608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072762" y="259110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5" h="349885">
                <a:moveTo>
                  <a:pt x="1398439" y="0"/>
                </a:moveTo>
                <a:lnTo>
                  <a:pt x="349611" y="0"/>
                </a:lnTo>
                <a:lnTo>
                  <a:pt x="0" y="349610"/>
                </a:lnTo>
                <a:lnTo>
                  <a:pt x="1048831" y="349610"/>
                </a:lnTo>
                <a:lnTo>
                  <a:pt x="139843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072762" y="2591108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5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072762" y="259110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5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121592" y="2940719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1276565" y="3289246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4467829" y="3626591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788443" y="0"/>
                </a:moveTo>
                <a:lnTo>
                  <a:pt x="234740" y="0"/>
                </a:lnTo>
                <a:lnTo>
                  <a:pt x="0" y="253970"/>
                </a:lnTo>
                <a:lnTo>
                  <a:pt x="553702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4467829" y="3626591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304861" y="4556523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69" h="254000">
                <a:moveTo>
                  <a:pt x="788443" y="0"/>
                </a:moveTo>
                <a:lnTo>
                  <a:pt x="234741" y="0"/>
                </a:lnTo>
                <a:lnTo>
                  <a:pt x="0" y="253970"/>
                </a:lnTo>
                <a:lnTo>
                  <a:pt x="553703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304861" y="4556523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69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504910" y="4844502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183909" y="122607"/>
                </a:moveTo>
                <a:lnTo>
                  <a:pt x="61304" y="122607"/>
                </a:lnTo>
                <a:lnTo>
                  <a:pt x="61304" y="1026720"/>
                </a:lnTo>
                <a:lnTo>
                  <a:pt x="183909" y="1026720"/>
                </a:lnTo>
                <a:lnTo>
                  <a:pt x="183909" y="122607"/>
                </a:lnTo>
                <a:close/>
              </a:path>
              <a:path w="245744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04910" y="4844502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505489" y="432933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7"/>
                </a:moveTo>
                <a:lnTo>
                  <a:pt x="61302" y="122607"/>
                </a:lnTo>
                <a:lnTo>
                  <a:pt x="61302" y="311577"/>
                </a:lnTo>
                <a:lnTo>
                  <a:pt x="183909" y="311577"/>
                </a:lnTo>
                <a:lnTo>
                  <a:pt x="183909" y="122607"/>
                </a:lnTo>
                <a:close/>
              </a:path>
              <a:path w="245744" h="31178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505489" y="432933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2938711" y="4274325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183908" y="122607"/>
                </a:moveTo>
                <a:lnTo>
                  <a:pt x="61302" y="122607"/>
                </a:lnTo>
                <a:lnTo>
                  <a:pt x="61302" y="1026720"/>
                </a:lnTo>
                <a:lnTo>
                  <a:pt x="183908" y="1026720"/>
                </a:lnTo>
                <a:lnTo>
                  <a:pt x="183908" y="122607"/>
                </a:lnTo>
                <a:close/>
              </a:path>
              <a:path w="245744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2938711" y="4274325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2938711" y="3795857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5"/>
                </a:moveTo>
                <a:lnTo>
                  <a:pt x="61302" y="122605"/>
                </a:lnTo>
                <a:lnTo>
                  <a:pt x="61302" y="311577"/>
                </a:lnTo>
                <a:lnTo>
                  <a:pt x="183909" y="311577"/>
                </a:lnTo>
                <a:lnTo>
                  <a:pt x="183909" y="122605"/>
                </a:lnTo>
                <a:close/>
              </a:path>
              <a:path w="245744" h="311785">
                <a:moveTo>
                  <a:pt x="122605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2938711" y="3795857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4702596" y="3919048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5" h="1026795">
                <a:moveTo>
                  <a:pt x="183908" y="122605"/>
                </a:moveTo>
                <a:lnTo>
                  <a:pt x="61302" y="122605"/>
                </a:lnTo>
                <a:lnTo>
                  <a:pt x="61302" y="1026720"/>
                </a:lnTo>
                <a:lnTo>
                  <a:pt x="183908" y="1026720"/>
                </a:lnTo>
                <a:lnTo>
                  <a:pt x="183908" y="122605"/>
                </a:lnTo>
                <a:close/>
              </a:path>
              <a:path w="245745" h="1026795">
                <a:moveTo>
                  <a:pt x="122607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4702596" y="3919048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5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4702596" y="342757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183908" y="122605"/>
                </a:moveTo>
                <a:lnTo>
                  <a:pt x="61302" y="122605"/>
                </a:lnTo>
                <a:lnTo>
                  <a:pt x="61302" y="311577"/>
                </a:lnTo>
                <a:lnTo>
                  <a:pt x="183908" y="311577"/>
                </a:lnTo>
                <a:lnTo>
                  <a:pt x="183908" y="122605"/>
                </a:lnTo>
                <a:close/>
              </a:path>
              <a:path w="245745" h="311785">
                <a:moveTo>
                  <a:pt x="122605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4702596" y="342757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4980415" y="4806401"/>
            <a:ext cx="921385" cy="76200"/>
          </a:xfrm>
          <a:custGeom>
            <a:avLst/>
            <a:gdLst/>
            <a:ahLst/>
            <a:cxnLst/>
            <a:rect l="l" t="t" r="r" b="b"/>
            <a:pathLst>
              <a:path w="921385" h="76200">
                <a:moveTo>
                  <a:pt x="76200" y="0"/>
                </a:moveTo>
                <a:lnTo>
                  <a:pt x="0" y="38100"/>
                </a:lnTo>
                <a:lnTo>
                  <a:pt x="76200" y="76200"/>
                </a:lnTo>
                <a:lnTo>
                  <a:pt x="76200" y="47625"/>
                </a:lnTo>
                <a:lnTo>
                  <a:pt x="921367" y="47625"/>
                </a:lnTo>
                <a:lnTo>
                  <a:pt x="921367" y="28576"/>
                </a:lnTo>
                <a:lnTo>
                  <a:pt x="76200" y="28575"/>
                </a:lnTo>
                <a:lnTo>
                  <a:pt x="76200" y="0"/>
                </a:lnTo>
                <a:close/>
              </a:path>
              <a:path w="921385" h="76200">
                <a:moveTo>
                  <a:pt x="921367" y="47625"/>
                </a:moveTo>
                <a:lnTo>
                  <a:pt x="76200" y="47625"/>
                </a:lnTo>
                <a:lnTo>
                  <a:pt x="921367" y="47626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 txBox="1"/>
          <p:nvPr/>
        </p:nvSpPr>
        <p:spPr>
          <a:xfrm>
            <a:off x="5328578" y="3616138"/>
            <a:ext cx="223901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105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arp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20" dirty="0">
                <a:latin typeface="Calibri"/>
                <a:cs typeface="Calibri"/>
              </a:rPr>
              <a:t>224x224)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49" name="object 49"/>
          <p:cNvSpPr/>
          <p:nvPr/>
        </p:nvSpPr>
        <p:spPr>
          <a:xfrm>
            <a:off x="3218709" y="4835085"/>
            <a:ext cx="2684780" cy="443230"/>
          </a:xfrm>
          <a:custGeom>
            <a:avLst/>
            <a:gdLst/>
            <a:ahLst/>
            <a:cxnLst/>
            <a:rect l="l" t="t" r="r" b="b"/>
            <a:pathLst>
              <a:path w="2684779" h="443229">
                <a:moveTo>
                  <a:pt x="69625" y="367291"/>
                </a:moveTo>
                <a:lnTo>
                  <a:pt x="0" y="416388"/>
                </a:lnTo>
                <a:lnTo>
                  <a:pt x="81052" y="442629"/>
                </a:lnTo>
                <a:lnTo>
                  <a:pt x="76767" y="414378"/>
                </a:lnTo>
                <a:lnTo>
                  <a:pt x="200936" y="395544"/>
                </a:lnTo>
                <a:lnTo>
                  <a:pt x="73910" y="395544"/>
                </a:lnTo>
                <a:lnTo>
                  <a:pt x="69625" y="367291"/>
                </a:lnTo>
                <a:close/>
              </a:path>
              <a:path w="2684779" h="443229">
                <a:moveTo>
                  <a:pt x="2681646" y="0"/>
                </a:moveTo>
                <a:lnTo>
                  <a:pt x="73910" y="395544"/>
                </a:lnTo>
                <a:lnTo>
                  <a:pt x="200936" y="395544"/>
                </a:lnTo>
                <a:lnTo>
                  <a:pt x="2684504" y="18834"/>
                </a:lnTo>
                <a:lnTo>
                  <a:pt x="2681646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578354" y="4843309"/>
            <a:ext cx="4291330" cy="1130300"/>
          </a:xfrm>
          <a:custGeom>
            <a:avLst/>
            <a:gdLst/>
            <a:ahLst/>
            <a:cxnLst/>
            <a:rect l="l" t="t" r="r" b="b"/>
            <a:pathLst>
              <a:path w="4291330" h="1130300">
                <a:moveTo>
                  <a:pt x="64314" y="1055952"/>
                </a:moveTo>
                <a:lnTo>
                  <a:pt x="0" y="1111825"/>
                </a:lnTo>
                <a:lnTo>
                  <a:pt x="83286" y="1129752"/>
                </a:lnTo>
                <a:lnTo>
                  <a:pt x="76172" y="1102077"/>
                </a:lnTo>
                <a:lnTo>
                  <a:pt x="147936" y="1083627"/>
                </a:lnTo>
                <a:lnTo>
                  <a:pt x="71428" y="1083627"/>
                </a:lnTo>
                <a:lnTo>
                  <a:pt x="64314" y="1055952"/>
                </a:lnTo>
                <a:close/>
              </a:path>
              <a:path w="4291330" h="1130300">
                <a:moveTo>
                  <a:pt x="4286421" y="0"/>
                </a:moveTo>
                <a:lnTo>
                  <a:pt x="71428" y="1083627"/>
                </a:lnTo>
                <a:lnTo>
                  <a:pt x="147936" y="1083627"/>
                </a:lnTo>
                <a:lnTo>
                  <a:pt x="4291164" y="18450"/>
                </a:lnTo>
                <a:lnTo>
                  <a:pt x="4286421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 txBox="1"/>
          <p:nvPr/>
        </p:nvSpPr>
        <p:spPr>
          <a:xfrm>
            <a:off x="5848233" y="2264559"/>
            <a:ext cx="1867535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3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0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 </a:t>
            </a: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5315013" y="4807596"/>
            <a:ext cx="2575560" cy="19786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01980" marR="5080">
              <a:lnSpc>
                <a:spcPct val="101099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) </a:t>
            </a:r>
            <a:r>
              <a:rPr sz="2400" spc="-5" dirty="0">
                <a:latin typeface="Calibri"/>
                <a:cs typeface="Calibri"/>
              </a:rPr>
              <a:t>f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2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5" dirty="0">
                <a:latin typeface="Calibri"/>
                <a:cs typeface="Calibri"/>
              </a:rPr>
              <a:t>~</a:t>
            </a:r>
            <a:r>
              <a:rPr sz="2400" spc="-20" dirty="0">
                <a:latin typeface="Calibri"/>
                <a:cs typeface="Calibri"/>
              </a:rPr>
              <a:t>2k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850"/>
              </a:spcBef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30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337320" y="5105260"/>
            <a:ext cx="80645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nput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10" dirty="0">
                <a:latin typeface="Calibri"/>
                <a:cs typeface="Calibri"/>
              </a:rPr>
              <a:t>ma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54" name="object 54"/>
          <p:cNvSpPr txBox="1"/>
          <p:nvPr/>
        </p:nvSpPr>
        <p:spPr>
          <a:xfrm>
            <a:off x="7935997" y="5873147"/>
            <a:ext cx="4118610" cy="487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90170">
              <a:lnSpc>
                <a:spcPct val="100000"/>
              </a:lnSpc>
            </a:pP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“R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</a:t>
            </a:r>
            <a:r>
              <a:rPr sz="1050" dirty="0">
                <a:latin typeface="Calibri"/>
                <a:cs typeface="Calibri"/>
              </a:rPr>
              <a:t> f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at</a:t>
            </a:r>
            <a:r>
              <a:rPr sz="1050" dirty="0">
                <a:latin typeface="Calibri"/>
                <a:cs typeface="Calibri"/>
              </a:rPr>
              <a:t>ure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rar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for 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cc</a:t>
            </a:r>
            <a:r>
              <a:rPr sz="1050" dirty="0">
                <a:latin typeface="Calibri"/>
                <a:cs typeface="Calibri"/>
              </a:rPr>
              <a:t>ura</a:t>
            </a:r>
            <a:r>
              <a:rPr sz="1050" spc="5" dirty="0">
                <a:latin typeface="Calibri"/>
                <a:cs typeface="Calibri"/>
              </a:rPr>
              <a:t>te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0" dirty="0">
                <a:latin typeface="Calibri"/>
                <a:cs typeface="Calibri"/>
              </a:rPr>
              <a:t>je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d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t</a:t>
            </a:r>
            <a:r>
              <a:rPr sz="1050" spc="-5" dirty="0">
                <a:latin typeface="Calibri"/>
                <a:cs typeface="Calibri"/>
              </a:rPr>
              <a:t>ec</a:t>
            </a:r>
            <a:r>
              <a:rPr sz="1050" spc="5" dirty="0">
                <a:latin typeface="Calibri"/>
                <a:cs typeface="Calibri"/>
              </a:rPr>
              <a:t>ti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and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se</a:t>
            </a:r>
            <a:r>
              <a:rPr sz="1050" dirty="0">
                <a:latin typeface="Calibri"/>
                <a:cs typeface="Calibri"/>
              </a:rPr>
              <a:t>m</a:t>
            </a:r>
            <a:r>
              <a:rPr sz="1050" spc="5" dirty="0">
                <a:latin typeface="Calibri"/>
                <a:cs typeface="Calibri"/>
              </a:rPr>
              <a:t>anti</a:t>
            </a:r>
            <a:r>
              <a:rPr sz="1050" dirty="0">
                <a:latin typeface="Calibri"/>
                <a:cs typeface="Calibri"/>
              </a:rPr>
              <a:t>c</a:t>
            </a:r>
            <a:r>
              <a:rPr sz="1050" spc="-5" dirty="0">
                <a:latin typeface="Calibri"/>
                <a:cs typeface="Calibri"/>
              </a:rPr>
              <a:t> se</a:t>
            </a:r>
            <a:r>
              <a:rPr sz="1050" dirty="0">
                <a:latin typeface="Calibri"/>
                <a:cs typeface="Calibri"/>
              </a:rPr>
              <a:t>gm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ntati</a:t>
            </a:r>
            <a:r>
              <a:rPr sz="1050" dirty="0">
                <a:latin typeface="Calibri"/>
                <a:cs typeface="Calibri"/>
              </a:rPr>
              <a:t>on”,</a:t>
            </a:r>
            <a:r>
              <a:rPr sz="1050" spc="-5" dirty="0">
                <a:latin typeface="Calibri"/>
                <a:cs typeface="Calibri"/>
              </a:rPr>
              <a:t> C</a:t>
            </a:r>
            <a:r>
              <a:rPr sz="1050" dirty="0">
                <a:latin typeface="Calibri"/>
                <a:cs typeface="Calibri"/>
              </a:rPr>
              <a:t>VP</a:t>
            </a:r>
            <a:r>
              <a:rPr sz="1050" spc="5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2014.</a:t>
            </a:r>
            <a:endParaRPr sz="10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050" spc="-5" dirty="0">
                <a:latin typeface="Calibri"/>
                <a:cs typeface="Calibri"/>
              </a:rPr>
              <a:t>F</a:t>
            </a:r>
            <a:r>
              <a:rPr sz="1050" dirty="0">
                <a:latin typeface="Calibri"/>
                <a:cs typeface="Calibri"/>
              </a:rPr>
              <a:t>igure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copyright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Ross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2015; 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1050" u="sng" spc="5" dirty="0">
                <a:solidFill>
                  <a:srgbClr val="0563C1"/>
                </a:solidFill>
                <a:latin typeface="Calibri"/>
                <a:cs typeface="Calibri"/>
              </a:rPr>
              <a:t>our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ce</a:t>
            </a:r>
            <a:r>
              <a:rPr sz="1050" dirty="0">
                <a:latin typeface="Calibri"/>
                <a:cs typeface="Calibri"/>
              </a:rPr>
              <a:t>.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pro</a:t>
            </a:r>
            <a:r>
              <a:rPr sz="1050" spc="5" dirty="0">
                <a:latin typeface="Calibri"/>
                <a:cs typeface="Calibri"/>
              </a:rPr>
              <a:t>du</a:t>
            </a:r>
            <a:r>
              <a:rPr sz="1050" spc="-5" dirty="0">
                <a:latin typeface="Calibri"/>
                <a:cs typeface="Calibri"/>
              </a:rPr>
              <a:t>ce</a:t>
            </a:r>
            <a:r>
              <a:rPr sz="1050" spc="5" dirty="0">
                <a:latin typeface="Calibri"/>
                <a:cs typeface="Calibri"/>
              </a:rPr>
              <a:t>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with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p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rm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ss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dirty="0">
                <a:latin typeface="Calibri"/>
                <a:cs typeface="Calibri"/>
              </a:rPr>
              <a:t>on.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25" dirty="0"/>
              <a:t>L</a:t>
            </a:r>
            <a:r>
              <a:rPr spc="-20" dirty="0"/>
              <a:t>a</a:t>
            </a:r>
            <a:r>
              <a:rPr spc="-65" dirty="0"/>
              <a:t>s</a:t>
            </a:r>
            <a:r>
              <a:rPr spc="-15" dirty="0"/>
              <a:t>t</a:t>
            </a:r>
            <a:r>
              <a:rPr spc="-10" dirty="0"/>
              <a:t> </a:t>
            </a:r>
            <a:r>
              <a:rPr spc="5" dirty="0"/>
              <a:t>T</a:t>
            </a:r>
            <a:r>
              <a:rPr spc="-10" dirty="0"/>
              <a:t>i</a:t>
            </a:r>
            <a:r>
              <a:rPr spc="-35" dirty="0"/>
              <a:t>me</a:t>
            </a:r>
            <a:r>
              <a:rPr spc="-15" dirty="0"/>
              <a:t>:</a:t>
            </a:r>
            <a:r>
              <a:rPr spc="-10" dirty="0"/>
              <a:t> </a:t>
            </a:r>
            <a:r>
              <a:rPr spc="-40" dirty="0"/>
              <a:t>M</a:t>
            </a:r>
            <a:r>
              <a:rPr spc="-20" dirty="0"/>
              <a:t>a</a:t>
            </a:r>
            <a:r>
              <a:rPr spc="-25" dirty="0"/>
              <a:t>k</a:t>
            </a:r>
            <a:r>
              <a:rPr spc="-10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10" dirty="0"/>
              <a:t> </a:t>
            </a:r>
            <a:r>
              <a:rPr spc="-20" dirty="0"/>
              <a:t>ar</a:t>
            </a:r>
            <a:r>
              <a:rPr spc="-15" dirty="0"/>
              <a:t>t</a:t>
            </a:r>
            <a:r>
              <a:rPr spc="-10" dirty="0"/>
              <a:t> </a:t>
            </a:r>
            <a:r>
              <a:rPr spc="-20" dirty="0"/>
              <a:t>wit</a:t>
            </a:r>
            <a:r>
              <a:rPr spc="-25" dirty="0"/>
              <a:t>h</a:t>
            </a:r>
            <a:r>
              <a:rPr spc="-10" dirty="0"/>
              <a:t> </a:t>
            </a:r>
            <a:r>
              <a:rPr spc="-5" dirty="0"/>
              <a:t>CNNs</a:t>
            </a:r>
          </a:p>
        </p:txBody>
      </p:sp>
      <p:sp>
        <p:nvSpPr>
          <p:cNvPr id="3" name="object 3"/>
          <p:cNvSpPr/>
          <p:nvPr/>
        </p:nvSpPr>
        <p:spPr>
          <a:xfrm>
            <a:off x="253869" y="1350807"/>
            <a:ext cx="7456327" cy="419035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560449" y="2388664"/>
            <a:ext cx="7467600" cy="394114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758250" y="5673353"/>
            <a:ext cx="175260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spc="-20" dirty="0">
                <a:latin typeface="Calibri"/>
                <a:cs typeface="Calibri"/>
              </a:rPr>
              <a:t>D</a:t>
            </a:r>
            <a:r>
              <a:rPr sz="2800" spc="-25" dirty="0">
                <a:latin typeface="Calibri"/>
                <a:cs typeface="Calibri"/>
              </a:rPr>
              <a:t>ee</a:t>
            </a:r>
            <a:r>
              <a:rPr sz="2800" dirty="0">
                <a:latin typeface="Calibri"/>
                <a:cs typeface="Calibri"/>
              </a:rPr>
              <a:t>p</a:t>
            </a:r>
            <a:r>
              <a:rPr sz="2800" spc="-20" dirty="0">
                <a:latin typeface="Calibri"/>
                <a:cs typeface="Calibri"/>
              </a:rPr>
              <a:t>D</a:t>
            </a:r>
            <a:r>
              <a:rPr sz="2800" spc="-50" dirty="0">
                <a:latin typeface="Calibri"/>
                <a:cs typeface="Calibri"/>
              </a:rPr>
              <a:t>r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spc="-5" dirty="0">
                <a:latin typeface="Calibri"/>
                <a:cs typeface="Calibri"/>
              </a:rPr>
              <a:t>a</a:t>
            </a:r>
            <a:r>
              <a:rPr sz="2800" spc="-25" dirty="0">
                <a:latin typeface="Calibri"/>
                <a:cs typeface="Calibri"/>
              </a:rPr>
              <a:t>m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4097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3</a:t>
            </a:fld>
            <a:endParaRPr spc="-15" dirty="0"/>
          </a:p>
        </p:txBody>
      </p:sp>
      <p:sp>
        <p:nvSpPr>
          <p:cNvPr id="9" name="object 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8957044" y="1607602"/>
            <a:ext cx="1967864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libri"/>
                <a:cs typeface="Calibri"/>
              </a:rPr>
              <a:t>S</a:t>
            </a:r>
            <a:r>
              <a:rPr sz="2800" spc="-5" dirty="0">
                <a:latin typeface="Calibri"/>
                <a:cs typeface="Calibri"/>
              </a:rPr>
              <a:t>t</a:t>
            </a:r>
            <a:r>
              <a:rPr sz="2800" spc="-25" dirty="0">
                <a:latin typeface="Calibri"/>
                <a:cs typeface="Calibri"/>
              </a:rPr>
              <a:t>y</a:t>
            </a:r>
            <a:r>
              <a:rPr sz="2800" spc="-5" dirty="0">
                <a:latin typeface="Calibri"/>
                <a:cs typeface="Calibri"/>
              </a:rPr>
              <a:t>l</a:t>
            </a:r>
            <a:r>
              <a:rPr sz="2800" spc="-15" dirty="0">
                <a:latin typeface="Calibri"/>
                <a:cs typeface="Calibri"/>
              </a:rPr>
              <a:t>e</a:t>
            </a:r>
            <a:r>
              <a:rPr sz="2800" dirty="0">
                <a:latin typeface="Calibri"/>
                <a:cs typeface="Calibri"/>
              </a:rPr>
              <a:t> </a:t>
            </a:r>
            <a:r>
              <a:rPr sz="2800" spc="-175" dirty="0">
                <a:latin typeface="Calibri"/>
                <a:cs typeface="Calibri"/>
              </a:rPr>
              <a:t>T</a:t>
            </a:r>
            <a:r>
              <a:rPr sz="2800" spc="-70" dirty="0">
                <a:latin typeface="Calibri"/>
                <a:cs typeface="Calibri"/>
              </a:rPr>
              <a:t>r</a:t>
            </a:r>
            <a:r>
              <a:rPr sz="2800" spc="-5" dirty="0">
                <a:latin typeface="Calibri"/>
                <a:cs typeface="Calibri"/>
              </a:rPr>
              <a:t>a</a:t>
            </a:r>
            <a:r>
              <a:rPr sz="2800" dirty="0">
                <a:latin typeface="Calibri"/>
                <a:cs typeface="Calibri"/>
              </a:rPr>
              <a:t>n</a:t>
            </a:r>
            <a:r>
              <a:rPr sz="2800" spc="-25" dirty="0">
                <a:latin typeface="Calibri"/>
                <a:cs typeface="Calibri"/>
              </a:rPr>
              <a:t>s</a:t>
            </a:r>
            <a:r>
              <a:rPr sz="2800" spc="-75" dirty="0">
                <a:latin typeface="Calibri"/>
                <a:cs typeface="Calibri"/>
              </a:rPr>
              <a:t>f</a:t>
            </a:r>
            <a:r>
              <a:rPr sz="2800" spc="-20" dirty="0">
                <a:latin typeface="Calibri"/>
                <a:cs typeface="Calibri"/>
              </a:rPr>
              <a:t>e</a:t>
            </a:r>
            <a:r>
              <a:rPr sz="2800" spc="-10" dirty="0">
                <a:latin typeface="Calibri"/>
                <a:cs typeface="Calibri"/>
              </a:rPr>
              <a:t>r</a:t>
            </a:r>
            <a:endParaRPr sz="2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R</a:t>
            </a:r>
            <a:r>
              <a:rPr dirty="0"/>
              <a:t>-</a:t>
            </a:r>
            <a:r>
              <a:rPr spc="-5" dirty="0"/>
              <a:t>CNN</a:t>
            </a:r>
            <a:r>
              <a:rPr dirty="0"/>
              <a:t>:</a:t>
            </a:r>
            <a:r>
              <a:rPr spc="-5" dirty="0"/>
              <a:t> </a:t>
            </a:r>
            <a:r>
              <a:rPr spc="-80" dirty="0"/>
              <a:t>R</a:t>
            </a:r>
            <a:r>
              <a:rPr spc="-25" dirty="0"/>
              <a:t>eg</a:t>
            </a:r>
            <a:r>
              <a:rPr spc="-5" dirty="0"/>
              <a:t>i</a:t>
            </a:r>
            <a:r>
              <a:rPr dirty="0"/>
              <a:t>o</a:t>
            </a:r>
            <a:r>
              <a:rPr spc="-35" dirty="0"/>
              <a:t>n</a:t>
            </a:r>
            <a:r>
              <a:rPr dirty="0"/>
              <a:t>-</a:t>
            </a:r>
            <a:r>
              <a:rPr spc="-30" dirty="0"/>
              <a:t>B</a:t>
            </a:r>
            <a:r>
              <a:rPr spc="-15" dirty="0"/>
              <a:t>a</a:t>
            </a:r>
            <a:r>
              <a:rPr spc="-20" dirty="0"/>
              <a:t>s</a:t>
            </a:r>
            <a:r>
              <a:rPr spc="-25" dirty="0"/>
              <a:t>ed</a:t>
            </a:r>
            <a:r>
              <a:rPr spc="-10" dirty="0"/>
              <a:t> 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2667034" y="3949100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788443" y="0"/>
                </a:moveTo>
                <a:lnTo>
                  <a:pt x="234741" y="0"/>
                </a:lnTo>
                <a:lnTo>
                  <a:pt x="0" y="253970"/>
                </a:lnTo>
                <a:lnTo>
                  <a:pt x="553703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667034" y="3949100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04555" y="4590476"/>
            <a:ext cx="4800766" cy="162107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04555" y="4590476"/>
            <a:ext cx="4801235" cy="1621155"/>
          </a:xfrm>
          <a:custGeom>
            <a:avLst/>
            <a:gdLst/>
            <a:ahLst/>
            <a:cxnLst/>
            <a:rect l="l" t="t" r="r" b="b"/>
            <a:pathLst>
              <a:path w="4801235" h="1621154">
                <a:moveTo>
                  <a:pt x="0" y="1621071"/>
                </a:moveTo>
                <a:lnTo>
                  <a:pt x="1498334" y="0"/>
                </a:lnTo>
                <a:lnTo>
                  <a:pt x="4800766" y="0"/>
                </a:lnTo>
                <a:lnTo>
                  <a:pt x="3302433" y="1621071"/>
                </a:lnTo>
                <a:lnTo>
                  <a:pt x="0" y="162107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810740" y="4677191"/>
            <a:ext cx="2428240" cy="1038860"/>
          </a:xfrm>
          <a:custGeom>
            <a:avLst/>
            <a:gdLst/>
            <a:ahLst/>
            <a:cxnLst/>
            <a:rect l="l" t="t" r="r" b="b"/>
            <a:pathLst>
              <a:path w="2428240" h="1038860">
                <a:moveTo>
                  <a:pt x="2428151" y="0"/>
                </a:moveTo>
                <a:lnTo>
                  <a:pt x="960150" y="0"/>
                </a:lnTo>
                <a:lnTo>
                  <a:pt x="0" y="1038798"/>
                </a:lnTo>
                <a:lnTo>
                  <a:pt x="1468001" y="1038798"/>
                </a:lnTo>
                <a:lnTo>
                  <a:pt x="242815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810740" y="4677191"/>
            <a:ext cx="2428240" cy="1038860"/>
          </a:xfrm>
          <a:custGeom>
            <a:avLst/>
            <a:gdLst/>
            <a:ahLst/>
            <a:cxnLst/>
            <a:rect l="l" t="t" r="r" b="b"/>
            <a:pathLst>
              <a:path w="2428240" h="1038860">
                <a:moveTo>
                  <a:pt x="0" y="1038799"/>
                </a:moveTo>
                <a:lnTo>
                  <a:pt x="960150" y="0"/>
                </a:lnTo>
                <a:lnTo>
                  <a:pt x="2428151" y="0"/>
                </a:lnTo>
                <a:lnTo>
                  <a:pt x="1468001" y="1038799"/>
                </a:lnTo>
                <a:lnTo>
                  <a:pt x="0" y="1038799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238978" y="4696288"/>
            <a:ext cx="1163955" cy="429259"/>
          </a:xfrm>
          <a:custGeom>
            <a:avLst/>
            <a:gdLst/>
            <a:ahLst/>
            <a:cxnLst/>
            <a:rect l="l" t="t" r="r" b="b"/>
            <a:pathLst>
              <a:path w="1163954" h="429260">
                <a:moveTo>
                  <a:pt x="1163849" y="0"/>
                </a:moveTo>
                <a:lnTo>
                  <a:pt x="396199" y="0"/>
                </a:lnTo>
                <a:lnTo>
                  <a:pt x="0" y="428651"/>
                </a:lnTo>
                <a:lnTo>
                  <a:pt x="767651" y="428651"/>
                </a:lnTo>
                <a:lnTo>
                  <a:pt x="116384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238978" y="4696288"/>
            <a:ext cx="1163955" cy="429259"/>
          </a:xfrm>
          <a:custGeom>
            <a:avLst/>
            <a:gdLst/>
            <a:ahLst/>
            <a:cxnLst/>
            <a:rect l="l" t="t" r="r" b="b"/>
            <a:pathLst>
              <a:path w="1163954" h="429260">
                <a:moveTo>
                  <a:pt x="0" y="428652"/>
                </a:moveTo>
                <a:lnTo>
                  <a:pt x="396199" y="0"/>
                </a:lnTo>
                <a:lnTo>
                  <a:pt x="1163850" y="0"/>
                </a:lnTo>
                <a:lnTo>
                  <a:pt x="767651" y="428652"/>
                </a:lnTo>
                <a:lnTo>
                  <a:pt x="0" y="428652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973168" y="5523893"/>
            <a:ext cx="1129665" cy="667385"/>
          </a:xfrm>
          <a:custGeom>
            <a:avLst/>
            <a:gdLst/>
            <a:ahLst/>
            <a:cxnLst/>
            <a:rect l="l" t="t" r="r" b="b"/>
            <a:pathLst>
              <a:path w="1129664" h="667385">
                <a:moveTo>
                  <a:pt x="1129555" y="0"/>
                </a:moveTo>
                <a:lnTo>
                  <a:pt x="616341" y="0"/>
                </a:lnTo>
                <a:lnTo>
                  <a:pt x="0" y="666825"/>
                </a:lnTo>
                <a:lnTo>
                  <a:pt x="513215" y="666825"/>
                </a:lnTo>
                <a:lnTo>
                  <a:pt x="1129555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973168" y="5523893"/>
            <a:ext cx="1129665" cy="667385"/>
          </a:xfrm>
          <a:custGeom>
            <a:avLst/>
            <a:gdLst/>
            <a:ahLst/>
            <a:cxnLst/>
            <a:rect l="l" t="t" r="r" b="b"/>
            <a:pathLst>
              <a:path w="1129664" h="667385">
                <a:moveTo>
                  <a:pt x="0" y="666826"/>
                </a:moveTo>
                <a:lnTo>
                  <a:pt x="616340" y="0"/>
                </a:lnTo>
                <a:lnTo>
                  <a:pt x="1129556" y="0"/>
                </a:lnTo>
                <a:lnTo>
                  <a:pt x="513215" y="666826"/>
                </a:lnTo>
                <a:lnTo>
                  <a:pt x="0" y="66682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650710" y="2060818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9" y="0"/>
                </a:moveTo>
                <a:lnTo>
                  <a:pt x="0" y="349610"/>
                </a:lnTo>
                <a:lnTo>
                  <a:pt x="0" y="1711509"/>
                </a:lnTo>
                <a:lnTo>
                  <a:pt x="349609" y="1361899"/>
                </a:lnTo>
                <a:lnTo>
                  <a:pt x="349609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601879" y="206081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1398440" y="0"/>
                </a:moveTo>
                <a:lnTo>
                  <a:pt x="349611" y="0"/>
                </a:lnTo>
                <a:lnTo>
                  <a:pt x="0" y="349610"/>
                </a:lnTo>
                <a:lnTo>
                  <a:pt x="1048830" y="349610"/>
                </a:lnTo>
                <a:lnTo>
                  <a:pt x="139844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601879" y="2060818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4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601879" y="206081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650710" y="2410429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2805683" y="2758955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5306825" y="1679003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9" y="0"/>
                </a:moveTo>
                <a:lnTo>
                  <a:pt x="0" y="349610"/>
                </a:lnTo>
                <a:lnTo>
                  <a:pt x="0" y="1711507"/>
                </a:lnTo>
                <a:lnTo>
                  <a:pt x="349609" y="1361899"/>
                </a:lnTo>
                <a:lnTo>
                  <a:pt x="349609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4257995" y="1679003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1398440" y="0"/>
                </a:moveTo>
                <a:lnTo>
                  <a:pt x="349610" y="0"/>
                </a:lnTo>
                <a:lnTo>
                  <a:pt x="0" y="349610"/>
                </a:lnTo>
                <a:lnTo>
                  <a:pt x="1048830" y="349610"/>
                </a:lnTo>
                <a:lnTo>
                  <a:pt x="139844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257995" y="1679003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4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257995" y="1679003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5306826" y="2028614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4461798" y="2377140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2121593" y="2591108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8" y="0"/>
                </a:moveTo>
                <a:lnTo>
                  <a:pt x="0" y="349610"/>
                </a:lnTo>
                <a:lnTo>
                  <a:pt x="0" y="1711509"/>
                </a:lnTo>
                <a:lnTo>
                  <a:pt x="349608" y="1361899"/>
                </a:lnTo>
                <a:lnTo>
                  <a:pt x="349608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072762" y="259110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5" h="349885">
                <a:moveTo>
                  <a:pt x="1398439" y="0"/>
                </a:moveTo>
                <a:lnTo>
                  <a:pt x="349611" y="0"/>
                </a:lnTo>
                <a:lnTo>
                  <a:pt x="0" y="349610"/>
                </a:lnTo>
                <a:lnTo>
                  <a:pt x="1048831" y="349610"/>
                </a:lnTo>
                <a:lnTo>
                  <a:pt x="139843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072762" y="2591108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5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072762" y="259110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5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121592" y="2940719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1276565" y="3289246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4467829" y="3626591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788443" y="0"/>
                </a:moveTo>
                <a:lnTo>
                  <a:pt x="234740" y="0"/>
                </a:lnTo>
                <a:lnTo>
                  <a:pt x="0" y="253970"/>
                </a:lnTo>
                <a:lnTo>
                  <a:pt x="553702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4467829" y="3626591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304861" y="4556523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69" h="254000">
                <a:moveTo>
                  <a:pt x="788443" y="0"/>
                </a:moveTo>
                <a:lnTo>
                  <a:pt x="234741" y="0"/>
                </a:lnTo>
                <a:lnTo>
                  <a:pt x="0" y="253970"/>
                </a:lnTo>
                <a:lnTo>
                  <a:pt x="553703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304861" y="4556523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69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/>
          <p:nvPr/>
        </p:nvSpPr>
        <p:spPr>
          <a:xfrm>
            <a:off x="1361857" y="2060820"/>
            <a:ext cx="914400" cy="381635"/>
          </a:xfrm>
          <a:prstGeom prst="rect">
            <a:avLst/>
          </a:prstGeom>
          <a:ln w="1905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27635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1597126" y="2471536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7"/>
                </a:moveTo>
                <a:lnTo>
                  <a:pt x="61304" y="122607"/>
                </a:lnTo>
                <a:lnTo>
                  <a:pt x="61304" y="311577"/>
                </a:lnTo>
                <a:lnTo>
                  <a:pt x="183909" y="311577"/>
                </a:lnTo>
                <a:lnTo>
                  <a:pt x="183909" y="122607"/>
                </a:lnTo>
                <a:close/>
              </a:path>
              <a:path w="245744" h="31178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597126" y="2471536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2680947" y="1555718"/>
            <a:ext cx="974725" cy="381635"/>
          </a:xfrm>
          <a:prstGeom prst="rect">
            <a:avLst/>
          </a:prstGeom>
          <a:ln w="1905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57480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3119338" y="1966424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183909" y="122607"/>
                </a:moveTo>
                <a:lnTo>
                  <a:pt x="61304" y="122607"/>
                </a:lnTo>
                <a:lnTo>
                  <a:pt x="61304" y="311577"/>
                </a:lnTo>
                <a:lnTo>
                  <a:pt x="183909" y="311577"/>
                </a:lnTo>
                <a:lnTo>
                  <a:pt x="183909" y="122607"/>
                </a:lnTo>
                <a:close/>
              </a:path>
              <a:path w="245745" h="311785">
                <a:moveTo>
                  <a:pt x="122607" y="0"/>
                </a:moveTo>
                <a:lnTo>
                  <a:pt x="0" y="122607"/>
                </a:lnTo>
                <a:lnTo>
                  <a:pt x="245214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3119338" y="1966424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/>
          <p:nvPr/>
        </p:nvSpPr>
        <p:spPr>
          <a:xfrm>
            <a:off x="4820222" y="1173885"/>
            <a:ext cx="894080" cy="381635"/>
          </a:xfrm>
          <a:prstGeom prst="rect">
            <a:avLst/>
          </a:prstGeom>
          <a:ln w="1905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17475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4953918" y="1584609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183908" y="122605"/>
                </a:moveTo>
                <a:lnTo>
                  <a:pt x="61302" y="122605"/>
                </a:lnTo>
                <a:lnTo>
                  <a:pt x="61302" y="311577"/>
                </a:lnTo>
                <a:lnTo>
                  <a:pt x="183908" y="311577"/>
                </a:lnTo>
                <a:lnTo>
                  <a:pt x="183908" y="122605"/>
                </a:lnTo>
                <a:close/>
              </a:path>
              <a:path w="245745" h="311785">
                <a:moveTo>
                  <a:pt x="122605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4953918" y="1584609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504910" y="4844503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183909" y="122607"/>
                </a:moveTo>
                <a:lnTo>
                  <a:pt x="61304" y="122607"/>
                </a:lnTo>
                <a:lnTo>
                  <a:pt x="61304" y="1026719"/>
                </a:lnTo>
                <a:lnTo>
                  <a:pt x="183909" y="1026719"/>
                </a:lnTo>
                <a:lnTo>
                  <a:pt x="183909" y="122607"/>
                </a:lnTo>
                <a:close/>
              </a:path>
              <a:path w="245744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504910" y="4844503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505489" y="432933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7"/>
                </a:moveTo>
                <a:lnTo>
                  <a:pt x="61302" y="122607"/>
                </a:lnTo>
                <a:lnTo>
                  <a:pt x="61302" y="311577"/>
                </a:lnTo>
                <a:lnTo>
                  <a:pt x="183909" y="311577"/>
                </a:lnTo>
                <a:lnTo>
                  <a:pt x="183909" y="122607"/>
                </a:lnTo>
                <a:close/>
              </a:path>
              <a:path w="245744" h="31178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505489" y="432933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2938711" y="4274325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183908" y="122607"/>
                </a:moveTo>
                <a:lnTo>
                  <a:pt x="61302" y="122607"/>
                </a:lnTo>
                <a:lnTo>
                  <a:pt x="61302" y="1026720"/>
                </a:lnTo>
                <a:lnTo>
                  <a:pt x="183908" y="1026720"/>
                </a:lnTo>
                <a:lnTo>
                  <a:pt x="183908" y="122607"/>
                </a:lnTo>
                <a:close/>
              </a:path>
              <a:path w="245744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2938711" y="4274325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2938711" y="3795857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5"/>
                </a:moveTo>
                <a:lnTo>
                  <a:pt x="61302" y="122605"/>
                </a:lnTo>
                <a:lnTo>
                  <a:pt x="61302" y="311577"/>
                </a:lnTo>
                <a:lnTo>
                  <a:pt x="183909" y="311577"/>
                </a:lnTo>
                <a:lnTo>
                  <a:pt x="183909" y="122605"/>
                </a:lnTo>
                <a:close/>
              </a:path>
              <a:path w="245744" h="311785">
                <a:moveTo>
                  <a:pt x="122605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2938711" y="3795857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4702596" y="3919048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5" h="1026795">
                <a:moveTo>
                  <a:pt x="183908" y="122607"/>
                </a:moveTo>
                <a:lnTo>
                  <a:pt x="61302" y="122607"/>
                </a:lnTo>
                <a:lnTo>
                  <a:pt x="61302" y="1026720"/>
                </a:lnTo>
                <a:lnTo>
                  <a:pt x="183908" y="1026720"/>
                </a:lnTo>
                <a:lnTo>
                  <a:pt x="183908" y="122607"/>
                </a:lnTo>
                <a:close/>
              </a:path>
              <a:path w="245745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4702596" y="3919048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5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4702596" y="342757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183908" y="122605"/>
                </a:moveTo>
                <a:lnTo>
                  <a:pt x="61302" y="122605"/>
                </a:lnTo>
                <a:lnTo>
                  <a:pt x="61302" y="311577"/>
                </a:lnTo>
                <a:lnTo>
                  <a:pt x="183908" y="311577"/>
                </a:lnTo>
                <a:lnTo>
                  <a:pt x="183908" y="122605"/>
                </a:lnTo>
                <a:close/>
              </a:path>
              <a:path w="245745" h="311785">
                <a:moveTo>
                  <a:pt x="122605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4702596" y="342757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4980415" y="4806402"/>
            <a:ext cx="921385" cy="76200"/>
          </a:xfrm>
          <a:custGeom>
            <a:avLst/>
            <a:gdLst/>
            <a:ahLst/>
            <a:cxnLst/>
            <a:rect l="l" t="t" r="r" b="b"/>
            <a:pathLst>
              <a:path w="921385" h="76200">
                <a:moveTo>
                  <a:pt x="76200" y="0"/>
                </a:moveTo>
                <a:lnTo>
                  <a:pt x="0" y="38099"/>
                </a:lnTo>
                <a:lnTo>
                  <a:pt x="76200" y="76199"/>
                </a:lnTo>
                <a:lnTo>
                  <a:pt x="76200" y="47624"/>
                </a:lnTo>
                <a:lnTo>
                  <a:pt x="921367" y="47624"/>
                </a:lnTo>
                <a:lnTo>
                  <a:pt x="921367" y="28576"/>
                </a:lnTo>
                <a:lnTo>
                  <a:pt x="76200" y="28574"/>
                </a:lnTo>
                <a:lnTo>
                  <a:pt x="76200" y="0"/>
                </a:lnTo>
                <a:close/>
              </a:path>
              <a:path w="921385" h="76200">
                <a:moveTo>
                  <a:pt x="921367" y="47624"/>
                </a:moveTo>
                <a:lnTo>
                  <a:pt x="76200" y="47624"/>
                </a:lnTo>
                <a:lnTo>
                  <a:pt x="921367" y="47626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 txBox="1"/>
          <p:nvPr/>
        </p:nvSpPr>
        <p:spPr>
          <a:xfrm>
            <a:off x="5328578" y="3616138"/>
            <a:ext cx="223901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105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arp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20" dirty="0">
                <a:latin typeface="Calibri"/>
                <a:cs typeface="Calibri"/>
              </a:rPr>
              <a:t>224x224)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8" name="object 58"/>
          <p:cNvSpPr/>
          <p:nvPr/>
        </p:nvSpPr>
        <p:spPr>
          <a:xfrm>
            <a:off x="3218709" y="4835087"/>
            <a:ext cx="2684780" cy="443230"/>
          </a:xfrm>
          <a:custGeom>
            <a:avLst/>
            <a:gdLst/>
            <a:ahLst/>
            <a:cxnLst/>
            <a:rect l="l" t="t" r="r" b="b"/>
            <a:pathLst>
              <a:path w="2684779" h="443229">
                <a:moveTo>
                  <a:pt x="69625" y="367291"/>
                </a:moveTo>
                <a:lnTo>
                  <a:pt x="0" y="416388"/>
                </a:lnTo>
                <a:lnTo>
                  <a:pt x="81052" y="442629"/>
                </a:lnTo>
                <a:lnTo>
                  <a:pt x="76767" y="414378"/>
                </a:lnTo>
                <a:lnTo>
                  <a:pt x="200945" y="395542"/>
                </a:lnTo>
                <a:lnTo>
                  <a:pt x="73910" y="395542"/>
                </a:lnTo>
                <a:lnTo>
                  <a:pt x="69625" y="367291"/>
                </a:lnTo>
                <a:close/>
              </a:path>
              <a:path w="2684779" h="443229">
                <a:moveTo>
                  <a:pt x="2681646" y="0"/>
                </a:moveTo>
                <a:lnTo>
                  <a:pt x="73910" y="395542"/>
                </a:lnTo>
                <a:lnTo>
                  <a:pt x="200945" y="395542"/>
                </a:lnTo>
                <a:lnTo>
                  <a:pt x="2684504" y="18834"/>
                </a:lnTo>
                <a:lnTo>
                  <a:pt x="2681646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578354" y="4843310"/>
            <a:ext cx="4291330" cy="1130300"/>
          </a:xfrm>
          <a:custGeom>
            <a:avLst/>
            <a:gdLst/>
            <a:ahLst/>
            <a:cxnLst/>
            <a:rect l="l" t="t" r="r" b="b"/>
            <a:pathLst>
              <a:path w="4291330" h="1130300">
                <a:moveTo>
                  <a:pt x="64314" y="1055952"/>
                </a:moveTo>
                <a:lnTo>
                  <a:pt x="0" y="1111825"/>
                </a:lnTo>
                <a:lnTo>
                  <a:pt x="83286" y="1129752"/>
                </a:lnTo>
                <a:lnTo>
                  <a:pt x="76172" y="1102077"/>
                </a:lnTo>
                <a:lnTo>
                  <a:pt x="147936" y="1083627"/>
                </a:lnTo>
                <a:lnTo>
                  <a:pt x="71428" y="1083627"/>
                </a:lnTo>
                <a:lnTo>
                  <a:pt x="64314" y="1055952"/>
                </a:lnTo>
                <a:close/>
              </a:path>
              <a:path w="4291330" h="1130300">
                <a:moveTo>
                  <a:pt x="4286421" y="0"/>
                </a:moveTo>
                <a:lnTo>
                  <a:pt x="71428" y="1083627"/>
                </a:lnTo>
                <a:lnTo>
                  <a:pt x="147936" y="1083627"/>
                </a:lnTo>
                <a:lnTo>
                  <a:pt x="4291164" y="18449"/>
                </a:lnTo>
                <a:lnTo>
                  <a:pt x="4286421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 txBox="1"/>
          <p:nvPr/>
        </p:nvSpPr>
        <p:spPr>
          <a:xfrm>
            <a:off x="5848233" y="2264559"/>
            <a:ext cx="1867535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3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0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 </a:t>
            </a: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2" name="object 62"/>
          <p:cNvSpPr txBox="1"/>
          <p:nvPr/>
        </p:nvSpPr>
        <p:spPr>
          <a:xfrm>
            <a:off x="5315013" y="4807596"/>
            <a:ext cx="2575560" cy="19786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01980" marR="5080">
              <a:lnSpc>
                <a:spcPct val="101099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) </a:t>
            </a:r>
            <a:r>
              <a:rPr sz="2400" spc="-5" dirty="0">
                <a:latin typeface="Calibri"/>
                <a:cs typeface="Calibri"/>
              </a:rPr>
              <a:t>f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2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5" dirty="0">
                <a:latin typeface="Calibri"/>
                <a:cs typeface="Calibri"/>
              </a:rPr>
              <a:t>~</a:t>
            </a:r>
            <a:r>
              <a:rPr sz="2400" spc="-20" dirty="0">
                <a:latin typeface="Calibri"/>
                <a:cs typeface="Calibri"/>
              </a:rPr>
              <a:t>2k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850"/>
              </a:spcBef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fld id="{81D60167-4931-47E6-BA6A-407CBD079E47}" type="slidenum"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30</a:t>
            </a:fld>
            <a:endParaRPr sz="2000">
              <a:latin typeface="Calibri"/>
              <a:cs typeface="Calibri"/>
            </a:endParaRPr>
          </a:p>
        </p:txBody>
      </p:sp>
      <p:sp>
        <p:nvSpPr>
          <p:cNvPr id="63" name="object 63"/>
          <p:cNvSpPr txBox="1"/>
          <p:nvPr/>
        </p:nvSpPr>
        <p:spPr>
          <a:xfrm>
            <a:off x="337320" y="5105260"/>
            <a:ext cx="80645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nput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10" dirty="0">
                <a:latin typeface="Calibri"/>
                <a:cs typeface="Calibri"/>
              </a:rPr>
              <a:t>ma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64" name="object 64"/>
          <p:cNvSpPr txBox="1"/>
          <p:nvPr/>
        </p:nvSpPr>
        <p:spPr>
          <a:xfrm>
            <a:off x="7935997" y="5873147"/>
            <a:ext cx="4118610" cy="487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90170">
              <a:lnSpc>
                <a:spcPct val="100000"/>
              </a:lnSpc>
            </a:pP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“R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</a:t>
            </a:r>
            <a:r>
              <a:rPr sz="1050" dirty="0">
                <a:latin typeface="Calibri"/>
                <a:cs typeface="Calibri"/>
              </a:rPr>
              <a:t> f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at</a:t>
            </a:r>
            <a:r>
              <a:rPr sz="1050" dirty="0">
                <a:latin typeface="Calibri"/>
                <a:cs typeface="Calibri"/>
              </a:rPr>
              <a:t>ure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rar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for 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cc</a:t>
            </a:r>
            <a:r>
              <a:rPr sz="1050" dirty="0">
                <a:latin typeface="Calibri"/>
                <a:cs typeface="Calibri"/>
              </a:rPr>
              <a:t>ura</a:t>
            </a:r>
            <a:r>
              <a:rPr sz="1050" spc="5" dirty="0">
                <a:latin typeface="Calibri"/>
                <a:cs typeface="Calibri"/>
              </a:rPr>
              <a:t>te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0" dirty="0">
                <a:latin typeface="Calibri"/>
                <a:cs typeface="Calibri"/>
              </a:rPr>
              <a:t>je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d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t</a:t>
            </a:r>
            <a:r>
              <a:rPr sz="1050" spc="-5" dirty="0">
                <a:latin typeface="Calibri"/>
                <a:cs typeface="Calibri"/>
              </a:rPr>
              <a:t>ec</a:t>
            </a:r>
            <a:r>
              <a:rPr sz="1050" spc="5" dirty="0">
                <a:latin typeface="Calibri"/>
                <a:cs typeface="Calibri"/>
              </a:rPr>
              <a:t>ti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and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se</a:t>
            </a:r>
            <a:r>
              <a:rPr sz="1050" dirty="0">
                <a:latin typeface="Calibri"/>
                <a:cs typeface="Calibri"/>
              </a:rPr>
              <a:t>m</a:t>
            </a:r>
            <a:r>
              <a:rPr sz="1050" spc="5" dirty="0">
                <a:latin typeface="Calibri"/>
                <a:cs typeface="Calibri"/>
              </a:rPr>
              <a:t>anti</a:t>
            </a:r>
            <a:r>
              <a:rPr sz="1050" dirty="0">
                <a:latin typeface="Calibri"/>
                <a:cs typeface="Calibri"/>
              </a:rPr>
              <a:t>c</a:t>
            </a:r>
            <a:r>
              <a:rPr sz="1050" spc="-5" dirty="0">
                <a:latin typeface="Calibri"/>
                <a:cs typeface="Calibri"/>
              </a:rPr>
              <a:t> se</a:t>
            </a:r>
            <a:r>
              <a:rPr sz="1050" dirty="0">
                <a:latin typeface="Calibri"/>
                <a:cs typeface="Calibri"/>
              </a:rPr>
              <a:t>gm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ntati</a:t>
            </a:r>
            <a:r>
              <a:rPr sz="1050" dirty="0">
                <a:latin typeface="Calibri"/>
                <a:cs typeface="Calibri"/>
              </a:rPr>
              <a:t>on”,</a:t>
            </a:r>
            <a:r>
              <a:rPr sz="1050" spc="-5" dirty="0">
                <a:latin typeface="Calibri"/>
                <a:cs typeface="Calibri"/>
              </a:rPr>
              <a:t> C</a:t>
            </a:r>
            <a:r>
              <a:rPr sz="1050" dirty="0">
                <a:latin typeface="Calibri"/>
                <a:cs typeface="Calibri"/>
              </a:rPr>
              <a:t>VP</a:t>
            </a:r>
            <a:r>
              <a:rPr sz="1050" spc="5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2014.</a:t>
            </a:r>
            <a:endParaRPr sz="10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050" spc="-5" dirty="0">
                <a:latin typeface="Calibri"/>
                <a:cs typeface="Calibri"/>
              </a:rPr>
              <a:t>F</a:t>
            </a:r>
            <a:r>
              <a:rPr sz="1050" dirty="0">
                <a:latin typeface="Calibri"/>
                <a:cs typeface="Calibri"/>
              </a:rPr>
              <a:t>igure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copyright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Ross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2015; 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1050" u="sng" spc="5" dirty="0">
                <a:solidFill>
                  <a:srgbClr val="0563C1"/>
                </a:solidFill>
                <a:latin typeface="Calibri"/>
                <a:cs typeface="Calibri"/>
              </a:rPr>
              <a:t>our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ce</a:t>
            </a:r>
            <a:r>
              <a:rPr sz="1050" dirty="0">
                <a:latin typeface="Calibri"/>
                <a:cs typeface="Calibri"/>
              </a:rPr>
              <a:t>.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pro</a:t>
            </a:r>
            <a:r>
              <a:rPr sz="1050" spc="5" dirty="0">
                <a:latin typeface="Calibri"/>
                <a:cs typeface="Calibri"/>
              </a:rPr>
              <a:t>du</a:t>
            </a:r>
            <a:r>
              <a:rPr sz="1050" spc="-5" dirty="0">
                <a:latin typeface="Calibri"/>
                <a:cs typeface="Calibri"/>
              </a:rPr>
              <a:t>ce</a:t>
            </a:r>
            <a:r>
              <a:rPr sz="1050" spc="5" dirty="0">
                <a:latin typeface="Calibri"/>
                <a:cs typeface="Calibri"/>
              </a:rPr>
              <a:t>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with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p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rm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ss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dirty="0">
                <a:latin typeface="Calibri"/>
                <a:cs typeface="Calibri"/>
              </a:rPr>
              <a:t>on.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65" name="object 6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66" name="object 66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61" name="object 61"/>
          <p:cNvSpPr txBox="1"/>
          <p:nvPr/>
        </p:nvSpPr>
        <p:spPr>
          <a:xfrm>
            <a:off x="6615310" y="314454"/>
            <a:ext cx="4488180" cy="467359"/>
          </a:xfrm>
          <a:prstGeom prst="rect">
            <a:avLst/>
          </a:prstGeom>
          <a:ln w="2540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015365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Cl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ssi</a:t>
            </a:r>
            <a:r>
              <a:rPr sz="2400" spc="10" dirty="0">
                <a:latin typeface="Calibri"/>
                <a:cs typeface="Calibri"/>
              </a:rPr>
              <a:t>f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gio</a:t>
            </a:r>
            <a:r>
              <a:rPr sz="2400" dirty="0">
                <a:latin typeface="Calibri"/>
                <a:cs typeface="Calibri"/>
              </a:rPr>
              <a:t>n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R</a:t>
            </a:r>
            <a:r>
              <a:rPr dirty="0"/>
              <a:t>-</a:t>
            </a:r>
            <a:r>
              <a:rPr spc="-5" dirty="0"/>
              <a:t>CNN</a:t>
            </a:r>
            <a:r>
              <a:rPr dirty="0"/>
              <a:t>:</a:t>
            </a:r>
            <a:r>
              <a:rPr spc="-5" dirty="0"/>
              <a:t> </a:t>
            </a:r>
            <a:r>
              <a:rPr spc="-80" dirty="0"/>
              <a:t>R</a:t>
            </a:r>
            <a:r>
              <a:rPr spc="-25" dirty="0"/>
              <a:t>eg</a:t>
            </a:r>
            <a:r>
              <a:rPr spc="-5" dirty="0"/>
              <a:t>i</a:t>
            </a:r>
            <a:r>
              <a:rPr dirty="0"/>
              <a:t>o</a:t>
            </a:r>
            <a:r>
              <a:rPr spc="-35" dirty="0"/>
              <a:t>n</a:t>
            </a:r>
            <a:r>
              <a:rPr dirty="0"/>
              <a:t>-</a:t>
            </a:r>
            <a:r>
              <a:rPr spc="-30" dirty="0"/>
              <a:t>B</a:t>
            </a:r>
            <a:r>
              <a:rPr spc="-15" dirty="0"/>
              <a:t>a</a:t>
            </a:r>
            <a:r>
              <a:rPr spc="-20" dirty="0"/>
              <a:t>s</a:t>
            </a:r>
            <a:r>
              <a:rPr spc="-25" dirty="0"/>
              <a:t>ed</a:t>
            </a:r>
            <a:r>
              <a:rPr spc="-10" dirty="0"/>
              <a:t> 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2667034" y="3949100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788443" y="0"/>
                </a:moveTo>
                <a:lnTo>
                  <a:pt x="234741" y="0"/>
                </a:lnTo>
                <a:lnTo>
                  <a:pt x="0" y="253970"/>
                </a:lnTo>
                <a:lnTo>
                  <a:pt x="553703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667034" y="3949100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04555" y="4590476"/>
            <a:ext cx="4800766" cy="162107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04555" y="4590476"/>
            <a:ext cx="4801235" cy="1621155"/>
          </a:xfrm>
          <a:custGeom>
            <a:avLst/>
            <a:gdLst/>
            <a:ahLst/>
            <a:cxnLst/>
            <a:rect l="l" t="t" r="r" b="b"/>
            <a:pathLst>
              <a:path w="4801235" h="1621154">
                <a:moveTo>
                  <a:pt x="0" y="1621071"/>
                </a:moveTo>
                <a:lnTo>
                  <a:pt x="1498334" y="0"/>
                </a:lnTo>
                <a:lnTo>
                  <a:pt x="4800766" y="0"/>
                </a:lnTo>
                <a:lnTo>
                  <a:pt x="3302433" y="1621071"/>
                </a:lnTo>
                <a:lnTo>
                  <a:pt x="0" y="162107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810740" y="4677191"/>
            <a:ext cx="2428240" cy="1038860"/>
          </a:xfrm>
          <a:custGeom>
            <a:avLst/>
            <a:gdLst/>
            <a:ahLst/>
            <a:cxnLst/>
            <a:rect l="l" t="t" r="r" b="b"/>
            <a:pathLst>
              <a:path w="2428240" h="1038860">
                <a:moveTo>
                  <a:pt x="2428151" y="0"/>
                </a:moveTo>
                <a:lnTo>
                  <a:pt x="960150" y="0"/>
                </a:lnTo>
                <a:lnTo>
                  <a:pt x="0" y="1038798"/>
                </a:lnTo>
                <a:lnTo>
                  <a:pt x="1468001" y="1038798"/>
                </a:lnTo>
                <a:lnTo>
                  <a:pt x="242815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810740" y="4677191"/>
            <a:ext cx="2428240" cy="1038860"/>
          </a:xfrm>
          <a:custGeom>
            <a:avLst/>
            <a:gdLst/>
            <a:ahLst/>
            <a:cxnLst/>
            <a:rect l="l" t="t" r="r" b="b"/>
            <a:pathLst>
              <a:path w="2428240" h="1038860">
                <a:moveTo>
                  <a:pt x="0" y="1038799"/>
                </a:moveTo>
                <a:lnTo>
                  <a:pt x="960150" y="0"/>
                </a:lnTo>
                <a:lnTo>
                  <a:pt x="2428151" y="0"/>
                </a:lnTo>
                <a:lnTo>
                  <a:pt x="1468001" y="1038799"/>
                </a:lnTo>
                <a:lnTo>
                  <a:pt x="0" y="1038799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238978" y="4696288"/>
            <a:ext cx="1163955" cy="429259"/>
          </a:xfrm>
          <a:custGeom>
            <a:avLst/>
            <a:gdLst/>
            <a:ahLst/>
            <a:cxnLst/>
            <a:rect l="l" t="t" r="r" b="b"/>
            <a:pathLst>
              <a:path w="1163954" h="429260">
                <a:moveTo>
                  <a:pt x="1163849" y="0"/>
                </a:moveTo>
                <a:lnTo>
                  <a:pt x="396199" y="0"/>
                </a:lnTo>
                <a:lnTo>
                  <a:pt x="0" y="428651"/>
                </a:lnTo>
                <a:lnTo>
                  <a:pt x="767651" y="428651"/>
                </a:lnTo>
                <a:lnTo>
                  <a:pt x="116384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238978" y="4696288"/>
            <a:ext cx="1163955" cy="429259"/>
          </a:xfrm>
          <a:custGeom>
            <a:avLst/>
            <a:gdLst/>
            <a:ahLst/>
            <a:cxnLst/>
            <a:rect l="l" t="t" r="r" b="b"/>
            <a:pathLst>
              <a:path w="1163954" h="429260">
                <a:moveTo>
                  <a:pt x="0" y="428652"/>
                </a:moveTo>
                <a:lnTo>
                  <a:pt x="396199" y="0"/>
                </a:lnTo>
                <a:lnTo>
                  <a:pt x="1163850" y="0"/>
                </a:lnTo>
                <a:lnTo>
                  <a:pt x="767651" y="428652"/>
                </a:lnTo>
                <a:lnTo>
                  <a:pt x="0" y="428652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973168" y="5523893"/>
            <a:ext cx="1129665" cy="667385"/>
          </a:xfrm>
          <a:custGeom>
            <a:avLst/>
            <a:gdLst/>
            <a:ahLst/>
            <a:cxnLst/>
            <a:rect l="l" t="t" r="r" b="b"/>
            <a:pathLst>
              <a:path w="1129664" h="667385">
                <a:moveTo>
                  <a:pt x="1129555" y="0"/>
                </a:moveTo>
                <a:lnTo>
                  <a:pt x="616341" y="0"/>
                </a:lnTo>
                <a:lnTo>
                  <a:pt x="0" y="666825"/>
                </a:lnTo>
                <a:lnTo>
                  <a:pt x="513215" y="666825"/>
                </a:lnTo>
                <a:lnTo>
                  <a:pt x="1129555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973168" y="5523893"/>
            <a:ext cx="1129665" cy="667385"/>
          </a:xfrm>
          <a:custGeom>
            <a:avLst/>
            <a:gdLst/>
            <a:ahLst/>
            <a:cxnLst/>
            <a:rect l="l" t="t" r="r" b="b"/>
            <a:pathLst>
              <a:path w="1129664" h="667385">
                <a:moveTo>
                  <a:pt x="0" y="666826"/>
                </a:moveTo>
                <a:lnTo>
                  <a:pt x="616340" y="0"/>
                </a:lnTo>
                <a:lnTo>
                  <a:pt x="1129556" y="0"/>
                </a:lnTo>
                <a:lnTo>
                  <a:pt x="513215" y="666826"/>
                </a:lnTo>
                <a:lnTo>
                  <a:pt x="0" y="66682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650710" y="2060818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9" y="0"/>
                </a:moveTo>
                <a:lnTo>
                  <a:pt x="0" y="349610"/>
                </a:lnTo>
                <a:lnTo>
                  <a:pt x="0" y="1711509"/>
                </a:lnTo>
                <a:lnTo>
                  <a:pt x="349609" y="1361899"/>
                </a:lnTo>
                <a:lnTo>
                  <a:pt x="349609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601879" y="206081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1398440" y="0"/>
                </a:moveTo>
                <a:lnTo>
                  <a:pt x="349611" y="0"/>
                </a:lnTo>
                <a:lnTo>
                  <a:pt x="0" y="349610"/>
                </a:lnTo>
                <a:lnTo>
                  <a:pt x="1048830" y="349610"/>
                </a:lnTo>
                <a:lnTo>
                  <a:pt x="139844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601879" y="2060818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4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601879" y="206081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650710" y="2410429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2805683" y="2758955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5306825" y="1679003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9" y="0"/>
                </a:moveTo>
                <a:lnTo>
                  <a:pt x="0" y="349610"/>
                </a:lnTo>
                <a:lnTo>
                  <a:pt x="0" y="1711507"/>
                </a:lnTo>
                <a:lnTo>
                  <a:pt x="349609" y="1361899"/>
                </a:lnTo>
                <a:lnTo>
                  <a:pt x="349609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4257995" y="1679003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1398440" y="0"/>
                </a:moveTo>
                <a:lnTo>
                  <a:pt x="349610" y="0"/>
                </a:lnTo>
                <a:lnTo>
                  <a:pt x="0" y="349610"/>
                </a:lnTo>
                <a:lnTo>
                  <a:pt x="1048830" y="349610"/>
                </a:lnTo>
                <a:lnTo>
                  <a:pt x="139844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257995" y="1679003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4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257995" y="1679003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5306826" y="2028614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4461798" y="2377140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2121593" y="2591108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8" y="0"/>
                </a:moveTo>
                <a:lnTo>
                  <a:pt x="0" y="349610"/>
                </a:lnTo>
                <a:lnTo>
                  <a:pt x="0" y="1711509"/>
                </a:lnTo>
                <a:lnTo>
                  <a:pt x="349608" y="1361899"/>
                </a:lnTo>
                <a:lnTo>
                  <a:pt x="349608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072762" y="259110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5" h="349885">
                <a:moveTo>
                  <a:pt x="1398439" y="0"/>
                </a:moveTo>
                <a:lnTo>
                  <a:pt x="349611" y="0"/>
                </a:lnTo>
                <a:lnTo>
                  <a:pt x="0" y="349610"/>
                </a:lnTo>
                <a:lnTo>
                  <a:pt x="1048831" y="349610"/>
                </a:lnTo>
                <a:lnTo>
                  <a:pt x="139843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072762" y="2591108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5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072762" y="259110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5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121592" y="2940719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1276565" y="3289246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4467829" y="3626591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788443" y="0"/>
                </a:moveTo>
                <a:lnTo>
                  <a:pt x="234740" y="0"/>
                </a:lnTo>
                <a:lnTo>
                  <a:pt x="0" y="253970"/>
                </a:lnTo>
                <a:lnTo>
                  <a:pt x="553702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4467829" y="3626591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304861" y="4556523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69" h="254000">
                <a:moveTo>
                  <a:pt x="788443" y="0"/>
                </a:moveTo>
                <a:lnTo>
                  <a:pt x="234741" y="0"/>
                </a:lnTo>
                <a:lnTo>
                  <a:pt x="0" y="253970"/>
                </a:lnTo>
                <a:lnTo>
                  <a:pt x="553703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304861" y="4556523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69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61857" y="2060820"/>
            <a:ext cx="914400" cy="381635"/>
          </a:xfrm>
          <a:custGeom>
            <a:avLst/>
            <a:gdLst/>
            <a:ahLst/>
            <a:cxnLst/>
            <a:rect l="l" t="t" r="r" b="b"/>
            <a:pathLst>
              <a:path w="914400" h="381635">
                <a:moveTo>
                  <a:pt x="0" y="0"/>
                </a:moveTo>
                <a:lnTo>
                  <a:pt x="914199" y="0"/>
                </a:lnTo>
                <a:lnTo>
                  <a:pt x="914199" y="381265"/>
                </a:lnTo>
                <a:lnTo>
                  <a:pt x="0" y="381265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7C60C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1486376" y="2097940"/>
            <a:ext cx="666115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1597126" y="2471536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7"/>
                </a:moveTo>
                <a:lnTo>
                  <a:pt x="61304" y="122607"/>
                </a:lnTo>
                <a:lnTo>
                  <a:pt x="61304" y="311577"/>
                </a:lnTo>
                <a:lnTo>
                  <a:pt x="183909" y="311577"/>
                </a:lnTo>
                <a:lnTo>
                  <a:pt x="183909" y="122607"/>
                </a:lnTo>
                <a:close/>
              </a:path>
              <a:path w="245744" h="31178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597126" y="2471536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3119338" y="1966424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183909" y="122607"/>
                </a:moveTo>
                <a:lnTo>
                  <a:pt x="61304" y="122607"/>
                </a:lnTo>
                <a:lnTo>
                  <a:pt x="61304" y="311577"/>
                </a:lnTo>
                <a:lnTo>
                  <a:pt x="183909" y="311577"/>
                </a:lnTo>
                <a:lnTo>
                  <a:pt x="183909" y="122607"/>
                </a:lnTo>
                <a:close/>
              </a:path>
              <a:path w="245745" h="311785">
                <a:moveTo>
                  <a:pt x="122607" y="0"/>
                </a:moveTo>
                <a:lnTo>
                  <a:pt x="0" y="122607"/>
                </a:lnTo>
                <a:lnTo>
                  <a:pt x="245214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3119338" y="1966424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/>
          <p:nvPr/>
        </p:nvSpPr>
        <p:spPr>
          <a:xfrm>
            <a:off x="1710709" y="1555718"/>
            <a:ext cx="1945005" cy="3816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1137285" algn="l"/>
              </a:tabLst>
            </a:pPr>
            <a:r>
              <a:rPr sz="2500" spc="-25" dirty="0">
                <a:latin typeface="Calibri"/>
                <a:cs typeface="Calibri"/>
              </a:rPr>
              <a:t>B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55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x	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4820222" y="1173885"/>
            <a:ext cx="894080" cy="381635"/>
          </a:xfrm>
          <a:prstGeom prst="rect">
            <a:avLst/>
          </a:prstGeom>
          <a:ln w="1905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17475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43" name="object 43"/>
          <p:cNvSpPr/>
          <p:nvPr/>
        </p:nvSpPr>
        <p:spPr>
          <a:xfrm>
            <a:off x="4953918" y="1584609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183908" y="122605"/>
                </a:moveTo>
                <a:lnTo>
                  <a:pt x="61302" y="122605"/>
                </a:lnTo>
                <a:lnTo>
                  <a:pt x="61302" y="311577"/>
                </a:lnTo>
                <a:lnTo>
                  <a:pt x="183908" y="311577"/>
                </a:lnTo>
                <a:lnTo>
                  <a:pt x="183908" y="122605"/>
                </a:lnTo>
                <a:close/>
              </a:path>
              <a:path w="245745" h="311785">
                <a:moveTo>
                  <a:pt x="122605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4953918" y="1584609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504910" y="4844503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183909" y="122607"/>
                </a:moveTo>
                <a:lnTo>
                  <a:pt x="61304" y="122607"/>
                </a:lnTo>
                <a:lnTo>
                  <a:pt x="61304" y="1026719"/>
                </a:lnTo>
                <a:lnTo>
                  <a:pt x="183909" y="1026719"/>
                </a:lnTo>
                <a:lnTo>
                  <a:pt x="183909" y="122607"/>
                </a:lnTo>
                <a:close/>
              </a:path>
              <a:path w="245744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504910" y="4844503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505489" y="432933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7"/>
                </a:moveTo>
                <a:lnTo>
                  <a:pt x="61302" y="122607"/>
                </a:lnTo>
                <a:lnTo>
                  <a:pt x="61302" y="311577"/>
                </a:lnTo>
                <a:lnTo>
                  <a:pt x="183909" y="311577"/>
                </a:lnTo>
                <a:lnTo>
                  <a:pt x="183909" y="122607"/>
                </a:lnTo>
                <a:close/>
              </a:path>
              <a:path w="245744" h="31178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505489" y="432933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2938711" y="4274325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183908" y="122607"/>
                </a:moveTo>
                <a:lnTo>
                  <a:pt x="61302" y="122607"/>
                </a:lnTo>
                <a:lnTo>
                  <a:pt x="61302" y="1026720"/>
                </a:lnTo>
                <a:lnTo>
                  <a:pt x="183908" y="1026720"/>
                </a:lnTo>
                <a:lnTo>
                  <a:pt x="183908" y="122607"/>
                </a:lnTo>
                <a:close/>
              </a:path>
              <a:path w="245744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2938711" y="4274325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2938711" y="3795857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5"/>
                </a:moveTo>
                <a:lnTo>
                  <a:pt x="61302" y="122605"/>
                </a:lnTo>
                <a:lnTo>
                  <a:pt x="61302" y="311577"/>
                </a:lnTo>
                <a:lnTo>
                  <a:pt x="183909" y="311577"/>
                </a:lnTo>
                <a:lnTo>
                  <a:pt x="183909" y="122605"/>
                </a:lnTo>
                <a:close/>
              </a:path>
              <a:path w="245744" h="311785">
                <a:moveTo>
                  <a:pt x="122605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2938711" y="3795857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4702596" y="3919048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5" h="1026795">
                <a:moveTo>
                  <a:pt x="183908" y="122607"/>
                </a:moveTo>
                <a:lnTo>
                  <a:pt x="61302" y="122607"/>
                </a:lnTo>
                <a:lnTo>
                  <a:pt x="61302" y="1026720"/>
                </a:lnTo>
                <a:lnTo>
                  <a:pt x="183908" y="1026720"/>
                </a:lnTo>
                <a:lnTo>
                  <a:pt x="183908" y="122607"/>
                </a:lnTo>
                <a:close/>
              </a:path>
              <a:path w="245745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4702596" y="3919048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5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4702596" y="342757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183908" y="122605"/>
                </a:moveTo>
                <a:lnTo>
                  <a:pt x="61302" y="122605"/>
                </a:lnTo>
                <a:lnTo>
                  <a:pt x="61302" y="311577"/>
                </a:lnTo>
                <a:lnTo>
                  <a:pt x="183908" y="311577"/>
                </a:lnTo>
                <a:lnTo>
                  <a:pt x="183908" y="122605"/>
                </a:lnTo>
                <a:close/>
              </a:path>
              <a:path w="245745" h="311785">
                <a:moveTo>
                  <a:pt x="122605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4702596" y="342757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4980415" y="4806402"/>
            <a:ext cx="921385" cy="76200"/>
          </a:xfrm>
          <a:custGeom>
            <a:avLst/>
            <a:gdLst/>
            <a:ahLst/>
            <a:cxnLst/>
            <a:rect l="l" t="t" r="r" b="b"/>
            <a:pathLst>
              <a:path w="921385" h="76200">
                <a:moveTo>
                  <a:pt x="76200" y="0"/>
                </a:moveTo>
                <a:lnTo>
                  <a:pt x="0" y="38099"/>
                </a:lnTo>
                <a:lnTo>
                  <a:pt x="76200" y="76199"/>
                </a:lnTo>
                <a:lnTo>
                  <a:pt x="76200" y="47624"/>
                </a:lnTo>
                <a:lnTo>
                  <a:pt x="921367" y="47624"/>
                </a:lnTo>
                <a:lnTo>
                  <a:pt x="921367" y="28576"/>
                </a:lnTo>
                <a:lnTo>
                  <a:pt x="76200" y="28574"/>
                </a:lnTo>
                <a:lnTo>
                  <a:pt x="76200" y="0"/>
                </a:lnTo>
                <a:close/>
              </a:path>
              <a:path w="921385" h="76200">
                <a:moveTo>
                  <a:pt x="921367" y="47624"/>
                </a:moveTo>
                <a:lnTo>
                  <a:pt x="76200" y="47624"/>
                </a:lnTo>
                <a:lnTo>
                  <a:pt x="921367" y="47626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 txBox="1"/>
          <p:nvPr/>
        </p:nvSpPr>
        <p:spPr>
          <a:xfrm>
            <a:off x="5328578" y="3616138"/>
            <a:ext cx="223901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105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arp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20" dirty="0">
                <a:latin typeface="Calibri"/>
                <a:cs typeface="Calibri"/>
              </a:rPr>
              <a:t>224x224)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9" name="object 59"/>
          <p:cNvSpPr/>
          <p:nvPr/>
        </p:nvSpPr>
        <p:spPr>
          <a:xfrm>
            <a:off x="3218709" y="4835087"/>
            <a:ext cx="2684780" cy="443230"/>
          </a:xfrm>
          <a:custGeom>
            <a:avLst/>
            <a:gdLst/>
            <a:ahLst/>
            <a:cxnLst/>
            <a:rect l="l" t="t" r="r" b="b"/>
            <a:pathLst>
              <a:path w="2684779" h="443229">
                <a:moveTo>
                  <a:pt x="69625" y="367291"/>
                </a:moveTo>
                <a:lnTo>
                  <a:pt x="0" y="416388"/>
                </a:lnTo>
                <a:lnTo>
                  <a:pt x="81052" y="442629"/>
                </a:lnTo>
                <a:lnTo>
                  <a:pt x="76767" y="414378"/>
                </a:lnTo>
                <a:lnTo>
                  <a:pt x="200945" y="395542"/>
                </a:lnTo>
                <a:lnTo>
                  <a:pt x="73910" y="395542"/>
                </a:lnTo>
                <a:lnTo>
                  <a:pt x="69625" y="367291"/>
                </a:lnTo>
                <a:close/>
              </a:path>
              <a:path w="2684779" h="443229">
                <a:moveTo>
                  <a:pt x="2681646" y="0"/>
                </a:moveTo>
                <a:lnTo>
                  <a:pt x="73910" y="395542"/>
                </a:lnTo>
                <a:lnTo>
                  <a:pt x="200945" y="395542"/>
                </a:lnTo>
                <a:lnTo>
                  <a:pt x="2684504" y="18834"/>
                </a:lnTo>
                <a:lnTo>
                  <a:pt x="2681646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578354" y="4843310"/>
            <a:ext cx="4291330" cy="1130300"/>
          </a:xfrm>
          <a:custGeom>
            <a:avLst/>
            <a:gdLst/>
            <a:ahLst/>
            <a:cxnLst/>
            <a:rect l="l" t="t" r="r" b="b"/>
            <a:pathLst>
              <a:path w="4291330" h="1130300">
                <a:moveTo>
                  <a:pt x="64314" y="1055952"/>
                </a:moveTo>
                <a:lnTo>
                  <a:pt x="0" y="1111825"/>
                </a:lnTo>
                <a:lnTo>
                  <a:pt x="83286" y="1129752"/>
                </a:lnTo>
                <a:lnTo>
                  <a:pt x="76172" y="1102077"/>
                </a:lnTo>
                <a:lnTo>
                  <a:pt x="147936" y="1083627"/>
                </a:lnTo>
                <a:lnTo>
                  <a:pt x="71428" y="1083627"/>
                </a:lnTo>
                <a:lnTo>
                  <a:pt x="64314" y="1055952"/>
                </a:lnTo>
                <a:close/>
              </a:path>
              <a:path w="4291330" h="1130300">
                <a:moveTo>
                  <a:pt x="4286421" y="0"/>
                </a:moveTo>
                <a:lnTo>
                  <a:pt x="71428" y="1083627"/>
                </a:lnTo>
                <a:lnTo>
                  <a:pt x="147936" y="1083627"/>
                </a:lnTo>
                <a:lnTo>
                  <a:pt x="4291164" y="18449"/>
                </a:lnTo>
                <a:lnTo>
                  <a:pt x="4286421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 txBox="1"/>
          <p:nvPr/>
        </p:nvSpPr>
        <p:spPr>
          <a:xfrm>
            <a:off x="5848233" y="2264559"/>
            <a:ext cx="1867535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3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0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 </a:t>
            </a: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2" name="object 62"/>
          <p:cNvSpPr/>
          <p:nvPr/>
        </p:nvSpPr>
        <p:spPr>
          <a:xfrm>
            <a:off x="6615310" y="314454"/>
            <a:ext cx="4488180" cy="467359"/>
          </a:xfrm>
          <a:custGeom>
            <a:avLst/>
            <a:gdLst/>
            <a:ahLst/>
            <a:cxnLst/>
            <a:rect l="l" t="t" r="r" b="b"/>
            <a:pathLst>
              <a:path w="4488180" h="467359">
                <a:moveTo>
                  <a:pt x="0" y="0"/>
                </a:moveTo>
                <a:lnTo>
                  <a:pt x="4488117" y="0"/>
                </a:lnTo>
                <a:lnTo>
                  <a:pt x="4488117" y="467005"/>
                </a:lnTo>
                <a:lnTo>
                  <a:pt x="0" y="467005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7C60C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 txBox="1"/>
          <p:nvPr/>
        </p:nvSpPr>
        <p:spPr>
          <a:xfrm>
            <a:off x="7631215" y="398287"/>
            <a:ext cx="245681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Cl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ssi</a:t>
            </a:r>
            <a:r>
              <a:rPr sz="2400" spc="10" dirty="0">
                <a:latin typeface="Calibri"/>
                <a:cs typeface="Calibri"/>
              </a:rPr>
              <a:t>f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gio</a:t>
            </a:r>
            <a:r>
              <a:rPr sz="2400" dirty="0">
                <a:latin typeface="Calibri"/>
                <a:cs typeface="Calibri"/>
              </a:rPr>
              <a:t>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4" name="object 64"/>
          <p:cNvSpPr txBox="1"/>
          <p:nvPr/>
        </p:nvSpPr>
        <p:spPr>
          <a:xfrm>
            <a:off x="3791239" y="1173885"/>
            <a:ext cx="919480" cy="381635"/>
          </a:xfrm>
          <a:prstGeom prst="rect">
            <a:avLst/>
          </a:prstGeom>
          <a:ln w="19050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208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B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55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x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65" name="object 65"/>
          <p:cNvSpPr/>
          <p:nvPr/>
        </p:nvSpPr>
        <p:spPr>
          <a:xfrm>
            <a:off x="4477694" y="1642685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216443" y="129866"/>
                </a:moveTo>
                <a:lnTo>
                  <a:pt x="43287" y="129866"/>
                </a:lnTo>
                <a:lnTo>
                  <a:pt x="177054" y="263631"/>
                </a:lnTo>
                <a:lnTo>
                  <a:pt x="263631" y="177054"/>
                </a:lnTo>
                <a:lnTo>
                  <a:pt x="216443" y="129866"/>
                </a:lnTo>
                <a:close/>
              </a:path>
              <a:path w="264160" h="264160">
                <a:moveTo>
                  <a:pt x="173154" y="0"/>
                </a:moveTo>
                <a:lnTo>
                  <a:pt x="0" y="0"/>
                </a:lnTo>
                <a:lnTo>
                  <a:pt x="0" y="173155"/>
                </a:lnTo>
                <a:lnTo>
                  <a:pt x="43287" y="129866"/>
                </a:lnTo>
                <a:lnTo>
                  <a:pt x="216443" y="129866"/>
                </a:lnTo>
                <a:lnTo>
                  <a:pt x="129866" y="43289"/>
                </a:lnTo>
                <a:lnTo>
                  <a:pt x="17315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4477693" y="1642685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0" y="173154"/>
                </a:moveTo>
                <a:lnTo>
                  <a:pt x="0" y="0"/>
                </a:lnTo>
                <a:lnTo>
                  <a:pt x="173154" y="0"/>
                </a:lnTo>
                <a:lnTo>
                  <a:pt x="129866" y="43288"/>
                </a:lnTo>
                <a:lnTo>
                  <a:pt x="263631" y="177054"/>
                </a:lnTo>
                <a:lnTo>
                  <a:pt x="177054" y="263631"/>
                </a:lnTo>
                <a:lnTo>
                  <a:pt x="43288" y="129866"/>
                </a:lnTo>
                <a:lnTo>
                  <a:pt x="0" y="1731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2460320" y="2029851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216443" y="129866"/>
                </a:moveTo>
                <a:lnTo>
                  <a:pt x="43289" y="129866"/>
                </a:lnTo>
                <a:lnTo>
                  <a:pt x="177054" y="263631"/>
                </a:lnTo>
                <a:lnTo>
                  <a:pt x="263631" y="177054"/>
                </a:lnTo>
                <a:lnTo>
                  <a:pt x="216443" y="129866"/>
                </a:lnTo>
                <a:close/>
              </a:path>
              <a:path w="264160" h="264160">
                <a:moveTo>
                  <a:pt x="173155" y="0"/>
                </a:moveTo>
                <a:lnTo>
                  <a:pt x="0" y="0"/>
                </a:lnTo>
                <a:lnTo>
                  <a:pt x="0" y="173155"/>
                </a:lnTo>
                <a:lnTo>
                  <a:pt x="43289" y="129866"/>
                </a:lnTo>
                <a:lnTo>
                  <a:pt x="216443" y="129866"/>
                </a:lnTo>
                <a:lnTo>
                  <a:pt x="129866" y="43289"/>
                </a:lnTo>
                <a:lnTo>
                  <a:pt x="17315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2460320" y="2029850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0" y="173154"/>
                </a:moveTo>
                <a:lnTo>
                  <a:pt x="0" y="0"/>
                </a:lnTo>
                <a:lnTo>
                  <a:pt x="173154" y="0"/>
                </a:lnTo>
                <a:lnTo>
                  <a:pt x="129866" y="43288"/>
                </a:lnTo>
                <a:lnTo>
                  <a:pt x="263631" y="177054"/>
                </a:lnTo>
                <a:lnTo>
                  <a:pt x="177054" y="263631"/>
                </a:lnTo>
                <a:lnTo>
                  <a:pt x="43288" y="129866"/>
                </a:lnTo>
                <a:lnTo>
                  <a:pt x="0" y="1731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1135065" y="2529788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59" h="264160">
                <a:moveTo>
                  <a:pt x="216443" y="129865"/>
                </a:moveTo>
                <a:lnTo>
                  <a:pt x="43288" y="129865"/>
                </a:lnTo>
                <a:lnTo>
                  <a:pt x="177054" y="263630"/>
                </a:lnTo>
                <a:lnTo>
                  <a:pt x="263631" y="177053"/>
                </a:lnTo>
                <a:lnTo>
                  <a:pt x="216443" y="129865"/>
                </a:lnTo>
                <a:close/>
              </a:path>
              <a:path w="264159" h="264160">
                <a:moveTo>
                  <a:pt x="173155" y="0"/>
                </a:moveTo>
                <a:lnTo>
                  <a:pt x="0" y="0"/>
                </a:lnTo>
                <a:lnTo>
                  <a:pt x="0" y="173154"/>
                </a:lnTo>
                <a:lnTo>
                  <a:pt x="43288" y="129865"/>
                </a:lnTo>
                <a:lnTo>
                  <a:pt x="216443" y="129865"/>
                </a:lnTo>
                <a:lnTo>
                  <a:pt x="129866" y="43287"/>
                </a:lnTo>
                <a:lnTo>
                  <a:pt x="17315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1135065" y="2529787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59" h="264160">
                <a:moveTo>
                  <a:pt x="0" y="173154"/>
                </a:moveTo>
                <a:lnTo>
                  <a:pt x="0" y="0"/>
                </a:lnTo>
                <a:lnTo>
                  <a:pt x="173154" y="0"/>
                </a:lnTo>
                <a:lnTo>
                  <a:pt x="129866" y="43288"/>
                </a:lnTo>
                <a:lnTo>
                  <a:pt x="263631" y="177054"/>
                </a:lnTo>
                <a:lnTo>
                  <a:pt x="177054" y="263631"/>
                </a:lnTo>
                <a:lnTo>
                  <a:pt x="43288" y="129866"/>
                </a:lnTo>
                <a:lnTo>
                  <a:pt x="0" y="1731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6615310" y="881086"/>
            <a:ext cx="4488180" cy="1240155"/>
          </a:xfrm>
          <a:custGeom>
            <a:avLst/>
            <a:gdLst/>
            <a:ahLst/>
            <a:cxnLst/>
            <a:rect l="l" t="t" r="r" b="b"/>
            <a:pathLst>
              <a:path w="4488180" h="1240155">
                <a:moveTo>
                  <a:pt x="0" y="0"/>
                </a:moveTo>
                <a:lnTo>
                  <a:pt x="4488117" y="0"/>
                </a:lnTo>
                <a:lnTo>
                  <a:pt x="4488117" y="1239686"/>
                </a:lnTo>
                <a:lnTo>
                  <a:pt x="0" y="1239686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 txBox="1"/>
          <p:nvPr/>
        </p:nvSpPr>
        <p:spPr>
          <a:xfrm>
            <a:off x="6724479" y="985499"/>
            <a:ext cx="4197350" cy="11125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1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undin</a:t>
            </a:r>
            <a:r>
              <a:rPr sz="2400" spc="-15" dirty="0">
                <a:latin typeface="Calibri"/>
                <a:cs typeface="Calibri"/>
              </a:rPr>
              <a:t>g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:   </a:t>
            </a:r>
            <a:r>
              <a:rPr sz="2400" spc="-20" dirty="0">
                <a:latin typeface="Calibri"/>
                <a:cs typeface="Calibri"/>
              </a:rPr>
              <a:t>P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di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“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5" dirty="0">
                <a:latin typeface="Calibri"/>
                <a:cs typeface="Calibri"/>
              </a:rPr>
              <a:t>s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”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I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15" dirty="0">
                <a:latin typeface="Calibri"/>
                <a:cs typeface="Calibri"/>
              </a:rPr>
              <a:t>4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nu</a:t>
            </a:r>
            <a:r>
              <a:rPr sz="2400" spc="-5" dirty="0">
                <a:latin typeface="Calibri"/>
                <a:cs typeface="Calibri"/>
              </a:rPr>
              <a:t>m</a:t>
            </a:r>
            <a:r>
              <a:rPr sz="2400" spc="-15" dirty="0">
                <a:latin typeface="Calibri"/>
                <a:cs typeface="Calibri"/>
              </a:rPr>
              <a:t>b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5" dirty="0">
                <a:latin typeface="Calibri"/>
                <a:cs typeface="Calibri"/>
              </a:rPr>
              <a:t> (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5" baseline="-19097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87" baseline="-19097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7" baseline="-19097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5" baseline="-19097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3" name="object 73"/>
          <p:cNvSpPr/>
          <p:nvPr/>
        </p:nvSpPr>
        <p:spPr>
          <a:xfrm>
            <a:off x="1581430" y="1554985"/>
            <a:ext cx="919480" cy="381635"/>
          </a:xfrm>
          <a:custGeom>
            <a:avLst/>
            <a:gdLst/>
            <a:ahLst/>
            <a:cxnLst/>
            <a:rect l="l" t="t" r="r" b="b"/>
            <a:pathLst>
              <a:path w="919480" h="381635">
                <a:moveTo>
                  <a:pt x="0" y="0"/>
                </a:moveTo>
                <a:lnTo>
                  <a:pt x="919274" y="0"/>
                </a:lnTo>
                <a:lnTo>
                  <a:pt x="919274" y="381101"/>
                </a:lnTo>
                <a:lnTo>
                  <a:pt x="0" y="381101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 txBox="1"/>
          <p:nvPr/>
        </p:nvSpPr>
        <p:spPr>
          <a:xfrm>
            <a:off x="287443" y="2066079"/>
            <a:ext cx="919480" cy="381635"/>
          </a:xfrm>
          <a:prstGeom prst="rect">
            <a:avLst/>
          </a:prstGeom>
          <a:ln w="19050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208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B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55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x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5" name="object 75"/>
          <p:cNvSpPr txBox="1"/>
          <p:nvPr/>
        </p:nvSpPr>
        <p:spPr>
          <a:xfrm>
            <a:off x="5315013" y="4807596"/>
            <a:ext cx="2575560" cy="19786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01980" marR="5080">
              <a:lnSpc>
                <a:spcPct val="101099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) </a:t>
            </a:r>
            <a:r>
              <a:rPr sz="2400" spc="-5" dirty="0">
                <a:latin typeface="Calibri"/>
                <a:cs typeface="Calibri"/>
              </a:rPr>
              <a:t>f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2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5" dirty="0">
                <a:latin typeface="Calibri"/>
                <a:cs typeface="Calibri"/>
              </a:rPr>
              <a:t>~</a:t>
            </a:r>
            <a:r>
              <a:rPr sz="2400" spc="-20" dirty="0">
                <a:latin typeface="Calibri"/>
                <a:cs typeface="Calibri"/>
              </a:rPr>
              <a:t>2k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850"/>
              </a:spcBef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fld id="{81D60167-4931-47E6-BA6A-407CBD079E47}" type="slidenum"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31</a:t>
            </a:fld>
            <a:endParaRPr sz="2000">
              <a:latin typeface="Calibri"/>
              <a:cs typeface="Calibri"/>
            </a:endParaRPr>
          </a:p>
        </p:txBody>
      </p:sp>
      <p:sp>
        <p:nvSpPr>
          <p:cNvPr id="76" name="object 76"/>
          <p:cNvSpPr txBox="1"/>
          <p:nvPr/>
        </p:nvSpPr>
        <p:spPr>
          <a:xfrm>
            <a:off x="337320" y="5105260"/>
            <a:ext cx="80645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nput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10" dirty="0">
                <a:latin typeface="Calibri"/>
                <a:cs typeface="Calibri"/>
              </a:rPr>
              <a:t>ma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7" name="object 77"/>
          <p:cNvSpPr txBox="1"/>
          <p:nvPr/>
        </p:nvSpPr>
        <p:spPr>
          <a:xfrm>
            <a:off x="7935997" y="5873147"/>
            <a:ext cx="4118610" cy="487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90170">
              <a:lnSpc>
                <a:spcPct val="100000"/>
              </a:lnSpc>
            </a:pP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“R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</a:t>
            </a:r>
            <a:r>
              <a:rPr sz="1050" dirty="0">
                <a:latin typeface="Calibri"/>
                <a:cs typeface="Calibri"/>
              </a:rPr>
              <a:t> f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at</a:t>
            </a:r>
            <a:r>
              <a:rPr sz="1050" dirty="0">
                <a:latin typeface="Calibri"/>
                <a:cs typeface="Calibri"/>
              </a:rPr>
              <a:t>ure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rar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for 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cc</a:t>
            </a:r>
            <a:r>
              <a:rPr sz="1050" dirty="0">
                <a:latin typeface="Calibri"/>
                <a:cs typeface="Calibri"/>
              </a:rPr>
              <a:t>ura</a:t>
            </a:r>
            <a:r>
              <a:rPr sz="1050" spc="5" dirty="0">
                <a:latin typeface="Calibri"/>
                <a:cs typeface="Calibri"/>
              </a:rPr>
              <a:t>te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0" dirty="0">
                <a:latin typeface="Calibri"/>
                <a:cs typeface="Calibri"/>
              </a:rPr>
              <a:t>je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d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t</a:t>
            </a:r>
            <a:r>
              <a:rPr sz="1050" spc="-5" dirty="0">
                <a:latin typeface="Calibri"/>
                <a:cs typeface="Calibri"/>
              </a:rPr>
              <a:t>ec</a:t>
            </a:r>
            <a:r>
              <a:rPr sz="1050" spc="5" dirty="0">
                <a:latin typeface="Calibri"/>
                <a:cs typeface="Calibri"/>
              </a:rPr>
              <a:t>ti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and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se</a:t>
            </a:r>
            <a:r>
              <a:rPr sz="1050" dirty="0">
                <a:latin typeface="Calibri"/>
                <a:cs typeface="Calibri"/>
              </a:rPr>
              <a:t>m</a:t>
            </a:r>
            <a:r>
              <a:rPr sz="1050" spc="5" dirty="0">
                <a:latin typeface="Calibri"/>
                <a:cs typeface="Calibri"/>
              </a:rPr>
              <a:t>anti</a:t>
            </a:r>
            <a:r>
              <a:rPr sz="1050" dirty="0">
                <a:latin typeface="Calibri"/>
                <a:cs typeface="Calibri"/>
              </a:rPr>
              <a:t>c</a:t>
            </a:r>
            <a:r>
              <a:rPr sz="1050" spc="-5" dirty="0">
                <a:latin typeface="Calibri"/>
                <a:cs typeface="Calibri"/>
              </a:rPr>
              <a:t> se</a:t>
            </a:r>
            <a:r>
              <a:rPr sz="1050" dirty="0">
                <a:latin typeface="Calibri"/>
                <a:cs typeface="Calibri"/>
              </a:rPr>
              <a:t>gm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ntati</a:t>
            </a:r>
            <a:r>
              <a:rPr sz="1050" dirty="0">
                <a:latin typeface="Calibri"/>
                <a:cs typeface="Calibri"/>
              </a:rPr>
              <a:t>on”,</a:t>
            </a:r>
            <a:r>
              <a:rPr sz="1050" spc="-5" dirty="0">
                <a:latin typeface="Calibri"/>
                <a:cs typeface="Calibri"/>
              </a:rPr>
              <a:t> C</a:t>
            </a:r>
            <a:r>
              <a:rPr sz="1050" dirty="0">
                <a:latin typeface="Calibri"/>
                <a:cs typeface="Calibri"/>
              </a:rPr>
              <a:t>VP</a:t>
            </a:r>
            <a:r>
              <a:rPr sz="1050" spc="5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2014.</a:t>
            </a:r>
            <a:endParaRPr sz="10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050" spc="-5" dirty="0">
                <a:latin typeface="Calibri"/>
                <a:cs typeface="Calibri"/>
              </a:rPr>
              <a:t>F</a:t>
            </a:r>
            <a:r>
              <a:rPr sz="1050" dirty="0">
                <a:latin typeface="Calibri"/>
                <a:cs typeface="Calibri"/>
              </a:rPr>
              <a:t>igure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copyright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Ross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2015; 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1050" u="sng" spc="5" dirty="0">
                <a:solidFill>
                  <a:srgbClr val="0563C1"/>
                </a:solidFill>
                <a:latin typeface="Calibri"/>
                <a:cs typeface="Calibri"/>
              </a:rPr>
              <a:t>our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ce</a:t>
            </a:r>
            <a:r>
              <a:rPr sz="1050" dirty="0">
                <a:latin typeface="Calibri"/>
                <a:cs typeface="Calibri"/>
              </a:rPr>
              <a:t>.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pro</a:t>
            </a:r>
            <a:r>
              <a:rPr sz="1050" spc="5" dirty="0">
                <a:latin typeface="Calibri"/>
                <a:cs typeface="Calibri"/>
              </a:rPr>
              <a:t>du</a:t>
            </a:r>
            <a:r>
              <a:rPr sz="1050" spc="-5" dirty="0">
                <a:latin typeface="Calibri"/>
                <a:cs typeface="Calibri"/>
              </a:rPr>
              <a:t>ce</a:t>
            </a:r>
            <a:r>
              <a:rPr sz="1050" spc="5" dirty="0">
                <a:latin typeface="Calibri"/>
                <a:cs typeface="Calibri"/>
              </a:rPr>
              <a:t>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with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p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rm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ss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dirty="0">
                <a:latin typeface="Calibri"/>
                <a:cs typeface="Calibri"/>
              </a:rPr>
              <a:t>on.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78" name="object 7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79" name="object 7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R</a:t>
            </a:r>
            <a:r>
              <a:rPr dirty="0"/>
              <a:t>-</a:t>
            </a:r>
            <a:r>
              <a:rPr spc="-5" dirty="0"/>
              <a:t>CNN</a:t>
            </a:r>
            <a:r>
              <a:rPr dirty="0"/>
              <a:t>:</a:t>
            </a:r>
            <a:r>
              <a:rPr spc="-5" dirty="0"/>
              <a:t> </a:t>
            </a:r>
            <a:r>
              <a:rPr spc="-80" dirty="0"/>
              <a:t>R</a:t>
            </a:r>
            <a:r>
              <a:rPr spc="-25" dirty="0"/>
              <a:t>eg</a:t>
            </a:r>
            <a:r>
              <a:rPr spc="-5" dirty="0"/>
              <a:t>i</a:t>
            </a:r>
            <a:r>
              <a:rPr dirty="0"/>
              <a:t>o</a:t>
            </a:r>
            <a:r>
              <a:rPr spc="-35" dirty="0"/>
              <a:t>n</a:t>
            </a:r>
            <a:r>
              <a:rPr dirty="0"/>
              <a:t>-</a:t>
            </a:r>
            <a:r>
              <a:rPr spc="-30" dirty="0"/>
              <a:t>B</a:t>
            </a:r>
            <a:r>
              <a:rPr spc="-15" dirty="0"/>
              <a:t>a</a:t>
            </a:r>
            <a:r>
              <a:rPr spc="-20" dirty="0"/>
              <a:t>s</a:t>
            </a:r>
            <a:r>
              <a:rPr spc="-25" dirty="0"/>
              <a:t>ed</a:t>
            </a:r>
            <a:r>
              <a:rPr spc="-10" dirty="0"/>
              <a:t> 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2667034" y="3949100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788443" y="0"/>
                </a:moveTo>
                <a:lnTo>
                  <a:pt x="234741" y="0"/>
                </a:lnTo>
                <a:lnTo>
                  <a:pt x="0" y="253970"/>
                </a:lnTo>
                <a:lnTo>
                  <a:pt x="553703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667034" y="3949100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04555" y="4590476"/>
            <a:ext cx="4800766" cy="162107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04555" y="4590476"/>
            <a:ext cx="4801235" cy="1621155"/>
          </a:xfrm>
          <a:custGeom>
            <a:avLst/>
            <a:gdLst/>
            <a:ahLst/>
            <a:cxnLst/>
            <a:rect l="l" t="t" r="r" b="b"/>
            <a:pathLst>
              <a:path w="4801235" h="1621154">
                <a:moveTo>
                  <a:pt x="0" y="1621071"/>
                </a:moveTo>
                <a:lnTo>
                  <a:pt x="1498334" y="0"/>
                </a:lnTo>
                <a:lnTo>
                  <a:pt x="4800766" y="0"/>
                </a:lnTo>
                <a:lnTo>
                  <a:pt x="3302433" y="1621071"/>
                </a:lnTo>
                <a:lnTo>
                  <a:pt x="0" y="162107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810740" y="4677191"/>
            <a:ext cx="2428240" cy="1038860"/>
          </a:xfrm>
          <a:custGeom>
            <a:avLst/>
            <a:gdLst/>
            <a:ahLst/>
            <a:cxnLst/>
            <a:rect l="l" t="t" r="r" b="b"/>
            <a:pathLst>
              <a:path w="2428240" h="1038860">
                <a:moveTo>
                  <a:pt x="2428151" y="0"/>
                </a:moveTo>
                <a:lnTo>
                  <a:pt x="960150" y="0"/>
                </a:lnTo>
                <a:lnTo>
                  <a:pt x="0" y="1038798"/>
                </a:lnTo>
                <a:lnTo>
                  <a:pt x="1468001" y="1038798"/>
                </a:lnTo>
                <a:lnTo>
                  <a:pt x="242815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810740" y="4677191"/>
            <a:ext cx="2428240" cy="1038860"/>
          </a:xfrm>
          <a:custGeom>
            <a:avLst/>
            <a:gdLst/>
            <a:ahLst/>
            <a:cxnLst/>
            <a:rect l="l" t="t" r="r" b="b"/>
            <a:pathLst>
              <a:path w="2428240" h="1038860">
                <a:moveTo>
                  <a:pt x="0" y="1038799"/>
                </a:moveTo>
                <a:lnTo>
                  <a:pt x="960150" y="0"/>
                </a:lnTo>
                <a:lnTo>
                  <a:pt x="2428151" y="0"/>
                </a:lnTo>
                <a:lnTo>
                  <a:pt x="1468001" y="1038799"/>
                </a:lnTo>
                <a:lnTo>
                  <a:pt x="0" y="1038799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238978" y="4696288"/>
            <a:ext cx="1163955" cy="429259"/>
          </a:xfrm>
          <a:custGeom>
            <a:avLst/>
            <a:gdLst/>
            <a:ahLst/>
            <a:cxnLst/>
            <a:rect l="l" t="t" r="r" b="b"/>
            <a:pathLst>
              <a:path w="1163954" h="429260">
                <a:moveTo>
                  <a:pt x="1163849" y="0"/>
                </a:moveTo>
                <a:lnTo>
                  <a:pt x="396199" y="0"/>
                </a:lnTo>
                <a:lnTo>
                  <a:pt x="0" y="428651"/>
                </a:lnTo>
                <a:lnTo>
                  <a:pt x="767651" y="428651"/>
                </a:lnTo>
                <a:lnTo>
                  <a:pt x="116384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238978" y="4696288"/>
            <a:ext cx="1163955" cy="429259"/>
          </a:xfrm>
          <a:custGeom>
            <a:avLst/>
            <a:gdLst/>
            <a:ahLst/>
            <a:cxnLst/>
            <a:rect l="l" t="t" r="r" b="b"/>
            <a:pathLst>
              <a:path w="1163954" h="429260">
                <a:moveTo>
                  <a:pt x="0" y="428652"/>
                </a:moveTo>
                <a:lnTo>
                  <a:pt x="396199" y="0"/>
                </a:lnTo>
                <a:lnTo>
                  <a:pt x="1163850" y="0"/>
                </a:lnTo>
                <a:lnTo>
                  <a:pt x="767651" y="428652"/>
                </a:lnTo>
                <a:lnTo>
                  <a:pt x="0" y="428652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973168" y="5523893"/>
            <a:ext cx="1129665" cy="667385"/>
          </a:xfrm>
          <a:custGeom>
            <a:avLst/>
            <a:gdLst/>
            <a:ahLst/>
            <a:cxnLst/>
            <a:rect l="l" t="t" r="r" b="b"/>
            <a:pathLst>
              <a:path w="1129664" h="667385">
                <a:moveTo>
                  <a:pt x="1129555" y="0"/>
                </a:moveTo>
                <a:lnTo>
                  <a:pt x="616341" y="0"/>
                </a:lnTo>
                <a:lnTo>
                  <a:pt x="0" y="666825"/>
                </a:lnTo>
                <a:lnTo>
                  <a:pt x="513215" y="666825"/>
                </a:lnTo>
                <a:lnTo>
                  <a:pt x="1129555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973168" y="5523893"/>
            <a:ext cx="1129665" cy="667385"/>
          </a:xfrm>
          <a:custGeom>
            <a:avLst/>
            <a:gdLst/>
            <a:ahLst/>
            <a:cxnLst/>
            <a:rect l="l" t="t" r="r" b="b"/>
            <a:pathLst>
              <a:path w="1129664" h="667385">
                <a:moveTo>
                  <a:pt x="0" y="666826"/>
                </a:moveTo>
                <a:lnTo>
                  <a:pt x="616340" y="0"/>
                </a:lnTo>
                <a:lnTo>
                  <a:pt x="1129556" y="0"/>
                </a:lnTo>
                <a:lnTo>
                  <a:pt x="513215" y="666826"/>
                </a:lnTo>
                <a:lnTo>
                  <a:pt x="0" y="66682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650710" y="2060818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9" y="0"/>
                </a:moveTo>
                <a:lnTo>
                  <a:pt x="0" y="349610"/>
                </a:lnTo>
                <a:lnTo>
                  <a:pt x="0" y="1711509"/>
                </a:lnTo>
                <a:lnTo>
                  <a:pt x="349609" y="1361899"/>
                </a:lnTo>
                <a:lnTo>
                  <a:pt x="349609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601879" y="206081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1398440" y="0"/>
                </a:moveTo>
                <a:lnTo>
                  <a:pt x="349611" y="0"/>
                </a:lnTo>
                <a:lnTo>
                  <a:pt x="0" y="349610"/>
                </a:lnTo>
                <a:lnTo>
                  <a:pt x="1048830" y="349610"/>
                </a:lnTo>
                <a:lnTo>
                  <a:pt x="139844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601879" y="2060818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4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601879" y="206081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650710" y="2410429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2805683" y="2758955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5306825" y="1679003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9" y="0"/>
                </a:moveTo>
                <a:lnTo>
                  <a:pt x="0" y="349610"/>
                </a:lnTo>
                <a:lnTo>
                  <a:pt x="0" y="1711507"/>
                </a:lnTo>
                <a:lnTo>
                  <a:pt x="349609" y="1361899"/>
                </a:lnTo>
                <a:lnTo>
                  <a:pt x="349609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4257995" y="1679003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1398440" y="0"/>
                </a:moveTo>
                <a:lnTo>
                  <a:pt x="349610" y="0"/>
                </a:lnTo>
                <a:lnTo>
                  <a:pt x="0" y="349610"/>
                </a:lnTo>
                <a:lnTo>
                  <a:pt x="1048830" y="349610"/>
                </a:lnTo>
                <a:lnTo>
                  <a:pt x="139844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257995" y="1679003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4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257995" y="1679003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5306826" y="2028614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4461798" y="2377140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2121593" y="2591108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8" y="0"/>
                </a:moveTo>
                <a:lnTo>
                  <a:pt x="0" y="349610"/>
                </a:lnTo>
                <a:lnTo>
                  <a:pt x="0" y="1711509"/>
                </a:lnTo>
                <a:lnTo>
                  <a:pt x="349608" y="1361899"/>
                </a:lnTo>
                <a:lnTo>
                  <a:pt x="349608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072762" y="259110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5" h="349885">
                <a:moveTo>
                  <a:pt x="1398439" y="0"/>
                </a:moveTo>
                <a:lnTo>
                  <a:pt x="349611" y="0"/>
                </a:lnTo>
                <a:lnTo>
                  <a:pt x="0" y="349610"/>
                </a:lnTo>
                <a:lnTo>
                  <a:pt x="1048831" y="349610"/>
                </a:lnTo>
                <a:lnTo>
                  <a:pt x="139843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072762" y="2591108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5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072762" y="259110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5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121592" y="2940719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1276565" y="3289246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4467829" y="3626591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788443" y="0"/>
                </a:moveTo>
                <a:lnTo>
                  <a:pt x="234740" y="0"/>
                </a:lnTo>
                <a:lnTo>
                  <a:pt x="0" y="253970"/>
                </a:lnTo>
                <a:lnTo>
                  <a:pt x="553702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4467829" y="3626591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304861" y="4556523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69" h="254000">
                <a:moveTo>
                  <a:pt x="788443" y="0"/>
                </a:moveTo>
                <a:lnTo>
                  <a:pt x="234741" y="0"/>
                </a:lnTo>
                <a:lnTo>
                  <a:pt x="0" y="253970"/>
                </a:lnTo>
                <a:lnTo>
                  <a:pt x="553703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304861" y="4556523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69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61857" y="2060820"/>
            <a:ext cx="914400" cy="381635"/>
          </a:xfrm>
          <a:custGeom>
            <a:avLst/>
            <a:gdLst/>
            <a:ahLst/>
            <a:cxnLst/>
            <a:rect l="l" t="t" r="r" b="b"/>
            <a:pathLst>
              <a:path w="914400" h="381635">
                <a:moveTo>
                  <a:pt x="0" y="0"/>
                </a:moveTo>
                <a:lnTo>
                  <a:pt x="914199" y="0"/>
                </a:lnTo>
                <a:lnTo>
                  <a:pt x="914199" y="381265"/>
                </a:lnTo>
                <a:lnTo>
                  <a:pt x="0" y="381265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7C60C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1486376" y="2097940"/>
            <a:ext cx="666115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1597126" y="2471536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7"/>
                </a:moveTo>
                <a:lnTo>
                  <a:pt x="61304" y="122607"/>
                </a:lnTo>
                <a:lnTo>
                  <a:pt x="61304" y="311577"/>
                </a:lnTo>
                <a:lnTo>
                  <a:pt x="183909" y="311577"/>
                </a:lnTo>
                <a:lnTo>
                  <a:pt x="183909" y="122607"/>
                </a:lnTo>
                <a:close/>
              </a:path>
              <a:path w="245744" h="31178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597126" y="2471536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3119338" y="1966424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183909" y="122607"/>
                </a:moveTo>
                <a:lnTo>
                  <a:pt x="61304" y="122607"/>
                </a:lnTo>
                <a:lnTo>
                  <a:pt x="61304" y="311577"/>
                </a:lnTo>
                <a:lnTo>
                  <a:pt x="183909" y="311577"/>
                </a:lnTo>
                <a:lnTo>
                  <a:pt x="183909" y="122607"/>
                </a:lnTo>
                <a:close/>
              </a:path>
              <a:path w="245745" h="311785">
                <a:moveTo>
                  <a:pt x="122607" y="0"/>
                </a:moveTo>
                <a:lnTo>
                  <a:pt x="0" y="122607"/>
                </a:lnTo>
                <a:lnTo>
                  <a:pt x="245214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3119338" y="1966424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/>
          <p:nvPr/>
        </p:nvSpPr>
        <p:spPr>
          <a:xfrm>
            <a:off x="1710709" y="1555718"/>
            <a:ext cx="1945005" cy="3816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1137285" algn="l"/>
              </a:tabLst>
            </a:pPr>
            <a:r>
              <a:rPr sz="2500" spc="-25" dirty="0">
                <a:latin typeface="Calibri"/>
                <a:cs typeface="Calibri"/>
              </a:rPr>
              <a:t>B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55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x	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4820222" y="1173885"/>
            <a:ext cx="894080" cy="381635"/>
          </a:xfrm>
          <a:prstGeom prst="rect">
            <a:avLst/>
          </a:prstGeom>
          <a:ln w="1905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17475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43" name="object 43"/>
          <p:cNvSpPr/>
          <p:nvPr/>
        </p:nvSpPr>
        <p:spPr>
          <a:xfrm>
            <a:off x="4953918" y="1584609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183908" y="122605"/>
                </a:moveTo>
                <a:lnTo>
                  <a:pt x="61302" y="122605"/>
                </a:lnTo>
                <a:lnTo>
                  <a:pt x="61302" y="311577"/>
                </a:lnTo>
                <a:lnTo>
                  <a:pt x="183908" y="311577"/>
                </a:lnTo>
                <a:lnTo>
                  <a:pt x="183908" y="122605"/>
                </a:lnTo>
                <a:close/>
              </a:path>
              <a:path w="245745" h="311785">
                <a:moveTo>
                  <a:pt x="122605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4953918" y="1584609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504910" y="4844503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183909" y="122607"/>
                </a:moveTo>
                <a:lnTo>
                  <a:pt x="61304" y="122607"/>
                </a:lnTo>
                <a:lnTo>
                  <a:pt x="61304" y="1026719"/>
                </a:lnTo>
                <a:lnTo>
                  <a:pt x="183909" y="1026719"/>
                </a:lnTo>
                <a:lnTo>
                  <a:pt x="183909" y="122607"/>
                </a:lnTo>
                <a:close/>
              </a:path>
              <a:path w="245744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504910" y="4844503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505489" y="432933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7"/>
                </a:moveTo>
                <a:lnTo>
                  <a:pt x="61302" y="122607"/>
                </a:lnTo>
                <a:lnTo>
                  <a:pt x="61302" y="311577"/>
                </a:lnTo>
                <a:lnTo>
                  <a:pt x="183909" y="311577"/>
                </a:lnTo>
                <a:lnTo>
                  <a:pt x="183909" y="122607"/>
                </a:lnTo>
                <a:close/>
              </a:path>
              <a:path w="245744" h="31178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505489" y="432933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2938711" y="4274325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183908" y="122607"/>
                </a:moveTo>
                <a:lnTo>
                  <a:pt x="61302" y="122607"/>
                </a:lnTo>
                <a:lnTo>
                  <a:pt x="61302" y="1026720"/>
                </a:lnTo>
                <a:lnTo>
                  <a:pt x="183908" y="1026720"/>
                </a:lnTo>
                <a:lnTo>
                  <a:pt x="183908" y="122607"/>
                </a:lnTo>
                <a:close/>
              </a:path>
              <a:path w="245744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2938711" y="4274325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2938711" y="3795857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5"/>
                </a:moveTo>
                <a:lnTo>
                  <a:pt x="61302" y="122605"/>
                </a:lnTo>
                <a:lnTo>
                  <a:pt x="61302" y="311577"/>
                </a:lnTo>
                <a:lnTo>
                  <a:pt x="183909" y="311577"/>
                </a:lnTo>
                <a:lnTo>
                  <a:pt x="183909" y="122605"/>
                </a:lnTo>
                <a:close/>
              </a:path>
              <a:path w="245744" h="311785">
                <a:moveTo>
                  <a:pt x="122605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2938711" y="3795857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4702596" y="3919048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5" h="1026795">
                <a:moveTo>
                  <a:pt x="183908" y="122607"/>
                </a:moveTo>
                <a:lnTo>
                  <a:pt x="61302" y="122607"/>
                </a:lnTo>
                <a:lnTo>
                  <a:pt x="61302" y="1026720"/>
                </a:lnTo>
                <a:lnTo>
                  <a:pt x="183908" y="1026720"/>
                </a:lnTo>
                <a:lnTo>
                  <a:pt x="183908" y="122607"/>
                </a:lnTo>
                <a:close/>
              </a:path>
              <a:path w="245745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4702596" y="3919048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5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4702596" y="342757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183908" y="122605"/>
                </a:moveTo>
                <a:lnTo>
                  <a:pt x="61302" y="122605"/>
                </a:lnTo>
                <a:lnTo>
                  <a:pt x="61302" y="311577"/>
                </a:lnTo>
                <a:lnTo>
                  <a:pt x="183908" y="311577"/>
                </a:lnTo>
                <a:lnTo>
                  <a:pt x="183908" y="122605"/>
                </a:lnTo>
                <a:close/>
              </a:path>
              <a:path w="245745" h="311785">
                <a:moveTo>
                  <a:pt x="122605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4702596" y="342757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4980415" y="4806402"/>
            <a:ext cx="921385" cy="76200"/>
          </a:xfrm>
          <a:custGeom>
            <a:avLst/>
            <a:gdLst/>
            <a:ahLst/>
            <a:cxnLst/>
            <a:rect l="l" t="t" r="r" b="b"/>
            <a:pathLst>
              <a:path w="921385" h="76200">
                <a:moveTo>
                  <a:pt x="76200" y="0"/>
                </a:moveTo>
                <a:lnTo>
                  <a:pt x="0" y="38099"/>
                </a:lnTo>
                <a:lnTo>
                  <a:pt x="76200" y="76199"/>
                </a:lnTo>
                <a:lnTo>
                  <a:pt x="76200" y="47624"/>
                </a:lnTo>
                <a:lnTo>
                  <a:pt x="921367" y="47624"/>
                </a:lnTo>
                <a:lnTo>
                  <a:pt x="921367" y="28576"/>
                </a:lnTo>
                <a:lnTo>
                  <a:pt x="76200" y="28574"/>
                </a:lnTo>
                <a:lnTo>
                  <a:pt x="76200" y="0"/>
                </a:lnTo>
                <a:close/>
              </a:path>
              <a:path w="921385" h="76200">
                <a:moveTo>
                  <a:pt x="921367" y="47624"/>
                </a:moveTo>
                <a:lnTo>
                  <a:pt x="76200" y="47624"/>
                </a:lnTo>
                <a:lnTo>
                  <a:pt x="921367" y="47626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 txBox="1"/>
          <p:nvPr/>
        </p:nvSpPr>
        <p:spPr>
          <a:xfrm>
            <a:off x="5328578" y="3616138"/>
            <a:ext cx="223901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105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arp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20" dirty="0">
                <a:latin typeface="Calibri"/>
                <a:cs typeface="Calibri"/>
              </a:rPr>
              <a:t>224x224)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9" name="object 59"/>
          <p:cNvSpPr/>
          <p:nvPr/>
        </p:nvSpPr>
        <p:spPr>
          <a:xfrm>
            <a:off x="3218709" y="4835087"/>
            <a:ext cx="2684780" cy="443230"/>
          </a:xfrm>
          <a:custGeom>
            <a:avLst/>
            <a:gdLst/>
            <a:ahLst/>
            <a:cxnLst/>
            <a:rect l="l" t="t" r="r" b="b"/>
            <a:pathLst>
              <a:path w="2684779" h="443229">
                <a:moveTo>
                  <a:pt x="69625" y="367291"/>
                </a:moveTo>
                <a:lnTo>
                  <a:pt x="0" y="416388"/>
                </a:lnTo>
                <a:lnTo>
                  <a:pt x="81052" y="442629"/>
                </a:lnTo>
                <a:lnTo>
                  <a:pt x="76767" y="414378"/>
                </a:lnTo>
                <a:lnTo>
                  <a:pt x="200945" y="395542"/>
                </a:lnTo>
                <a:lnTo>
                  <a:pt x="73910" y="395542"/>
                </a:lnTo>
                <a:lnTo>
                  <a:pt x="69625" y="367291"/>
                </a:lnTo>
                <a:close/>
              </a:path>
              <a:path w="2684779" h="443229">
                <a:moveTo>
                  <a:pt x="2681646" y="0"/>
                </a:moveTo>
                <a:lnTo>
                  <a:pt x="73910" y="395542"/>
                </a:lnTo>
                <a:lnTo>
                  <a:pt x="200945" y="395542"/>
                </a:lnTo>
                <a:lnTo>
                  <a:pt x="2684504" y="18834"/>
                </a:lnTo>
                <a:lnTo>
                  <a:pt x="2681646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578354" y="4843310"/>
            <a:ext cx="4291330" cy="1130300"/>
          </a:xfrm>
          <a:custGeom>
            <a:avLst/>
            <a:gdLst/>
            <a:ahLst/>
            <a:cxnLst/>
            <a:rect l="l" t="t" r="r" b="b"/>
            <a:pathLst>
              <a:path w="4291330" h="1130300">
                <a:moveTo>
                  <a:pt x="64314" y="1055952"/>
                </a:moveTo>
                <a:lnTo>
                  <a:pt x="0" y="1111825"/>
                </a:lnTo>
                <a:lnTo>
                  <a:pt x="83286" y="1129752"/>
                </a:lnTo>
                <a:lnTo>
                  <a:pt x="76172" y="1102077"/>
                </a:lnTo>
                <a:lnTo>
                  <a:pt x="147936" y="1083627"/>
                </a:lnTo>
                <a:lnTo>
                  <a:pt x="71428" y="1083627"/>
                </a:lnTo>
                <a:lnTo>
                  <a:pt x="64314" y="1055952"/>
                </a:lnTo>
                <a:close/>
              </a:path>
              <a:path w="4291330" h="1130300">
                <a:moveTo>
                  <a:pt x="4286421" y="0"/>
                </a:moveTo>
                <a:lnTo>
                  <a:pt x="71428" y="1083627"/>
                </a:lnTo>
                <a:lnTo>
                  <a:pt x="147936" y="1083627"/>
                </a:lnTo>
                <a:lnTo>
                  <a:pt x="4291164" y="18449"/>
                </a:lnTo>
                <a:lnTo>
                  <a:pt x="4286421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 txBox="1"/>
          <p:nvPr/>
        </p:nvSpPr>
        <p:spPr>
          <a:xfrm>
            <a:off x="5904872" y="4807596"/>
            <a:ext cx="131000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2" name="object 62"/>
          <p:cNvSpPr txBox="1"/>
          <p:nvPr/>
        </p:nvSpPr>
        <p:spPr>
          <a:xfrm>
            <a:off x="5848233" y="2264559"/>
            <a:ext cx="1867535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3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0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 </a:t>
            </a: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3" name="object 63"/>
          <p:cNvSpPr/>
          <p:nvPr/>
        </p:nvSpPr>
        <p:spPr>
          <a:xfrm>
            <a:off x="6615310" y="314454"/>
            <a:ext cx="4488180" cy="467359"/>
          </a:xfrm>
          <a:custGeom>
            <a:avLst/>
            <a:gdLst/>
            <a:ahLst/>
            <a:cxnLst/>
            <a:rect l="l" t="t" r="r" b="b"/>
            <a:pathLst>
              <a:path w="4488180" h="467359">
                <a:moveTo>
                  <a:pt x="0" y="0"/>
                </a:moveTo>
                <a:lnTo>
                  <a:pt x="4488117" y="0"/>
                </a:lnTo>
                <a:lnTo>
                  <a:pt x="4488117" y="467005"/>
                </a:lnTo>
                <a:lnTo>
                  <a:pt x="0" y="467005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7C60C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 txBox="1"/>
          <p:nvPr/>
        </p:nvSpPr>
        <p:spPr>
          <a:xfrm>
            <a:off x="7631215" y="398287"/>
            <a:ext cx="245681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Cl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ssi</a:t>
            </a:r>
            <a:r>
              <a:rPr sz="2400" spc="10" dirty="0">
                <a:latin typeface="Calibri"/>
                <a:cs typeface="Calibri"/>
              </a:rPr>
              <a:t>f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gio</a:t>
            </a:r>
            <a:r>
              <a:rPr sz="2400" dirty="0">
                <a:latin typeface="Calibri"/>
                <a:cs typeface="Calibri"/>
              </a:rPr>
              <a:t>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5" name="object 65"/>
          <p:cNvSpPr txBox="1"/>
          <p:nvPr/>
        </p:nvSpPr>
        <p:spPr>
          <a:xfrm>
            <a:off x="3791239" y="1173885"/>
            <a:ext cx="919480" cy="381635"/>
          </a:xfrm>
          <a:prstGeom prst="rect">
            <a:avLst/>
          </a:prstGeom>
          <a:ln w="19050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208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B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55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x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66" name="object 66"/>
          <p:cNvSpPr/>
          <p:nvPr/>
        </p:nvSpPr>
        <p:spPr>
          <a:xfrm>
            <a:off x="4477694" y="1642685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216443" y="129866"/>
                </a:moveTo>
                <a:lnTo>
                  <a:pt x="43287" y="129866"/>
                </a:lnTo>
                <a:lnTo>
                  <a:pt x="177054" y="263631"/>
                </a:lnTo>
                <a:lnTo>
                  <a:pt x="263631" y="177054"/>
                </a:lnTo>
                <a:lnTo>
                  <a:pt x="216443" y="129866"/>
                </a:lnTo>
                <a:close/>
              </a:path>
              <a:path w="264160" h="264160">
                <a:moveTo>
                  <a:pt x="173154" y="0"/>
                </a:moveTo>
                <a:lnTo>
                  <a:pt x="0" y="0"/>
                </a:lnTo>
                <a:lnTo>
                  <a:pt x="0" y="173155"/>
                </a:lnTo>
                <a:lnTo>
                  <a:pt x="43287" y="129866"/>
                </a:lnTo>
                <a:lnTo>
                  <a:pt x="216443" y="129866"/>
                </a:lnTo>
                <a:lnTo>
                  <a:pt x="129866" y="43289"/>
                </a:lnTo>
                <a:lnTo>
                  <a:pt x="17315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4477693" y="1642685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0" y="173154"/>
                </a:moveTo>
                <a:lnTo>
                  <a:pt x="0" y="0"/>
                </a:lnTo>
                <a:lnTo>
                  <a:pt x="173154" y="0"/>
                </a:lnTo>
                <a:lnTo>
                  <a:pt x="129866" y="43288"/>
                </a:lnTo>
                <a:lnTo>
                  <a:pt x="263631" y="177054"/>
                </a:lnTo>
                <a:lnTo>
                  <a:pt x="177054" y="263631"/>
                </a:lnTo>
                <a:lnTo>
                  <a:pt x="43288" y="129866"/>
                </a:lnTo>
                <a:lnTo>
                  <a:pt x="0" y="1731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2460320" y="2029851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216443" y="129866"/>
                </a:moveTo>
                <a:lnTo>
                  <a:pt x="43289" y="129866"/>
                </a:lnTo>
                <a:lnTo>
                  <a:pt x="177054" y="263631"/>
                </a:lnTo>
                <a:lnTo>
                  <a:pt x="263631" y="177054"/>
                </a:lnTo>
                <a:lnTo>
                  <a:pt x="216443" y="129866"/>
                </a:lnTo>
                <a:close/>
              </a:path>
              <a:path w="264160" h="264160">
                <a:moveTo>
                  <a:pt x="173155" y="0"/>
                </a:moveTo>
                <a:lnTo>
                  <a:pt x="0" y="0"/>
                </a:lnTo>
                <a:lnTo>
                  <a:pt x="0" y="173155"/>
                </a:lnTo>
                <a:lnTo>
                  <a:pt x="43289" y="129866"/>
                </a:lnTo>
                <a:lnTo>
                  <a:pt x="216443" y="129866"/>
                </a:lnTo>
                <a:lnTo>
                  <a:pt x="129866" y="43289"/>
                </a:lnTo>
                <a:lnTo>
                  <a:pt x="17315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2460320" y="2029850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0" y="173154"/>
                </a:moveTo>
                <a:lnTo>
                  <a:pt x="0" y="0"/>
                </a:lnTo>
                <a:lnTo>
                  <a:pt x="173154" y="0"/>
                </a:lnTo>
                <a:lnTo>
                  <a:pt x="129866" y="43288"/>
                </a:lnTo>
                <a:lnTo>
                  <a:pt x="263631" y="177054"/>
                </a:lnTo>
                <a:lnTo>
                  <a:pt x="177054" y="263631"/>
                </a:lnTo>
                <a:lnTo>
                  <a:pt x="43288" y="129866"/>
                </a:lnTo>
                <a:lnTo>
                  <a:pt x="0" y="1731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1135065" y="2529788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59" h="264160">
                <a:moveTo>
                  <a:pt x="216443" y="129865"/>
                </a:moveTo>
                <a:lnTo>
                  <a:pt x="43288" y="129865"/>
                </a:lnTo>
                <a:lnTo>
                  <a:pt x="177054" y="263630"/>
                </a:lnTo>
                <a:lnTo>
                  <a:pt x="263631" y="177053"/>
                </a:lnTo>
                <a:lnTo>
                  <a:pt x="216443" y="129865"/>
                </a:lnTo>
                <a:close/>
              </a:path>
              <a:path w="264159" h="264160">
                <a:moveTo>
                  <a:pt x="173155" y="0"/>
                </a:moveTo>
                <a:lnTo>
                  <a:pt x="0" y="0"/>
                </a:lnTo>
                <a:lnTo>
                  <a:pt x="0" y="173154"/>
                </a:lnTo>
                <a:lnTo>
                  <a:pt x="43288" y="129865"/>
                </a:lnTo>
                <a:lnTo>
                  <a:pt x="216443" y="129865"/>
                </a:lnTo>
                <a:lnTo>
                  <a:pt x="129866" y="43287"/>
                </a:lnTo>
                <a:lnTo>
                  <a:pt x="17315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1135065" y="2529787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59" h="264160">
                <a:moveTo>
                  <a:pt x="0" y="173154"/>
                </a:moveTo>
                <a:lnTo>
                  <a:pt x="0" y="0"/>
                </a:lnTo>
                <a:lnTo>
                  <a:pt x="173154" y="0"/>
                </a:lnTo>
                <a:lnTo>
                  <a:pt x="129866" y="43288"/>
                </a:lnTo>
                <a:lnTo>
                  <a:pt x="263631" y="177054"/>
                </a:lnTo>
                <a:lnTo>
                  <a:pt x="177054" y="263631"/>
                </a:lnTo>
                <a:lnTo>
                  <a:pt x="43288" y="129866"/>
                </a:lnTo>
                <a:lnTo>
                  <a:pt x="0" y="1731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6615310" y="881086"/>
            <a:ext cx="4488180" cy="1240155"/>
          </a:xfrm>
          <a:custGeom>
            <a:avLst/>
            <a:gdLst/>
            <a:ahLst/>
            <a:cxnLst/>
            <a:rect l="l" t="t" r="r" b="b"/>
            <a:pathLst>
              <a:path w="4488180" h="1240155">
                <a:moveTo>
                  <a:pt x="0" y="0"/>
                </a:moveTo>
                <a:lnTo>
                  <a:pt x="4488117" y="0"/>
                </a:lnTo>
                <a:lnTo>
                  <a:pt x="4488117" y="1239686"/>
                </a:lnTo>
                <a:lnTo>
                  <a:pt x="0" y="1239686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 txBox="1"/>
          <p:nvPr/>
        </p:nvSpPr>
        <p:spPr>
          <a:xfrm>
            <a:off x="6724479" y="985499"/>
            <a:ext cx="4197350" cy="11125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1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undin</a:t>
            </a:r>
            <a:r>
              <a:rPr sz="2400" spc="-15" dirty="0">
                <a:latin typeface="Calibri"/>
                <a:cs typeface="Calibri"/>
              </a:rPr>
              <a:t>g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:   </a:t>
            </a:r>
            <a:r>
              <a:rPr sz="2400" spc="-20" dirty="0">
                <a:latin typeface="Calibri"/>
                <a:cs typeface="Calibri"/>
              </a:rPr>
              <a:t>P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di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“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5" dirty="0">
                <a:latin typeface="Calibri"/>
                <a:cs typeface="Calibri"/>
              </a:rPr>
              <a:t>s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”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I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15" dirty="0">
                <a:latin typeface="Calibri"/>
                <a:cs typeface="Calibri"/>
              </a:rPr>
              <a:t>4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nu</a:t>
            </a:r>
            <a:r>
              <a:rPr sz="2400" spc="-5" dirty="0">
                <a:latin typeface="Calibri"/>
                <a:cs typeface="Calibri"/>
              </a:rPr>
              <a:t>m</a:t>
            </a:r>
            <a:r>
              <a:rPr sz="2400" spc="-15" dirty="0">
                <a:latin typeface="Calibri"/>
                <a:cs typeface="Calibri"/>
              </a:rPr>
              <a:t>b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5" dirty="0">
                <a:latin typeface="Calibri"/>
                <a:cs typeface="Calibri"/>
              </a:rPr>
              <a:t> (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5" baseline="-19097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87" baseline="-19097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7" baseline="-19097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5" baseline="-19097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4" name="object 74"/>
          <p:cNvSpPr/>
          <p:nvPr/>
        </p:nvSpPr>
        <p:spPr>
          <a:xfrm>
            <a:off x="1581430" y="1554985"/>
            <a:ext cx="919480" cy="381635"/>
          </a:xfrm>
          <a:custGeom>
            <a:avLst/>
            <a:gdLst/>
            <a:ahLst/>
            <a:cxnLst/>
            <a:rect l="l" t="t" r="r" b="b"/>
            <a:pathLst>
              <a:path w="919480" h="381635">
                <a:moveTo>
                  <a:pt x="0" y="0"/>
                </a:moveTo>
                <a:lnTo>
                  <a:pt x="919274" y="0"/>
                </a:lnTo>
                <a:lnTo>
                  <a:pt x="919274" y="381101"/>
                </a:lnTo>
                <a:lnTo>
                  <a:pt x="0" y="381101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 txBox="1"/>
          <p:nvPr/>
        </p:nvSpPr>
        <p:spPr>
          <a:xfrm>
            <a:off x="287443" y="2066079"/>
            <a:ext cx="919480" cy="381635"/>
          </a:xfrm>
          <a:prstGeom prst="rect">
            <a:avLst/>
          </a:prstGeom>
          <a:ln w="19050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208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B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55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x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7" name="object 77"/>
          <p:cNvSpPr txBox="1"/>
          <p:nvPr/>
        </p:nvSpPr>
        <p:spPr>
          <a:xfrm>
            <a:off x="337320" y="5105260"/>
            <a:ext cx="80645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nput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10" dirty="0">
                <a:latin typeface="Calibri"/>
                <a:cs typeface="Calibri"/>
              </a:rPr>
              <a:t>ma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8" name="object 78"/>
          <p:cNvSpPr txBox="1"/>
          <p:nvPr/>
        </p:nvSpPr>
        <p:spPr>
          <a:xfrm>
            <a:off x="5315013" y="5175918"/>
            <a:ext cx="2575560" cy="1610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01980" marR="5080">
              <a:lnSpc>
                <a:spcPct val="101299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) </a:t>
            </a:r>
            <a:r>
              <a:rPr sz="2400" spc="-5" dirty="0">
                <a:latin typeface="Calibri"/>
                <a:cs typeface="Calibri"/>
              </a:rPr>
              <a:t>f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2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5" dirty="0">
                <a:latin typeface="Calibri"/>
                <a:cs typeface="Calibri"/>
              </a:rPr>
              <a:t>~</a:t>
            </a:r>
            <a:r>
              <a:rPr sz="2400" spc="-20" dirty="0">
                <a:latin typeface="Calibri"/>
                <a:cs typeface="Calibri"/>
              </a:rPr>
              <a:t>2k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850"/>
              </a:spcBef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33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79" name="object 79"/>
          <p:cNvSpPr txBox="1"/>
          <p:nvPr/>
        </p:nvSpPr>
        <p:spPr>
          <a:xfrm>
            <a:off x="8020949" y="5308024"/>
            <a:ext cx="179514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386080" algn="l"/>
                <a:tab pos="909955" algn="l"/>
                <a:tab pos="1689735" algn="l"/>
              </a:tabLst>
            </a:pPr>
            <a:r>
              <a:rPr sz="2400" dirty="0">
                <a:latin typeface="Calibri"/>
                <a:cs typeface="Calibri"/>
              </a:rPr>
              <a:t>b	=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	</a:t>
            </a:r>
            <a:r>
              <a:rPr sz="2400" spc="-5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x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	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80" name="object 80"/>
          <p:cNvSpPr txBox="1"/>
          <p:nvPr/>
        </p:nvSpPr>
        <p:spPr>
          <a:xfrm>
            <a:off x="10131625" y="5308024"/>
            <a:ext cx="18605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latin typeface="Calibri"/>
                <a:cs typeface="Calibri"/>
              </a:rPr>
              <a:t>b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81" name="object 81"/>
          <p:cNvSpPr txBox="1"/>
          <p:nvPr/>
        </p:nvSpPr>
        <p:spPr>
          <a:xfrm>
            <a:off x="10466588" y="5308024"/>
            <a:ext cx="134556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 </a:t>
            </a:r>
            <a:r>
              <a:rPr sz="2400" spc="-250" dirty="0">
                <a:latin typeface="Calibri"/>
                <a:cs typeface="Calibri"/>
              </a:rPr>
              <a:t> </a:t>
            </a:r>
            <a:r>
              <a:rPr sz="2400" spc="-5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x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54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82" name="object 82"/>
          <p:cNvSpPr txBox="1"/>
          <p:nvPr/>
        </p:nvSpPr>
        <p:spPr>
          <a:xfrm>
            <a:off x="8180080" y="5459218"/>
            <a:ext cx="170815" cy="228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15" dirty="0">
                <a:latin typeface="Calibri"/>
                <a:cs typeface="Calibri"/>
              </a:rPr>
              <a:t>w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83" name="object 83"/>
          <p:cNvSpPr txBox="1"/>
          <p:nvPr/>
        </p:nvSpPr>
        <p:spPr>
          <a:xfrm>
            <a:off x="8774186" y="5459218"/>
            <a:ext cx="170815" cy="228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15" dirty="0">
                <a:latin typeface="Calibri"/>
                <a:cs typeface="Calibri"/>
              </a:rPr>
              <a:t>w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84" name="object 84"/>
          <p:cNvSpPr txBox="1"/>
          <p:nvPr/>
        </p:nvSpPr>
        <p:spPr>
          <a:xfrm>
            <a:off x="9552188" y="5459218"/>
            <a:ext cx="170815" cy="228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15" dirty="0">
                <a:latin typeface="Calibri"/>
                <a:cs typeface="Calibri"/>
              </a:rPr>
              <a:t>w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85" name="object 85"/>
          <p:cNvSpPr txBox="1"/>
          <p:nvPr/>
        </p:nvSpPr>
        <p:spPr>
          <a:xfrm>
            <a:off x="10291963" y="5459218"/>
            <a:ext cx="132715" cy="228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dirty="0">
                <a:latin typeface="Calibri"/>
                <a:cs typeface="Calibri"/>
              </a:rPr>
              <a:t>h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86" name="object 86"/>
          <p:cNvSpPr txBox="1"/>
          <p:nvPr/>
        </p:nvSpPr>
        <p:spPr>
          <a:xfrm>
            <a:off x="10847588" y="5459218"/>
            <a:ext cx="132715" cy="228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dirty="0">
                <a:latin typeface="Calibri"/>
                <a:cs typeface="Calibri"/>
              </a:rPr>
              <a:t>h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87" name="object 87"/>
          <p:cNvSpPr txBox="1"/>
          <p:nvPr/>
        </p:nvSpPr>
        <p:spPr>
          <a:xfrm>
            <a:off x="11587553" y="5459218"/>
            <a:ext cx="132715" cy="228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dirty="0">
                <a:latin typeface="Calibri"/>
                <a:cs typeface="Calibri"/>
              </a:rPr>
              <a:t>h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88" name="object 88"/>
          <p:cNvSpPr txBox="1"/>
          <p:nvPr/>
        </p:nvSpPr>
        <p:spPr>
          <a:xfrm>
            <a:off x="7935997" y="5873147"/>
            <a:ext cx="4118610" cy="487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90170">
              <a:lnSpc>
                <a:spcPct val="100000"/>
              </a:lnSpc>
            </a:pP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“R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</a:t>
            </a:r>
            <a:r>
              <a:rPr sz="1050" dirty="0">
                <a:latin typeface="Calibri"/>
                <a:cs typeface="Calibri"/>
              </a:rPr>
              <a:t> f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at</a:t>
            </a:r>
            <a:r>
              <a:rPr sz="1050" dirty="0">
                <a:latin typeface="Calibri"/>
                <a:cs typeface="Calibri"/>
              </a:rPr>
              <a:t>ure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rar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for 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cc</a:t>
            </a:r>
            <a:r>
              <a:rPr sz="1050" dirty="0">
                <a:latin typeface="Calibri"/>
                <a:cs typeface="Calibri"/>
              </a:rPr>
              <a:t>ura</a:t>
            </a:r>
            <a:r>
              <a:rPr sz="1050" spc="5" dirty="0">
                <a:latin typeface="Calibri"/>
                <a:cs typeface="Calibri"/>
              </a:rPr>
              <a:t>te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0" dirty="0">
                <a:latin typeface="Calibri"/>
                <a:cs typeface="Calibri"/>
              </a:rPr>
              <a:t>je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d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t</a:t>
            </a:r>
            <a:r>
              <a:rPr sz="1050" spc="-5" dirty="0">
                <a:latin typeface="Calibri"/>
                <a:cs typeface="Calibri"/>
              </a:rPr>
              <a:t>ec</a:t>
            </a:r>
            <a:r>
              <a:rPr sz="1050" spc="5" dirty="0">
                <a:latin typeface="Calibri"/>
                <a:cs typeface="Calibri"/>
              </a:rPr>
              <a:t>ti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and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se</a:t>
            </a:r>
            <a:r>
              <a:rPr sz="1050" dirty="0">
                <a:latin typeface="Calibri"/>
                <a:cs typeface="Calibri"/>
              </a:rPr>
              <a:t>m</a:t>
            </a:r>
            <a:r>
              <a:rPr sz="1050" spc="5" dirty="0">
                <a:latin typeface="Calibri"/>
                <a:cs typeface="Calibri"/>
              </a:rPr>
              <a:t>anti</a:t>
            </a:r>
            <a:r>
              <a:rPr sz="1050" dirty="0">
                <a:latin typeface="Calibri"/>
                <a:cs typeface="Calibri"/>
              </a:rPr>
              <a:t>c</a:t>
            </a:r>
            <a:r>
              <a:rPr sz="1050" spc="-5" dirty="0">
                <a:latin typeface="Calibri"/>
                <a:cs typeface="Calibri"/>
              </a:rPr>
              <a:t> se</a:t>
            </a:r>
            <a:r>
              <a:rPr sz="1050" dirty="0">
                <a:latin typeface="Calibri"/>
                <a:cs typeface="Calibri"/>
              </a:rPr>
              <a:t>gm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ntati</a:t>
            </a:r>
            <a:r>
              <a:rPr sz="1050" dirty="0">
                <a:latin typeface="Calibri"/>
                <a:cs typeface="Calibri"/>
              </a:rPr>
              <a:t>on”,</a:t>
            </a:r>
            <a:r>
              <a:rPr sz="1050" spc="-5" dirty="0">
                <a:latin typeface="Calibri"/>
                <a:cs typeface="Calibri"/>
              </a:rPr>
              <a:t> C</a:t>
            </a:r>
            <a:r>
              <a:rPr sz="1050" dirty="0">
                <a:latin typeface="Calibri"/>
                <a:cs typeface="Calibri"/>
              </a:rPr>
              <a:t>VP</a:t>
            </a:r>
            <a:r>
              <a:rPr sz="1050" spc="5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2014.</a:t>
            </a:r>
            <a:endParaRPr sz="10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050" spc="-5" dirty="0">
                <a:latin typeface="Calibri"/>
                <a:cs typeface="Calibri"/>
              </a:rPr>
              <a:t>F</a:t>
            </a:r>
            <a:r>
              <a:rPr sz="1050" dirty="0">
                <a:latin typeface="Calibri"/>
                <a:cs typeface="Calibri"/>
              </a:rPr>
              <a:t>igure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copyright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Ross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2015; 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1050" u="sng" spc="5" dirty="0">
                <a:solidFill>
                  <a:srgbClr val="0563C1"/>
                </a:solidFill>
                <a:latin typeface="Calibri"/>
                <a:cs typeface="Calibri"/>
              </a:rPr>
              <a:t>our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ce</a:t>
            </a:r>
            <a:r>
              <a:rPr sz="1050" dirty="0">
                <a:latin typeface="Calibri"/>
                <a:cs typeface="Calibri"/>
              </a:rPr>
              <a:t>.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pro</a:t>
            </a:r>
            <a:r>
              <a:rPr sz="1050" spc="5" dirty="0">
                <a:latin typeface="Calibri"/>
                <a:cs typeface="Calibri"/>
              </a:rPr>
              <a:t>du</a:t>
            </a:r>
            <a:r>
              <a:rPr sz="1050" spc="-5" dirty="0">
                <a:latin typeface="Calibri"/>
                <a:cs typeface="Calibri"/>
              </a:rPr>
              <a:t>ce</a:t>
            </a:r>
            <a:r>
              <a:rPr sz="1050" spc="5" dirty="0">
                <a:latin typeface="Calibri"/>
                <a:cs typeface="Calibri"/>
              </a:rPr>
              <a:t>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with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p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rm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ss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dirty="0">
                <a:latin typeface="Calibri"/>
                <a:cs typeface="Calibri"/>
              </a:rPr>
              <a:t>on.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89" name="object 8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90" name="object 90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76" name="object 76"/>
          <p:cNvSpPr txBox="1"/>
          <p:nvPr/>
        </p:nvSpPr>
        <p:spPr>
          <a:xfrm>
            <a:off x="7942209" y="2299670"/>
            <a:ext cx="4030979" cy="3416935"/>
          </a:xfrm>
          <a:prstGeom prst="rect">
            <a:avLst/>
          </a:prstGeom>
          <a:ln w="25400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78105" marR="109220">
              <a:lnSpc>
                <a:spcPct val="100099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(</a:t>
            </a:r>
            <a:r>
              <a:rPr sz="2400" spc="-50" dirty="0">
                <a:latin typeface="Calibri"/>
                <a:cs typeface="Calibri"/>
              </a:rPr>
              <a:t>p</a:t>
            </a:r>
            <a:r>
              <a:rPr sz="2400" spc="-15" baseline="-19097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p</a:t>
            </a:r>
            <a:r>
              <a:rPr sz="2400" spc="-187" baseline="-19097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7" baseline="-19097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p</a:t>
            </a:r>
            <a:r>
              <a:rPr sz="2400" spc="-15" baseline="-19097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) </a:t>
            </a:r>
            <a:r>
              <a:rPr sz="2400" spc="-145" dirty="0">
                <a:latin typeface="Calibri"/>
                <a:cs typeface="Calibri"/>
              </a:rPr>
              <a:t>T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5" dirty="0">
                <a:latin typeface="Calibri"/>
                <a:cs typeface="Calibri"/>
              </a:rPr>
              <a:t>s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5" baseline="-19097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87" baseline="-19097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7" baseline="-19097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5" baseline="-19097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) 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(</a:t>
            </a:r>
            <a:r>
              <a:rPr sz="2400" spc="-50" dirty="0">
                <a:latin typeface="Calibri"/>
                <a:cs typeface="Calibri"/>
              </a:rPr>
              <a:t>b</a:t>
            </a:r>
            <a:r>
              <a:rPr sz="2400" spc="-15" baseline="-19097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b</a:t>
            </a:r>
            <a:r>
              <a:rPr sz="2400" spc="-187" baseline="-19097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7" baseline="-19097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b</a:t>
            </a:r>
            <a:r>
              <a:rPr sz="2400" spc="-15" baseline="-19097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sz="2600">
              <a:latin typeface="Times New Roman"/>
              <a:cs typeface="Times New Roman"/>
            </a:endParaRPr>
          </a:p>
          <a:p>
            <a:pPr marL="78105" marR="272415">
              <a:lnSpc>
                <a:spcPts val="2870"/>
              </a:lnSpc>
              <a:tabLst>
                <a:tab pos="2186305" algn="l"/>
              </a:tabLst>
            </a:pPr>
            <a:r>
              <a:rPr sz="2400" spc="-160" dirty="0">
                <a:latin typeface="Calibri"/>
                <a:cs typeface="Calibri"/>
              </a:rPr>
              <a:t>T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5" dirty="0">
                <a:latin typeface="Calibri"/>
                <a:cs typeface="Calibri"/>
              </a:rPr>
              <a:t>z</a:t>
            </a:r>
            <a:r>
              <a:rPr sz="2400" spc="-10" dirty="0">
                <a:latin typeface="Calibri"/>
                <a:cs typeface="Calibri"/>
              </a:rPr>
              <a:t>e: </a:t>
            </a:r>
            <a:r>
              <a:rPr sz="2400" spc="-50" dirty="0">
                <a:latin typeface="Calibri"/>
                <a:cs typeface="Calibri"/>
              </a:rPr>
              <a:t>b</a:t>
            </a:r>
            <a:r>
              <a:rPr sz="2400" baseline="-19097" dirty="0">
                <a:latin typeface="Calibri"/>
                <a:cs typeface="Calibri"/>
              </a:rPr>
              <a:t>x</a:t>
            </a:r>
            <a:r>
              <a:rPr sz="2400" spc="254" baseline="-19097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50" dirty="0">
                <a:latin typeface="Calibri"/>
                <a:cs typeface="Calibri"/>
              </a:rPr>
              <a:t>p</a:t>
            </a:r>
            <a:r>
              <a:rPr sz="2400" baseline="-19097" dirty="0">
                <a:latin typeface="Calibri"/>
                <a:cs typeface="Calibri"/>
              </a:rPr>
              <a:t>x</a:t>
            </a:r>
            <a:r>
              <a:rPr sz="2400" spc="254" baseline="-19097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+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p</a:t>
            </a:r>
            <a:r>
              <a:rPr sz="2400" spc="-15" baseline="-19097" dirty="0">
                <a:latin typeface="Calibri"/>
                <a:cs typeface="Calibri"/>
              </a:rPr>
              <a:t>w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baseline="-19097" dirty="0">
                <a:latin typeface="Calibri"/>
                <a:cs typeface="Calibri"/>
              </a:rPr>
              <a:t>x	</a:t>
            </a:r>
            <a:r>
              <a:rPr sz="2400" spc="-10" dirty="0">
                <a:latin typeface="Calibri"/>
                <a:cs typeface="Calibri"/>
              </a:rPr>
              <a:t>b</a:t>
            </a:r>
            <a:r>
              <a:rPr sz="2400" spc="-15" baseline="-19097" dirty="0">
                <a:latin typeface="Calibri"/>
                <a:cs typeface="Calibri"/>
              </a:rPr>
              <a:t>y</a:t>
            </a:r>
            <a:r>
              <a:rPr sz="2400" spc="262" baseline="-19097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p</a:t>
            </a:r>
            <a:r>
              <a:rPr sz="2400" spc="-15" baseline="-19097" dirty="0">
                <a:latin typeface="Calibri"/>
                <a:cs typeface="Calibri"/>
              </a:rPr>
              <a:t>y</a:t>
            </a:r>
            <a:r>
              <a:rPr sz="2400" spc="262" baseline="-19097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+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30" baseline="-19097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5" baseline="-19097" dirty="0">
                <a:latin typeface="Calibri"/>
                <a:cs typeface="Calibri"/>
              </a:rPr>
              <a:t>y</a:t>
            </a:r>
            <a:endParaRPr sz="2400" baseline="-19097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2"/>
              </a:spcBef>
            </a:pPr>
            <a:endParaRPr sz="2400">
              <a:latin typeface="Times New Roman"/>
              <a:cs typeface="Times New Roman"/>
            </a:endParaRPr>
          </a:p>
          <a:p>
            <a:pPr marL="78105">
              <a:lnSpc>
                <a:spcPct val="100000"/>
              </a:lnSpc>
            </a:pPr>
            <a:r>
              <a:rPr sz="2400" dirty="0">
                <a:latin typeface="Calibri"/>
                <a:cs typeface="Calibri"/>
              </a:rPr>
              <a:t>L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pa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5" dirty="0">
                <a:latin typeface="Calibri"/>
                <a:cs typeface="Calibri"/>
              </a:rPr>
              <a:t>s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R</a:t>
            </a:r>
            <a:r>
              <a:rPr dirty="0"/>
              <a:t>-</a:t>
            </a:r>
            <a:r>
              <a:rPr spc="-5" dirty="0"/>
              <a:t>CNN</a:t>
            </a:r>
            <a:r>
              <a:rPr dirty="0"/>
              <a:t>:</a:t>
            </a:r>
            <a:r>
              <a:rPr spc="-5" dirty="0"/>
              <a:t> </a:t>
            </a:r>
            <a:r>
              <a:rPr spc="-360" dirty="0"/>
              <a:t>T</a:t>
            </a:r>
            <a:r>
              <a:rPr spc="-25" dirty="0"/>
              <a:t>e</a:t>
            </a:r>
            <a:r>
              <a:rPr spc="-70" dirty="0"/>
              <a:t>s</a:t>
            </a:r>
            <a:r>
              <a:rPr spc="-155" dirty="0"/>
              <a:t>t</a:t>
            </a:r>
            <a:r>
              <a:rPr dirty="0"/>
              <a:t>-</a:t>
            </a:r>
            <a:r>
              <a:rPr spc="-20" dirty="0"/>
              <a:t>t</a:t>
            </a:r>
            <a:r>
              <a:rPr spc="-5" dirty="0"/>
              <a:t>i</a:t>
            </a:r>
            <a:r>
              <a:rPr dirty="0"/>
              <a:t>me</a:t>
            </a:r>
          </a:p>
        </p:txBody>
      </p:sp>
      <p:sp>
        <p:nvSpPr>
          <p:cNvPr id="3" name="object 3"/>
          <p:cNvSpPr/>
          <p:nvPr/>
        </p:nvSpPr>
        <p:spPr>
          <a:xfrm>
            <a:off x="2667035" y="3949100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788443" y="0"/>
                </a:moveTo>
                <a:lnTo>
                  <a:pt x="234741" y="0"/>
                </a:lnTo>
                <a:lnTo>
                  <a:pt x="0" y="253970"/>
                </a:lnTo>
                <a:lnTo>
                  <a:pt x="553703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667035" y="3949100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04556" y="4590476"/>
            <a:ext cx="4800765" cy="162107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04556" y="4590476"/>
            <a:ext cx="4801235" cy="1621155"/>
          </a:xfrm>
          <a:custGeom>
            <a:avLst/>
            <a:gdLst/>
            <a:ahLst/>
            <a:cxnLst/>
            <a:rect l="l" t="t" r="r" b="b"/>
            <a:pathLst>
              <a:path w="4801235" h="1621154">
                <a:moveTo>
                  <a:pt x="0" y="1621071"/>
                </a:moveTo>
                <a:lnTo>
                  <a:pt x="1498334" y="0"/>
                </a:lnTo>
                <a:lnTo>
                  <a:pt x="4800766" y="0"/>
                </a:lnTo>
                <a:lnTo>
                  <a:pt x="3302433" y="1621071"/>
                </a:lnTo>
                <a:lnTo>
                  <a:pt x="0" y="162107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37320" y="5105260"/>
            <a:ext cx="80645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nput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10" dirty="0">
                <a:latin typeface="Calibri"/>
                <a:cs typeface="Calibri"/>
              </a:rPr>
              <a:t>ma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810740" y="4677191"/>
            <a:ext cx="2428240" cy="1038860"/>
          </a:xfrm>
          <a:custGeom>
            <a:avLst/>
            <a:gdLst/>
            <a:ahLst/>
            <a:cxnLst/>
            <a:rect l="l" t="t" r="r" b="b"/>
            <a:pathLst>
              <a:path w="2428240" h="1038860">
                <a:moveTo>
                  <a:pt x="2428152" y="0"/>
                </a:moveTo>
                <a:lnTo>
                  <a:pt x="960150" y="0"/>
                </a:lnTo>
                <a:lnTo>
                  <a:pt x="0" y="1038798"/>
                </a:lnTo>
                <a:lnTo>
                  <a:pt x="1468001" y="1038798"/>
                </a:lnTo>
                <a:lnTo>
                  <a:pt x="2428152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810740" y="4677191"/>
            <a:ext cx="2428240" cy="1038860"/>
          </a:xfrm>
          <a:custGeom>
            <a:avLst/>
            <a:gdLst/>
            <a:ahLst/>
            <a:cxnLst/>
            <a:rect l="l" t="t" r="r" b="b"/>
            <a:pathLst>
              <a:path w="2428240" h="1038860">
                <a:moveTo>
                  <a:pt x="0" y="1038799"/>
                </a:moveTo>
                <a:lnTo>
                  <a:pt x="960150" y="0"/>
                </a:lnTo>
                <a:lnTo>
                  <a:pt x="2428152" y="0"/>
                </a:lnTo>
                <a:lnTo>
                  <a:pt x="1468002" y="1038799"/>
                </a:lnTo>
                <a:lnTo>
                  <a:pt x="0" y="1038799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238978" y="4696288"/>
            <a:ext cx="1163955" cy="429259"/>
          </a:xfrm>
          <a:custGeom>
            <a:avLst/>
            <a:gdLst/>
            <a:ahLst/>
            <a:cxnLst/>
            <a:rect l="l" t="t" r="r" b="b"/>
            <a:pathLst>
              <a:path w="1163954" h="429260">
                <a:moveTo>
                  <a:pt x="1163849" y="0"/>
                </a:moveTo>
                <a:lnTo>
                  <a:pt x="396199" y="0"/>
                </a:lnTo>
                <a:lnTo>
                  <a:pt x="0" y="428651"/>
                </a:lnTo>
                <a:lnTo>
                  <a:pt x="767651" y="428651"/>
                </a:lnTo>
                <a:lnTo>
                  <a:pt x="116384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238978" y="4696288"/>
            <a:ext cx="1163955" cy="429259"/>
          </a:xfrm>
          <a:custGeom>
            <a:avLst/>
            <a:gdLst/>
            <a:ahLst/>
            <a:cxnLst/>
            <a:rect l="l" t="t" r="r" b="b"/>
            <a:pathLst>
              <a:path w="1163954" h="429260">
                <a:moveTo>
                  <a:pt x="0" y="428652"/>
                </a:moveTo>
                <a:lnTo>
                  <a:pt x="396199" y="0"/>
                </a:lnTo>
                <a:lnTo>
                  <a:pt x="1163850" y="0"/>
                </a:lnTo>
                <a:lnTo>
                  <a:pt x="767651" y="428652"/>
                </a:lnTo>
                <a:lnTo>
                  <a:pt x="0" y="428652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973168" y="5523893"/>
            <a:ext cx="1129665" cy="667385"/>
          </a:xfrm>
          <a:custGeom>
            <a:avLst/>
            <a:gdLst/>
            <a:ahLst/>
            <a:cxnLst/>
            <a:rect l="l" t="t" r="r" b="b"/>
            <a:pathLst>
              <a:path w="1129664" h="667385">
                <a:moveTo>
                  <a:pt x="1129556" y="0"/>
                </a:moveTo>
                <a:lnTo>
                  <a:pt x="616340" y="0"/>
                </a:lnTo>
                <a:lnTo>
                  <a:pt x="0" y="666825"/>
                </a:lnTo>
                <a:lnTo>
                  <a:pt x="513214" y="666825"/>
                </a:lnTo>
                <a:lnTo>
                  <a:pt x="1129556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973168" y="5523893"/>
            <a:ext cx="1129665" cy="667385"/>
          </a:xfrm>
          <a:custGeom>
            <a:avLst/>
            <a:gdLst/>
            <a:ahLst/>
            <a:cxnLst/>
            <a:rect l="l" t="t" r="r" b="b"/>
            <a:pathLst>
              <a:path w="1129664" h="667385">
                <a:moveTo>
                  <a:pt x="0" y="666826"/>
                </a:moveTo>
                <a:lnTo>
                  <a:pt x="616340" y="0"/>
                </a:lnTo>
                <a:lnTo>
                  <a:pt x="1129556" y="0"/>
                </a:lnTo>
                <a:lnTo>
                  <a:pt x="513215" y="666826"/>
                </a:lnTo>
                <a:lnTo>
                  <a:pt x="0" y="66682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3650710" y="2060818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9" y="0"/>
                </a:moveTo>
                <a:lnTo>
                  <a:pt x="0" y="349610"/>
                </a:lnTo>
                <a:lnTo>
                  <a:pt x="0" y="1711509"/>
                </a:lnTo>
                <a:lnTo>
                  <a:pt x="349609" y="1361899"/>
                </a:lnTo>
                <a:lnTo>
                  <a:pt x="349609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601879" y="206081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1398440" y="0"/>
                </a:moveTo>
                <a:lnTo>
                  <a:pt x="349611" y="0"/>
                </a:lnTo>
                <a:lnTo>
                  <a:pt x="0" y="349610"/>
                </a:lnTo>
                <a:lnTo>
                  <a:pt x="1048830" y="349610"/>
                </a:lnTo>
                <a:lnTo>
                  <a:pt x="139844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601879" y="2060818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4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601879" y="206081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3650710" y="2410429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2805683" y="2758955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5306825" y="1679003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9" y="0"/>
                </a:moveTo>
                <a:lnTo>
                  <a:pt x="0" y="349610"/>
                </a:lnTo>
                <a:lnTo>
                  <a:pt x="0" y="1711507"/>
                </a:lnTo>
                <a:lnTo>
                  <a:pt x="349609" y="1361899"/>
                </a:lnTo>
                <a:lnTo>
                  <a:pt x="349609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257995" y="1679003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1398440" y="0"/>
                </a:moveTo>
                <a:lnTo>
                  <a:pt x="349610" y="0"/>
                </a:lnTo>
                <a:lnTo>
                  <a:pt x="0" y="349610"/>
                </a:lnTo>
                <a:lnTo>
                  <a:pt x="1048830" y="349610"/>
                </a:lnTo>
                <a:lnTo>
                  <a:pt x="139844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257995" y="1679003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4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257995" y="1679003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5306826" y="2028614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4461798" y="2377140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2121593" y="2591108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8" y="0"/>
                </a:moveTo>
                <a:lnTo>
                  <a:pt x="0" y="349610"/>
                </a:lnTo>
                <a:lnTo>
                  <a:pt x="0" y="1711509"/>
                </a:lnTo>
                <a:lnTo>
                  <a:pt x="349608" y="1361899"/>
                </a:lnTo>
                <a:lnTo>
                  <a:pt x="349608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072762" y="259110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5" h="349885">
                <a:moveTo>
                  <a:pt x="1398439" y="0"/>
                </a:moveTo>
                <a:lnTo>
                  <a:pt x="349611" y="0"/>
                </a:lnTo>
                <a:lnTo>
                  <a:pt x="0" y="349610"/>
                </a:lnTo>
                <a:lnTo>
                  <a:pt x="1048831" y="349610"/>
                </a:lnTo>
                <a:lnTo>
                  <a:pt x="139843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072762" y="2591108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5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072762" y="259110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5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2121592" y="2940719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1276565" y="3289246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4467829" y="3626591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788443" y="0"/>
                </a:moveTo>
                <a:lnTo>
                  <a:pt x="234740" y="0"/>
                </a:lnTo>
                <a:lnTo>
                  <a:pt x="0" y="253970"/>
                </a:lnTo>
                <a:lnTo>
                  <a:pt x="553702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4467829" y="3626591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304861" y="4556523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69" h="254000">
                <a:moveTo>
                  <a:pt x="788443" y="0"/>
                </a:moveTo>
                <a:lnTo>
                  <a:pt x="234741" y="0"/>
                </a:lnTo>
                <a:lnTo>
                  <a:pt x="0" y="253970"/>
                </a:lnTo>
                <a:lnTo>
                  <a:pt x="553703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04861" y="4556523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69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361857" y="2060820"/>
            <a:ext cx="914400" cy="381635"/>
          </a:xfrm>
          <a:custGeom>
            <a:avLst/>
            <a:gdLst/>
            <a:ahLst/>
            <a:cxnLst/>
            <a:rect l="l" t="t" r="r" b="b"/>
            <a:pathLst>
              <a:path w="914400" h="381635">
                <a:moveTo>
                  <a:pt x="0" y="0"/>
                </a:moveTo>
                <a:lnTo>
                  <a:pt x="914199" y="0"/>
                </a:lnTo>
                <a:lnTo>
                  <a:pt x="914199" y="381265"/>
                </a:lnTo>
                <a:lnTo>
                  <a:pt x="0" y="381265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7C60C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 txBox="1"/>
          <p:nvPr/>
        </p:nvSpPr>
        <p:spPr>
          <a:xfrm>
            <a:off x="1486376" y="2097940"/>
            <a:ext cx="666115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1597126" y="2471536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7"/>
                </a:moveTo>
                <a:lnTo>
                  <a:pt x="61304" y="122607"/>
                </a:lnTo>
                <a:lnTo>
                  <a:pt x="61304" y="311577"/>
                </a:lnTo>
                <a:lnTo>
                  <a:pt x="183909" y="311577"/>
                </a:lnTo>
                <a:lnTo>
                  <a:pt x="183909" y="122607"/>
                </a:lnTo>
                <a:close/>
              </a:path>
              <a:path w="245744" h="31178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597126" y="2471536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3119339" y="1966424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183909" y="122607"/>
                </a:moveTo>
                <a:lnTo>
                  <a:pt x="61304" y="122607"/>
                </a:lnTo>
                <a:lnTo>
                  <a:pt x="61304" y="311577"/>
                </a:lnTo>
                <a:lnTo>
                  <a:pt x="183909" y="311577"/>
                </a:lnTo>
                <a:lnTo>
                  <a:pt x="183909" y="122607"/>
                </a:lnTo>
                <a:close/>
              </a:path>
              <a:path w="245745" h="31178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3119339" y="1966424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 txBox="1"/>
          <p:nvPr/>
        </p:nvSpPr>
        <p:spPr>
          <a:xfrm>
            <a:off x="1710709" y="1555718"/>
            <a:ext cx="1945005" cy="3816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1137285" algn="l"/>
              </a:tabLst>
            </a:pPr>
            <a:r>
              <a:rPr sz="2500" spc="-25" dirty="0">
                <a:latin typeface="Calibri"/>
                <a:cs typeface="Calibri"/>
              </a:rPr>
              <a:t>B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55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x	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4820222" y="1173885"/>
            <a:ext cx="894080" cy="381635"/>
          </a:xfrm>
          <a:prstGeom prst="rect">
            <a:avLst/>
          </a:prstGeom>
          <a:ln w="1905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17475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44" name="object 44"/>
          <p:cNvSpPr/>
          <p:nvPr/>
        </p:nvSpPr>
        <p:spPr>
          <a:xfrm>
            <a:off x="4953918" y="1584609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183909" y="122605"/>
                </a:moveTo>
                <a:lnTo>
                  <a:pt x="61304" y="122605"/>
                </a:lnTo>
                <a:lnTo>
                  <a:pt x="61304" y="311577"/>
                </a:lnTo>
                <a:lnTo>
                  <a:pt x="183909" y="311577"/>
                </a:lnTo>
                <a:lnTo>
                  <a:pt x="183909" y="122605"/>
                </a:lnTo>
                <a:close/>
              </a:path>
              <a:path w="245745" h="311785">
                <a:moveTo>
                  <a:pt x="122607" y="0"/>
                </a:moveTo>
                <a:lnTo>
                  <a:pt x="0" y="122605"/>
                </a:lnTo>
                <a:lnTo>
                  <a:pt x="245214" y="122605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4953918" y="1584609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504910" y="4844503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183909" y="122607"/>
                </a:moveTo>
                <a:lnTo>
                  <a:pt x="61304" y="122607"/>
                </a:lnTo>
                <a:lnTo>
                  <a:pt x="61304" y="1026719"/>
                </a:lnTo>
                <a:lnTo>
                  <a:pt x="183909" y="1026719"/>
                </a:lnTo>
                <a:lnTo>
                  <a:pt x="183909" y="122607"/>
                </a:lnTo>
                <a:close/>
              </a:path>
              <a:path w="245744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504910" y="4844503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505489" y="432933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7"/>
                </a:moveTo>
                <a:lnTo>
                  <a:pt x="61302" y="122607"/>
                </a:lnTo>
                <a:lnTo>
                  <a:pt x="61302" y="311577"/>
                </a:lnTo>
                <a:lnTo>
                  <a:pt x="183909" y="311577"/>
                </a:lnTo>
                <a:lnTo>
                  <a:pt x="183909" y="122607"/>
                </a:lnTo>
                <a:close/>
              </a:path>
              <a:path w="245744" h="31178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505489" y="432933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2938711" y="4274325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183908" y="122607"/>
                </a:moveTo>
                <a:lnTo>
                  <a:pt x="61302" y="122607"/>
                </a:lnTo>
                <a:lnTo>
                  <a:pt x="61302" y="1026720"/>
                </a:lnTo>
                <a:lnTo>
                  <a:pt x="183908" y="1026720"/>
                </a:lnTo>
                <a:lnTo>
                  <a:pt x="183908" y="122607"/>
                </a:lnTo>
                <a:close/>
              </a:path>
              <a:path w="245744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2938711" y="4274325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2938711" y="3795857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5"/>
                </a:moveTo>
                <a:lnTo>
                  <a:pt x="61302" y="122605"/>
                </a:lnTo>
                <a:lnTo>
                  <a:pt x="61302" y="311577"/>
                </a:lnTo>
                <a:lnTo>
                  <a:pt x="183909" y="311577"/>
                </a:lnTo>
                <a:lnTo>
                  <a:pt x="183909" y="122605"/>
                </a:lnTo>
                <a:close/>
              </a:path>
              <a:path w="245744" h="311785">
                <a:moveTo>
                  <a:pt x="122605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2938711" y="3795857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4702596" y="3919048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5" h="1026795">
                <a:moveTo>
                  <a:pt x="183908" y="122607"/>
                </a:moveTo>
                <a:lnTo>
                  <a:pt x="61302" y="122607"/>
                </a:lnTo>
                <a:lnTo>
                  <a:pt x="61302" y="1026720"/>
                </a:lnTo>
                <a:lnTo>
                  <a:pt x="183908" y="1026720"/>
                </a:lnTo>
                <a:lnTo>
                  <a:pt x="183908" y="122607"/>
                </a:lnTo>
                <a:close/>
              </a:path>
              <a:path w="245745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4702596" y="3919048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5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4702596" y="342757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183908" y="122605"/>
                </a:moveTo>
                <a:lnTo>
                  <a:pt x="61302" y="122605"/>
                </a:lnTo>
                <a:lnTo>
                  <a:pt x="61302" y="311577"/>
                </a:lnTo>
                <a:lnTo>
                  <a:pt x="183908" y="311577"/>
                </a:lnTo>
                <a:lnTo>
                  <a:pt x="183908" y="122605"/>
                </a:lnTo>
                <a:close/>
              </a:path>
              <a:path w="245745" h="311785">
                <a:moveTo>
                  <a:pt x="122605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4702596" y="342757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4980415" y="4806402"/>
            <a:ext cx="921385" cy="76200"/>
          </a:xfrm>
          <a:custGeom>
            <a:avLst/>
            <a:gdLst/>
            <a:ahLst/>
            <a:cxnLst/>
            <a:rect l="l" t="t" r="r" b="b"/>
            <a:pathLst>
              <a:path w="921385" h="76200">
                <a:moveTo>
                  <a:pt x="76200" y="0"/>
                </a:moveTo>
                <a:lnTo>
                  <a:pt x="0" y="38099"/>
                </a:lnTo>
                <a:lnTo>
                  <a:pt x="76200" y="76199"/>
                </a:lnTo>
                <a:lnTo>
                  <a:pt x="76200" y="47624"/>
                </a:lnTo>
                <a:lnTo>
                  <a:pt x="921368" y="47624"/>
                </a:lnTo>
                <a:lnTo>
                  <a:pt x="921368" y="28576"/>
                </a:lnTo>
                <a:lnTo>
                  <a:pt x="76200" y="28574"/>
                </a:lnTo>
                <a:lnTo>
                  <a:pt x="76200" y="0"/>
                </a:lnTo>
                <a:close/>
              </a:path>
              <a:path w="921385" h="76200">
                <a:moveTo>
                  <a:pt x="921368" y="47624"/>
                </a:moveTo>
                <a:lnTo>
                  <a:pt x="76200" y="47624"/>
                </a:lnTo>
                <a:lnTo>
                  <a:pt x="921368" y="47626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3218709" y="4835087"/>
            <a:ext cx="2684780" cy="443230"/>
          </a:xfrm>
          <a:custGeom>
            <a:avLst/>
            <a:gdLst/>
            <a:ahLst/>
            <a:cxnLst/>
            <a:rect l="l" t="t" r="r" b="b"/>
            <a:pathLst>
              <a:path w="2684779" h="443229">
                <a:moveTo>
                  <a:pt x="69625" y="367291"/>
                </a:moveTo>
                <a:lnTo>
                  <a:pt x="0" y="416388"/>
                </a:lnTo>
                <a:lnTo>
                  <a:pt x="81052" y="442629"/>
                </a:lnTo>
                <a:lnTo>
                  <a:pt x="76767" y="414378"/>
                </a:lnTo>
                <a:lnTo>
                  <a:pt x="200945" y="395542"/>
                </a:lnTo>
                <a:lnTo>
                  <a:pt x="73910" y="395542"/>
                </a:lnTo>
                <a:lnTo>
                  <a:pt x="69625" y="367291"/>
                </a:lnTo>
                <a:close/>
              </a:path>
              <a:path w="2684779" h="443229">
                <a:moveTo>
                  <a:pt x="2681648" y="0"/>
                </a:moveTo>
                <a:lnTo>
                  <a:pt x="73910" y="395542"/>
                </a:lnTo>
                <a:lnTo>
                  <a:pt x="200945" y="395542"/>
                </a:lnTo>
                <a:lnTo>
                  <a:pt x="2684504" y="18834"/>
                </a:lnTo>
                <a:lnTo>
                  <a:pt x="2681648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578354" y="4843310"/>
            <a:ext cx="4291330" cy="1130300"/>
          </a:xfrm>
          <a:custGeom>
            <a:avLst/>
            <a:gdLst/>
            <a:ahLst/>
            <a:cxnLst/>
            <a:rect l="l" t="t" r="r" b="b"/>
            <a:pathLst>
              <a:path w="4291330" h="1130300">
                <a:moveTo>
                  <a:pt x="64314" y="1055952"/>
                </a:moveTo>
                <a:lnTo>
                  <a:pt x="0" y="1111825"/>
                </a:lnTo>
                <a:lnTo>
                  <a:pt x="83286" y="1129752"/>
                </a:lnTo>
                <a:lnTo>
                  <a:pt x="76172" y="1102077"/>
                </a:lnTo>
                <a:lnTo>
                  <a:pt x="147936" y="1083627"/>
                </a:lnTo>
                <a:lnTo>
                  <a:pt x="71428" y="1083627"/>
                </a:lnTo>
                <a:lnTo>
                  <a:pt x="64314" y="1055952"/>
                </a:lnTo>
                <a:close/>
              </a:path>
              <a:path w="4291330" h="1130300">
                <a:moveTo>
                  <a:pt x="4286422" y="0"/>
                </a:moveTo>
                <a:lnTo>
                  <a:pt x="71428" y="1083627"/>
                </a:lnTo>
                <a:lnTo>
                  <a:pt x="147936" y="1083627"/>
                </a:lnTo>
                <a:lnTo>
                  <a:pt x="4291166" y="18449"/>
                </a:lnTo>
                <a:lnTo>
                  <a:pt x="4286422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 txBox="1"/>
          <p:nvPr/>
        </p:nvSpPr>
        <p:spPr>
          <a:xfrm>
            <a:off x="7935997" y="5873147"/>
            <a:ext cx="4032885" cy="16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“R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</a:t>
            </a:r>
            <a:r>
              <a:rPr sz="1050" dirty="0">
                <a:latin typeface="Calibri"/>
                <a:cs typeface="Calibri"/>
              </a:rPr>
              <a:t> f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at</a:t>
            </a:r>
            <a:r>
              <a:rPr sz="1050" dirty="0">
                <a:latin typeface="Calibri"/>
                <a:cs typeface="Calibri"/>
              </a:rPr>
              <a:t>ure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rar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for 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cc</a:t>
            </a:r>
            <a:r>
              <a:rPr sz="1050" dirty="0">
                <a:latin typeface="Calibri"/>
                <a:cs typeface="Calibri"/>
              </a:rPr>
              <a:t>ura</a:t>
            </a:r>
            <a:r>
              <a:rPr sz="1050" spc="5" dirty="0">
                <a:latin typeface="Calibri"/>
                <a:cs typeface="Calibri"/>
              </a:rPr>
              <a:t>te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0" dirty="0">
                <a:latin typeface="Calibri"/>
                <a:cs typeface="Calibri"/>
              </a:rPr>
              <a:t>je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d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t</a:t>
            </a:r>
            <a:r>
              <a:rPr sz="1050" spc="-5" dirty="0">
                <a:latin typeface="Calibri"/>
                <a:cs typeface="Calibri"/>
              </a:rPr>
              <a:t>ec</a:t>
            </a:r>
            <a:r>
              <a:rPr sz="1050" spc="5" dirty="0">
                <a:latin typeface="Calibri"/>
                <a:cs typeface="Calibri"/>
              </a:rPr>
              <a:t>ti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and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62" name="object 62"/>
          <p:cNvSpPr txBox="1"/>
          <p:nvPr/>
        </p:nvSpPr>
        <p:spPr>
          <a:xfrm>
            <a:off x="3791239" y="1173885"/>
            <a:ext cx="919480" cy="381635"/>
          </a:xfrm>
          <a:prstGeom prst="rect">
            <a:avLst/>
          </a:prstGeom>
          <a:ln w="19050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208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B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55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x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63" name="object 63"/>
          <p:cNvSpPr/>
          <p:nvPr/>
        </p:nvSpPr>
        <p:spPr>
          <a:xfrm>
            <a:off x="4477694" y="1642685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216443" y="129866"/>
                </a:moveTo>
                <a:lnTo>
                  <a:pt x="43287" y="129866"/>
                </a:lnTo>
                <a:lnTo>
                  <a:pt x="177054" y="263631"/>
                </a:lnTo>
                <a:lnTo>
                  <a:pt x="263631" y="177054"/>
                </a:lnTo>
                <a:lnTo>
                  <a:pt x="216443" y="129866"/>
                </a:lnTo>
                <a:close/>
              </a:path>
              <a:path w="264160" h="264160">
                <a:moveTo>
                  <a:pt x="173154" y="0"/>
                </a:moveTo>
                <a:lnTo>
                  <a:pt x="0" y="0"/>
                </a:lnTo>
                <a:lnTo>
                  <a:pt x="0" y="173155"/>
                </a:lnTo>
                <a:lnTo>
                  <a:pt x="43287" y="129866"/>
                </a:lnTo>
                <a:lnTo>
                  <a:pt x="216443" y="129866"/>
                </a:lnTo>
                <a:lnTo>
                  <a:pt x="129866" y="43289"/>
                </a:lnTo>
                <a:lnTo>
                  <a:pt x="17315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4477693" y="1642685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0" y="173154"/>
                </a:moveTo>
                <a:lnTo>
                  <a:pt x="0" y="0"/>
                </a:lnTo>
                <a:lnTo>
                  <a:pt x="173154" y="0"/>
                </a:lnTo>
                <a:lnTo>
                  <a:pt x="129866" y="43288"/>
                </a:lnTo>
                <a:lnTo>
                  <a:pt x="263631" y="177054"/>
                </a:lnTo>
                <a:lnTo>
                  <a:pt x="177054" y="263631"/>
                </a:lnTo>
                <a:lnTo>
                  <a:pt x="43288" y="129866"/>
                </a:lnTo>
                <a:lnTo>
                  <a:pt x="0" y="1731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2460320" y="2029851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216443" y="129866"/>
                </a:moveTo>
                <a:lnTo>
                  <a:pt x="43289" y="129866"/>
                </a:lnTo>
                <a:lnTo>
                  <a:pt x="177054" y="263631"/>
                </a:lnTo>
                <a:lnTo>
                  <a:pt x="263631" y="177054"/>
                </a:lnTo>
                <a:lnTo>
                  <a:pt x="216443" y="129866"/>
                </a:lnTo>
                <a:close/>
              </a:path>
              <a:path w="264160" h="264160">
                <a:moveTo>
                  <a:pt x="173155" y="0"/>
                </a:moveTo>
                <a:lnTo>
                  <a:pt x="0" y="0"/>
                </a:lnTo>
                <a:lnTo>
                  <a:pt x="0" y="173155"/>
                </a:lnTo>
                <a:lnTo>
                  <a:pt x="43289" y="129866"/>
                </a:lnTo>
                <a:lnTo>
                  <a:pt x="216443" y="129866"/>
                </a:lnTo>
                <a:lnTo>
                  <a:pt x="129866" y="43289"/>
                </a:lnTo>
                <a:lnTo>
                  <a:pt x="17315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2460320" y="2029850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0" y="173154"/>
                </a:moveTo>
                <a:lnTo>
                  <a:pt x="0" y="0"/>
                </a:lnTo>
                <a:lnTo>
                  <a:pt x="173154" y="0"/>
                </a:lnTo>
                <a:lnTo>
                  <a:pt x="129866" y="43288"/>
                </a:lnTo>
                <a:lnTo>
                  <a:pt x="263631" y="177054"/>
                </a:lnTo>
                <a:lnTo>
                  <a:pt x="177054" y="263631"/>
                </a:lnTo>
                <a:lnTo>
                  <a:pt x="43288" y="129866"/>
                </a:lnTo>
                <a:lnTo>
                  <a:pt x="0" y="1731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1135065" y="2529788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59" h="264160">
                <a:moveTo>
                  <a:pt x="216443" y="129865"/>
                </a:moveTo>
                <a:lnTo>
                  <a:pt x="43288" y="129865"/>
                </a:lnTo>
                <a:lnTo>
                  <a:pt x="177054" y="263630"/>
                </a:lnTo>
                <a:lnTo>
                  <a:pt x="263631" y="177053"/>
                </a:lnTo>
                <a:lnTo>
                  <a:pt x="216443" y="129865"/>
                </a:lnTo>
                <a:close/>
              </a:path>
              <a:path w="264159" h="264160">
                <a:moveTo>
                  <a:pt x="173155" y="0"/>
                </a:moveTo>
                <a:lnTo>
                  <a:pt x="0" y="0"/>
                </a:lnTo>
                <a:lnTo>
                  <a:pt x="0" y="173154"/>
                </a:lnTo>
                <a:lnTo>
                  <a:pt x="43288" y="129865"/>
                </a:lnTo>
                <a:lnTo>
                  <a:pt x="216443" y="129865"/>
                </a:lnTo>
                <a:lnTo>
                  <a:pt x="129866" y="43287"/>
                </a:lnTo>
                <a:lnTo>
                  <a:pt x="17315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1135065" y="2529787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59" h="264160">
                <a:moveTo>
                  <a:pt x="0" y="173154"/>
                </a:moveTo>
                <a:lnTo>
                  <a:pt x="0" y="0"/>
                </a:lnTo>
                <a:lnTo>
                  <a:pt x="173154" y="0"/>
                </a:lnTo>
                <a:lnTo>
                  <a:pt x="129866" y="43288"/>
                </a:lnTo>
                <a:lnTo>
                  <a:pt x="263631" y="177054"/>
                </a:lnTo>
                <a:lnTo>
                  <a:pt x="177054" y="263631"/>
                </a:lnTo>
                <a:lnTo>
                  <a:pt x="43288" y="129866"/>
                </a:lnTo>
                <a:lnTo>
                  <a:pt x="0" y="1731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1581430" y="1554985"/>
            <a:ext cx="919480" cy="381635"/>
          </a:xfrm>
          <a:custGeom>
            <a:avLst/>
            <a:gdLst/>
            <a:ahLst/>
            <a:cxnLst/>
            <a:rect l="l" t="t" r="r" b="b"/>
            <a:pathLst>
              <a:path w="919480" h="381635">
                <a:moveTo>
                  <a:pt x="0" y="0"/>
                </a:moveTo>
                <a:lnTo>
                  <a:pt x="919274" y="0"/>
                </a:lnTo>
                <a:lnTo>
                  <a:pt x="919274" y="381101"/>
                </a:lnTo>
                <a:lnTo>
                  <a:pt x="0" y="381101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 txBox="1"/>
          <p:nvPr/>
        </p:nvSpPr>
        <p:spPr>
          <a:xfrm>
            <a:off x="287443" y="2066079"/>
            <a:ext cx="919480" cy="381635"/>
          </a:xfrm>
          <a:prstGeom prst="rect">
            <a:avLst/>
          </a:prstGeom>
          <a:ln w="19050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208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B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55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x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3" name="object 73"/>
          <p:cNvSpPr txBox="1"/>
          <p:nvPr/>
        </p:nvSpPr>
        <p:spPr>
          <a:xfrm>
            <a:off x="7935997" y="6034013"/>
            <a:ext cx="4118610" cy="3263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spc="-5" dirty="0">
                <a:latin typeface="Calibri"/>
                <a:cs typeface="Calibri"/>
              </a:rPr>
              <a:t>se</a:t>
            </a:r>
            <a:r>
              <a:rPr sz="1050" dirty="0">
                <a:latin typeface="Calibri"/>
                <a:cs typeface="Calibri"/>
              </a:rPr>
              <a:t>m</a:t>
            </a:r>
            <a:r>
              <a:rPr sz="1050" spc="5" dirty="0">
                <a:latin typeface="Calibri"/>
                <a:cs typeface="Calibri"/>
              </a:rPr>
              <a:t>anti</a:t>
            </a:r>
            <a:r>
              <a:rPr sz="1050" dirty="0">
                <a:latin typeface="Calibri"/>
                <a:cs typeface="Calibri"/>
              </a:rPr>
              <a:t>c</a:t>
            </a:r>
            <a:r>
              <a:rPr sz="1050" spc="-5" dirty="0">
                <a:latin typeface="Calibri"/>
                <a:cs typeface="Calibri"/>
              </a:rPr>
              <a:t> se</a:t>
            </a:r>
            <a:r>
              <a:rPr sz="1050" dirty="0">
                <a:latin typeface="Calibri"/>
                <a:cs typeface="Calibri"/>
              </a:rPr>
              <a:t>gm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ntati</a:t>
            </a:r>
            <a:r>
              <a:rPr sz="1050" dirty="0">
                <a:latin typeface="Calibri"/>
                <a:cs typeface="Calibri"/>
              </a:rPr>
              <a:t>on”,</a:t>
            </a:r>
            <a:r>
              <a:rPr sz="1050" spc="-5" dirty="0">
                <a:latin typeface="Calibri"/>
                <a:cs typeface="Calibri"/>
              </a:rPr>
              <a:t> C</a:t>
            </a:r>
            <a:r>
              <a:rPr sz="1050" dirty="0">
                <a:latin typeface="Calibri"/>
                <a:cs typeface="Calibri"/>
              </a:rPr>
              <a:t>VP</a:t>
            </a:r>
            <a:r>
              <a:rPr sz="1050" spc="5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2014.</a:t>
            </a:r>
            <a:endParaRPr sz="10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050" spc="-5" dirty="0">
                <a:latin typeface="Calibri"/>
                <a:cs typeface="Calibri"/>
              </a:rPr>
              <a:t>F</a:t>
            </a:r>
            <a:r>
              <a:rPr sz="1050" dirty="0">
                <a:latin typeface="Calibri"/>
                <a:cs typeface="Calibri"/>
              </a:rPr>
              <a:t>igure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copyright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Ross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2015; 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1050" u="sng" spc="5" dirty="0">
                <a:solidFill>
                  <a:srgbClr val="0563C1"/>
                </a:solidFill>
                <a:latin typeface="Calibri"/>
                <a:cs typeface="Calibri"/>
              </a:rPr>
              <a:t>our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ce</a:t>
            </a:r>
            <a:r>
              <a:rPr sz="1050" dirty="0">
                <a:latin typeface="Calibri"/>
                <a:cs typeface="Calibri"/>
              </a:rPr>
              <a:t>.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pro</a:t>
            </a:r>
            <a:r>
              <a:rPr sz="1050" spc="5" dirty="0">
                <a:latin typeface="Calibri"/>
                <a:cs typeface="Calibri"/>
              </a:rPr>
              <a:t>du</a:t>
            </a:r>
            <a:r>
              <a:rPr sz="1050" spc="-5" dirty="0">
                <a:latin typeface="Calibri"/>
                <a:cs typeface="Calibri"/>
              </a:rPr>
              <a:t>ce</a:t>
            </a:r>
            <a:r>
              <a:rPr sz="1050" spc="5" dirty="0">
                <a:latin typeface="Calibri"/>
                <a:cs typeface="Calibri"/>
              </a:rPr>
              <a:t>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with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p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rm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ss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dirty="0">
                <a:latin typeface="Calibri"/>
                <a:cs typeface="Calibri"/>
              </a:rPr>
              <a:t>on.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74" name="object 7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75" name="object 75"/>
          <p:cNvSpPr txBox="1"/>
          <p:nvPr/>
        </p:nvSpPr>
        <p:spPr>
          <a:xfrm>
            <a:off x="5315013" y="6506264"/>
            <a:ext cx="1562100" cy="279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34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76" name="object 76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71" name="object 71"/>
          <p:cNvSpPr txBox="1"/>
          <p:nvPr/>
        </p:nvSpPr>
        <p:spPr>
          <a:xfrm>
            <a:off x="6351781" y="543147"/>
            <a:ext cx="298196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gl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B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2" name="object 72"/>
          <p:cNvSpPr txBox="1"/>
          <p:nvPr/>
        </p:nvSpPr>
        <p:spPr>
          <a:xfrm>
            <a:off x="6351781" y="1275514"/>
            <a:ext cx="5243830" cy="398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69900" marR="706755" indent="-457200">
              <a:lnSpc>
                <a:spcPct val="100699"/>
              </a:lnSpc>
              <a:buFont typeface="Calibri"/>
              <a:buAutoNum type="arabicPeriod"/>
              <a:tabLst>
                <a:tab pos="469900" algn="l"/>
              </a:tabLst>
            </a:pPr>
            <a:r>
              <a:rPr sz="2400" spc="-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un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0" dirty="0">
                <a:latin typeface="Calibri"/>
                <a:cs typeface="Calibri"/>
              </a:rPr>
              <a:t>m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 </a:t>
            </a:r>
            <a:r>
              <a:rPr sz="2400" spc="-25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pu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~</a:t>
            </a:r>
            <a:r>
              <a:rPr sz="2400" spc="-20" dirty="0">
                <a:latin typeface="Calibri"/>
                <a:cs typeface="Calibri"/>
              </a:rPr>
              <a:t>200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  <a:p>
            <a:pPr marL="469900" marR="5080" indent="-457200">
              <a:lnSpc>
                <a:spcPts val="2870"/>
              </a:lnSpc>
              <a:spcBef>
                <a:spcPts val="90"/>
              </a:spcBef>
              <a:buFont typeface="Calibri"/>
              <a:buAutoNum type="arabicPeriod"/>
              <a:tabLst>
                <a:tab pos="469900" algn="l"/>
              </a:tabLst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spc="-55" dirty="0">
                <a:latin typeface="Calibri"/>
                <a:cs typeface="Calibri"/>
              </a:rPr>
              <a:t>z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224</a:t>
            </a:r>
            <a:r>
              <a:rPr sz="2400" spc="-5" dirty="0">
                <a:latin typeface="Calibri"/>
                <a:cs typeface="Calibri"/>
              </a:rPr>
              <a:t>x</a:t>
            </a:r>
            <a:r>
              <a:rPr sz="2400" spc="-20" dirty="0">
                <a:latin typeface="Calibri"/>
                <a:cs typeface="Calibri"/>
              </a:rPr>
              <a:t>22</a:t>
            </a:r>
            <a:r>
              <a:rPr sz="2400" spc="-15" dirty="0">
                <a:latin typeface="Calibri"/>
                <a:cs typeface="Calibri"/>
              </a:rPr>
              <a:t>4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and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run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nd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nd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C</a:t>
            </a:r>
            <a:r>
              <a:rPr sz="2400" spc="-20" dirty="0">
                <a:latin typeface="Calibri"/>
                <a:cs typeface="Calibri"/>
              </a:rPr>
              <a:t>NN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ic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  <a:p>
            <a:pPr marL="469900">
              <a:lnSpc>
                <a:spcPts val="2800"/>
              </a:lnSpc>
            </a:pPr>
            <a:r>
              <a:rPr sz="2400" spc="-5" dirty="0">
                <a:latin typeface="Calibri"/>
                <a:cs typeface="Calibri"/>
              </a:rPr>
              <a:t>clas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20" dirty="0">
                <a:latin typeface="Calibri"/>
                <a:cs typeface="Calibri"/>
              </a:rPr>
              <a:t>o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a</a:t>
            </a:r>
            <a:r>
              <a:rPr sz="2400" dirty="0">
                <a:latin typeface="Calibri"/>
                <a:cs typeface="Calibri"/>
              </a:rPr>
              <a:t>nd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5" dirty="0">
                <a:latin typeface="Calibri"/>
                <a:cs typeface="Calibri"/>
              </a:rPr>
              <a:t>s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rm</a:t>
            </a:r>
            <a:endParaRPr sz="2400">
              <a:latin typeface="Calibri"/>
              <a:cs typeface="Calibri"/>
            </a:endParaRPr>
          </a:p>
          <a:p>
            <a:pPr marL="469900" marR="63500" indent="-457200">
              <a:lnSpc>
                <a:spcPts val="2900"/>
              </a:lnSpc>
              <a:spcBef>
                <a:spcPts val="70"/>
              </a:spcBef>
              <a:buFont typeface="Calibri"/>
              <a:buAutoNum type="arabicPeriod" startAt="3"/>
              <a:tabLst>
                <a:tab pos="469900" algn="l"/>
              </a:tabLst>
            </a:pPr>
            <a:r>
              <a:rPr sz="2400" spc="-20" dirty="0">
                <a:latin typeface="Calibri"/>
                <a:cs typeface="Calibri"/>
              </a:rPr>
              <a:t>Us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20" dirty="0">
                <a:latin typeface="Calibri"/>
                <a:cs typeface="Calibri"/>
              </a:rPr>
              <a:t>o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1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on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put</a:t>
            </a:r>
            <a:endParaRPr sz="2400">
              <a:latin typeface="Calibri"/>
              <a:cs typeface="Calibri"/>
            </a:endParaRPr>
          </a:p>
          <a:p>
            <a:pPr marL="469900">
              <a:lnSpc>
                <a:spcPts val="2760"/>
              </a:lnSpc>
            </a:pPr>
            <a:r>
              <a:rPr sz="2400" spc="-5" dirty="0">
                <a:latin typeface="Calibri"/>
                <a:cs typeface="Calibri"/>
              </a:rPr>
              <a:t>(M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oi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e:</a:t>
            </a:r>
            <a:r>
              <a:rPr sz="2400" spc="-15" dirty="0">
                <a:latin typeface="Calibri"/>
                <a:cs typeface="Calibri"/>
              </a:rPr>
              <a:t> 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sh</a:t>
            </a:r>
            <a:r>
              <a:rPr sz="2400" spc="-5" dirty="0">
                <a:latin typeface="Calibri"/>
                <a:cs typeface="Calibri"/>
              </a:rPr>
              <a:t>ol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on</a:t>
            </a:r>
            <a:endParaRPr sz="2400">
              <a:latin typeface="Calibri"/>
              <a:cs typeface="Calibri"/>
            </a:endParaRPr>
          </a:p>
          <a:p>
            <a:pPr marL="469900" marR="146685">
              <a:lnSpc>
                <a:spcPts val="2900"/>
              </a:lnSpc>
              <a:spcBef>
                <a:spcPts val="70"/>
              </a:spcBef>
            </a:pPr>
            <a:r>
              <a:rPr sz="2400" dirty="0">
                <a:latin typeface="Calibri"/>
                <a:cs typeface="Calibri"/>
              </a:rPr>
              <a:t>ba</a:t>
            </a:r>
            <a:r>
              <a:rPr sz="2400" spc="-20" dirty="0">
                <a:latin typeface="Calibri"/>
                <a:cs typeface="Calibri"/>
              </a:rPr>
              <a:t>ckg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und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8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3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?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100" dirty="0">
                <a:latin typeface="Calibri"/>
                <a:cs typeface="Calibri"/>
              </a:rPr>
              <a:t>k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K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" dirty="0">
                <a:latin typeface="Calibri"/>
                <a:cs typeface="Calibri"/>
              </a:rPr>
              <a:t> 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?)</a:t>
            </a:r>
            <a:endParaRPr sz="2400">
              <a:latin typeface="Calibri"/>
              <a:cs typeface="Calibri"/>
            </a:endParaRPr>
          </a:p>
          <a:p>
            <a:pPr marL="469900" indent="-457200">
              <a:lnSpc>
                <a:spcPts val="2765"/>
              </a:lnSpc>
              <a:buFont typeface="Calibri"/>
              <a:buAutoNum type="arabicPeriod" startAt="4"/>
              <a:tabLst>
                <a:tab pos="469900" algn="l"/>
              </a:tabLst>
            </a:pPr>
            <a:r>
              <a:rPr sz="2400" spc="-5" dirty="0">
                <a:latin typeface="Calibri"/>
                <a:cs typeface="Calibri"/>
              </a:rPr>
              <a:t>Com</a:t>
            </a:r>
            <a:r>
              <a:rPr sz="2400" dirty="0">
                <a:latin typeface="Calibri"/>
                <a:cs typeface="Calibri"/>
              </a:rPr>
              <a:t>pa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wit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un</a:t>
            </a:r>
            <a:r>
              <a:rPr sz="2400" spc="-5" dirty="0">
                <a:latin typeface="Calibri"/>
                <a:cs typeface="Calibri"/>
              </a:rPr>
              <a:t>d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ru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spc="-65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838189" y="1308316"/>
            <a:ext cx="6975468" cy="465394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C</a:t>
            </a:r>
            <a:r>
              <a:rPr dirty="0"/>
              <a:t>o</a:t>
            </a:r>
            <a:r>
              <a:rPr spc="-5" dirty="0"/>
              <a:t>m</a:t>
            </a:r>
            <a:r>
              <a:rPr spc="-30" dirty="0"/>
              <a:t>p</a:t>
            </a:r>
            <a:r>
              <a:rPr spc="-20" dirty="0"/>
              <a:t>ar</a:t>
            </a:r>
            <a:r>
              <a:rPr spc="-10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B</a:t>
            </a:r>
            <a:r>
              <a:rPr spc="-75" dirty="0"/>
              <a:t>o</a:t>
            </a:r>
            <a:r>
              <a:rPr spc="-105" dirty="0"/>
              <a:t>x</a:t>
            </a:r>
            <a:r>
              <a:rPr spc="-5" dirty="0"/>
              <a:t>e</a:t>
            </a:r>
            <a:r>
              <a:rPr spc="-15" dirty="0"/>
              <a:t>s:</a:t>
            </a:r>
            <a:r>
              <a:rPr spc="-5" dirty="0"/>
              <a:t> I</a:t>
            </a:r>
            <a:r>
              <a:rPr spc="-60" dirty="0"/>
              <a:t>nt</a:t>
            </a:r>
            <a:r>
              <a:rPr spc="-5" dirty="0"/>
              <a:t>e</a:t>
            </a:r>
            <a:r>
              <a:rPr spc="-100" dirty="0"/>
              <a:t>r</a:t>
            </a:r>
            <a:r>
              <a:rPr spc="-20" dirty="0"/>
              <a:t>s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25" dirty="0"/>
              <a:t>n</a:t>
            </a:r>
            <a:r>
              <a:rPr spc="-10" dirty="0"/>
              <a:t> </a:t>
            </a:r>
            <a:r>
              <a:rPr spc="-15" dirty="0"/>
              <a:t>o</a:t>
            </a:r>
            <a:r>
              <a:rPr spc="-55" dirty="0"/>
              <a:t>v</a:t>
            </a:r>
            <a:r>
              <a:rPr spc="-5" dirty="0"/>
              <a:t>e</a:t>
            </a:r>
            <a:r>
              <a:rPr spc="-15" dirty="0"/>
              <a:t>r</a:t>
            </a:r>
            <a:r>
              <a:rPr spc="-10" dirty="0"/>
              <a:t> </a:t>
            </a:r>
            <a:r>
              <a:rPr spc="-40" dirty="0"/>
              <a:t>U</a:t>
            </a:r>
            <a:r>
              <a:rPr spc="-30" dirty="0"/>
              <a:t>n</a:t>
            </a:r>
            <a:r>
              <a:rPr spc="-10" dirty="0"/>
              <a:t>i</a:t>
            </a:r>
            <a:r>
              <a:rPr dirty="0"/>
              <a:t>o</a:t>
            </a:r>
            <a:r>
              <a:rPr spc="-25" dirty="0"/>
              <a:t>n</a:t>
            </a:r>
            <a:r>
              <a:rPr spc="-10" dirty="0"/>
              <a:t> (</a:t>
            </a:r>
            <a:r>
              <a:rPr spc="-5" dirty="0"/>
              <a:t>I</a:t>
            </a:r>
            <a:r>
              <a:rPr dirty="0"/>
              <a:t>o</a:t>
            </a:r>
            <a:r>
              <a:rPr spc="-35" dirty="0"/>
              <a:t>U</a:t>
            </a:r>
            <a:r>
              <a:rPr spc="-15" dirty="0"/>
              <a:t>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100751" y="1527662"/>
            <a:ext cx="5533390" cy="17348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b="1" spc="-5" dirty="0">
                <a:solidFill>
                  <a:srgbClr val="00B0F0"/>
                </a:solidFill>
                <a:latin typeface="Calibri"/>
                <a:cs typeface="Calibri"/>
              </a:rPr>
              <a:t>O</a:t>
            </a:r>
            <a:r>
              <a:rPr sz="3200" b="1" spc="-25" dirty="0">
                <a:solidFill>
                  <a:srgbClr val="00B0F0"/>
                </a:solidFill>
                <a:latin typeface="Calibri"/>
                <a:cs typeface="Calibri"/>
              </a:rPr>
              <a:t>u</a:t>
            </a:r>
            <a:r>
              <a:rPr sz="3200" b="1" dirty="0">
                <a:solidFill>
                  <a:srgbClr val="00B0F0"/>
                </a:solidFill>
                <a:latin typeface="Calibri"/>
                <a:cs typeface="Calibri"/>
              </a:rPr>
              <a:t>r </a:t>
            </a:r>
            <a:r>
              <a:rPr sz="3200" b="1" spc="-5" dirty="0">
                <a:solidFill>
                  <a:srgbClr val="00B0F0"/>
                </a:solidFill>
                <a:latin typeface="Calibri"/>
                <a:cs typeface="Calibri"/>
              </a:rPr>
              <a:t>P</a:t>
            </a:r>
            <a:r>
              <a:rPr sz="3200" b="1" spc="-40" dirty="0">
                <a:solidFill>
                  <a:srgbClr val="00B0F0"/>
                </a:solidFill>
                <a:latin typeface="Calibri"/>
                <a:cs typeface="Calibri"/>
              </a:rPr>
              <a:t>r</a:t>
            </a:r>
            <a:r>
              <a:rPr sz="3200" b="1" dirty="0">
                <a:solidFill>
                  <a:srgbClr val="00B0F0"/>
                </a:solidFill>
                <a:latin typeface="Calibri"/>
                <a:cs typeface="Calibri"/>
              </a:rPr>
              <a:t>e</a:t>
            </a:r>
            <a:r>
              <a:rPr sz="3200" b="1" spc="-25" dirty="0">
                <a:solidFill>
                  <a:srgbClr val="00B0F0"/>
                </a:solidFill>
                <a:latin typeface="Calibri"/>
                <a:cs typeface="Calibri"/>
              </a:rPr>
              <a:t>d</a:t>
            </a:r>
            <a:r>
              <a:rPr sz="3200" b="1" spc="-10" dirty="0">
                <a:solidFill>
                  <a:srgbClr val="00B0F0"/>
                </a:solidFill>
                <a:latin typeface="Calibri"/>
                <a:cs typeface="Calibri"/>
              </a:rPr>
              <a:t>i</a:t>
            </a:r>
            <a:r>
              <a:rPr sz="3200" b="1" spc="-5" dirty="0">
                <a:solidFill>
                  <a:srgbClr val="00B0F0"/>
                </a:solidFill>
                <a:latin typeface="Calibri"/>
                <a:cs typeface="Calibri"/>
              </a:rPr>
              <a:t>c</a:t>
            </a:r>
            <a:r>
              <a:rPr sz="3200" b="1" dirty="0">
                <a:solidFill>
                  <a:srgbClr val="00B0F0"/>
                </a:solidFill>
                <a:latin typeface="Calibri"/>
                <a:cs typeface="Calibri"/>
              </a:rPr>
              <a:t>t</a:t>
            </a:r>
            <a:r>
              <a:rPr sz="3200" b="1" spc="-15" dirty="0">
                <a:solidFill>
                  <a:srgbClr val="00B0F0"/>
                </a:solidFill>
                <a:latin typeface="Calibri"/>
                <a:cs typeface="Calibri"/>
              </a:rPr>
              <a:t>ion</a:t>
            </a:r>
            <a:endParaRPr sz="3200">
              <a:latin typeface="Calibri"/>
              <a:cs typeface="Calibri"/>
            </a:endParaRPr>
          </a:p>
          <a:p>
            <a:pPr marL="4434205" marR="5080" indent="-184150">
              <a:lnSpc>
                <a:spcPct val="100000"/>
              </a:lnSpc>
              <a:spcBef>
                <a:spcPts val="2580"/>
              </a:spcBef>
            </a:pPr>
            <a:r>
              <a:rPr sz="3200" b="1" spc="-5" dirty="0">
                <a:solidFill>
                  <a:srgbClr val="00FF00"/>
                </a:solidFill>
                <a:latin typeface="Calibri"/>
                <a:cs typeface="Calibri"/>
              </a:rPr>
              <a:t>G</a:t>
            </a:r>
            <a:r>
              <a:rPr sz="3200" b="1" spc="-40" dirty="0">
                <a:solidFill>
                  <a:srgbClr val="00FF00"/>
                </a:solidFill>
                <a:latin typeface="Calibri"/>
                <a:cs typeface="Calibri"/>
              </a:rPr>
              <a:t>r</a:t>
            </a:r>
            <a:r>
              <a:rPr sz="3200" b="1" spc="-20" dirty="0">
                <a:solidFill>
                  <a:srgbClr val="00FF00"/>
                </a:solidFill>
                <a:latin typeface="Calibri"/>
                <a:cs typeface="Calibri"/>
              </a:rPr>
              <a:t>o</a:t>
            </a:r>
            <a:r>
              <a:rPr sz="3200" b="1" spc="-30" dirty="0">
                <a:solidFill>
                  <a:srgbClr val="00FF00"/>
                </a:solidFill>
                <a:latin typeface="Calibri"/>
                <a:cs typeface="Calibri"/>
              </a:rPr>
              <a:t>un</a:t>
            </a:r>
            <a:r>
              <a:rPr sz="3200" b="1" spc="-20" dirty="0">
                <a:solidFill>
                  <a:srgbClr val="00FF00"/>
                </a:solidFill>
                <a:latin typeface="Calibri"/>
                <a:cs typeface="Calibri"/>
              </a:rPr>
              <a:t>d</a:t>
            </a:r>
            <a:r>
              <a:rPr sz="3200" b="1" spc="-10" dirty="0">
                <a:solidFill>
                  <a:srgbClr val="00FF00"/>
                </a:solidFill>
                <a:latin typeface="Calibri"/>
                <a:cs typeface="Calibri"/>
              </a:rPr>
              <a:t> </a:t>
            </a:r>
            <a:r>
              <a:rPr sz="3200" b="1" spc="-160" dirty="0">
                <a:solidFill>
                  <a:srgbClr val="00FF00"/>
                </a:solidFill>
                <a:latin typeface="Calibri"/>
                <a:cs typeface="Calibri"/>
              </a:rPr>
              <a:t>T</a:t>
            </a:r>
            <a:r>
              <a:rPr sz="3200" b="1" spc="-5" dirty="0">
                <a:solidFill>
                  <a:srgbClr val="00FF00"/>
                </a:solidFill>
                <a:latin typeface="Calibri"/>
                <a:cs typeface="Calibri"/>
              </a:rPr>
              <a:t>r</a:t>
            </a:r>
            <a:r>
              <a:rPr sz="3200" b="1" spc="-25" dirty="0">
                <a:solidFill>
                  <a:srgbClr val="00FF00"/>
                </a:solidFill>
                <a:latin typeface="Calibri"/>
                <a:cs typeface="Calibri"/>
              </a:rPr>
              <a:t>u</a:t>
            </a:r>
            <a:r>
              <a:rPr sz="3200" b="1" spc="-15" dirty="0">
                <a:solidFill>
                  <a:srgbClr val="00FF00"/>
                </a:solidFill>
                <a:latin typeface="Calibri"/>
                <a:cs typeface="Calibri"/>
              </a:rPr>
              <a:t>th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90707" y="1387246"/>
            <a:ext cx="443611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10" dirty="0">
                <a:latin typeface="Calibri"/>
                <a:cs typeface="Calibri"/>
              </a:rPr>
              <a:t>r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3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ct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the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und-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ru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spc="-5" dirty="0">
                <a:latin typeface="Calibri"/>
                <a:cs typeface="Calibri"/>
              </a:rPr>
              <a:t>x</a:t>
            </a:r>
            <a:r>
              <a:rPr sz="2400" dirty="0">
                <a:latin typeface="Calibri"/>
                <a:cs typeface="Calibri"/>
              </a:rPr>
              <a:t>?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840964" y="2071396"/>
            <a:ext cx="3620770" cy="3126105"/>
          </a:xfrm>
          <a:custGeom>
            <a:avLst/>
            <a:gdLst/>
            <a:ahLst/>
            <a:cxnLst/>
            <a:rect l="l" t="t" r="r" b="b"/>
            <a:pathLst>
              <a:path w="3620770" h="3126104">
                <a:moveTo>
                  <a:pt x="0" y="0"/>
                </a:moveTo>
                <a:lnTo>
                  <a:pt x="3620277" y="0"/>
                </a:lnTo>
                <a:lnTo>
                  <a:pt x="3620277" y="3125756"/>
                </a:lnTo>
                <a:lnTo>
                  <a:pt x="0" y="3125756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00B0F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394583" y="2416628"/>
            <a:ext cx="3589654" cy="3489960"/>
          </a:xfrm>
          <a:custGeom>
            <a:avLst/>
            <a:gdLst/>
            <a:ahLst/>
            <a:cxnLst/>
            <a:rect l="l" t="t" r="r" b="b"/>
            <a:pathLst>
              <a:path w="3589654" h="3489960">
                <a:moveTo>
                  <a:pt x="0" y="0"/>
                </a:moveTo>
                <a:lnTo>
                  <a:pt x="3589175" y="0"/>
                </a:lnTo>
                <a:lnTo>
                  <a:pt x="3589175" y="3489648"/>
                </a:lnTo>
                <a:lnTo>
                  <a:pt x="0" y="3489648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7546340" y="6210726"/>
            <a:ext cx="4425950" cy="1295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P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pp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y</a:t>
            </a:r>
            <a:r>
              <a:rPr sz="800" u="sng" spc="-25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is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li</a:t>
            </a:r>
            <a:r>
              <a:rPr sz="800" spc="-5" dirty="0">
                <a:latin typeface="Calibri"/>
                <a:cs typeface="Calibri"/>
              </a:rPr>
              <a:t>ce</a:t>
            </a:r>
            <a:r>
              <a:rPr sz="800" dirty="0">
                <a:latin typeface="Calibri"/>
                <a:cs typeface="Calibri"/>
              </a:rPr>
              <a:t>n</a:t>
            </a:r>
            <a:r>
              <a:rPr sz="800" spc="-5" dirty="0">
                <a:latin typeface="Calibri"/>
                <a:cs typeface="Calibri"/>
              </a:rPr>
              <a:t>se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und</a:t>
            </a:r>
            <a:r>
              <a:rPr sz="800" spc="-5" dirty="0">
                <a:latin typeface="Calibri"/>
                <a:cs typeface="Calibri"/>
              </a:rPr>
              <a:t>er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CC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-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2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.0</a:t>
            </a:r>
            <a:r>
              <a:rPr sz="800" u="sng" spc="-35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n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r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li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ns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B</a:t>
            </a:r>
            <a:r>
              <a:rPr sz="800" dirty="0">
                <a:latin typeface="Calibri"/>
                <a:cs typeface="Calibri"/>
              </a:rPr>
              <a:t>oundin</a:t>
            </a:r>
            <a:r>
              <a:rPr sz="800" spc="-5" dirty="0">
                <a:latin typeface="Calibri"/>
                <a:cs typeface="Calibri"/>
              </a:rPr>
              <a:t>g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box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and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x</a:t>
            </a:r>
            <a:r>
              <a:rPr sz="800" spc="-5" dirty="0">
                <a:latin typeface="Calibri"/>
                <a:cs typeface="Calibri"/>
              </a:rPr>
              <a:t>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add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b</a:t>
            </a:r>
            <a:r>
              <a:rPr sz="800" spc="-5" dirty="0">
                <a:latin typeface="Calibri"/>
                <a:cs typeface="Calibri"/>
              </a:rPr>
              <a:t>y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J</a:t>
            </a:r>
            <a:r>
              <a:rPr sz="800" dirty="0">
                <a:latin typeface="Calibri"/>
                <a:cs typeface="Calibri"/>
              </a:rPr>
              <a:t>us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in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J</a:t>
            </a:r>
            <a:r>
              <a:rPr sz="800" dirty="0">
                <a:latin typeface="Calibri"/>
                <a:cs typeface="Calibri"/>
              </a:rPr>
              <a:t>ohnson.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34</a:t>
            </a:fld>
            <a:endParaRPr spc="-15" dirty="0"/>
          </a:p>
        </p:txBody>
      </p:sp>
      <p:sp>
        <p:nvSpPr>
          <p:cNvPr id="11" name="object 11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838189" y="1308316"/>
            <a:ext cx="6975468" cy="465394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C</a:t>
            </a:r>
            <a:r>
              <a:rPr dirty="0"/>
              <a:t>o</a:t>
            </a:r>
            <a:r>
              <a:rPr spc="-5" dirty="0"/>
              <a:t>m</a:t>
            </a:r>
            <a:r>
              <a:rPr spc="-30" dirty="0"/>
              <a:t>p</a:t>
            </a:r>
            <a:r>
              <a:rPr spc="-20" dirty="0"/>
              <a:t>ar</a:t>
            </a:r>
            <a:r>
              <a:rPr spc="-10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B</a:t>
            </a:r>
            <a:r>
              <a:rPr spc="-75" dirty="0"/>
              <a:t>o</a:t>
            </a:r>
            <a:r>
              <a:rPr spc="-105" dirty="0"/>
              <a:t>x</a:t>
            </a:r>
            <a:r>
              <a:rPr spc="-5" dirty="0"/>
              <a:t>e</a:t>
            </a:r>
            <a:r>
              <a:rPr spc="-15" dirty="0"/>
              <a:t>s:</a:t>
            </a:r>
            <a:r>
              <a:rPr spc="-5" dirty="0"/>
              <a:t> I</a:t>
            </a:r>
            <a:r>
              <a:rPr spc="-60" dirty="0"/>
              <a:t>nt</a:t>
            </a:r>
            <a:r>
              <a:rPr spc="-5" dirty="0"/>
              <a:t>e</a:t>
            </a:r>
            <a:r>
              <a:rPr spc="-100" dirty="0"/>
              <a:t>r</a:t>
            </a:r>
            <a:r>
              <a:rPr spc="-20" dirty="0"/>
              <a:t>s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25" dirty="0"/>
              <a:t>n</a:t>
            </a:r>
            <a:r>
              <a:rPr spc="-10" dirty="0"/>
              <a:t> </a:t>
            </a:r>
            <a:r>
              <a:rPr spc="-15" dirty="0"/>
              <a:t>o</a:t>
            </a:r>
            <a:r>
              <a:rPr spc="-55" dirty="0"/>
              <a:t>v</a:t>
            </a:r>
            <a:r>
              <a:rPr spc="-5" dirty="0"/>
              <a:t>e</a:t>
            </a:r>
            <a:r>
              <a:rPr spc="-15" dirty="0"/>
              <a:t>r</a:t>
            </a:r>
            <a:r>
              <a:rPr spc="-10" dirty="0"/>
              <a:t> </a:t>
            </a:r>
            <a:r>
              <a:rPr spc="-40" dirty="0"/>
              <a:t>U</a:t>
            </a:r>
            <a:r>
              <a:rPr spc="-30" dirty="0"/>
              <a:t>n</a:t>
            </a:r>
            <a:r>
              <a:rPr spc="-10" dirty="0"/>
              <a:t>i</a:t>
            </a:r>
            <a:r>
              <a:rPr dirty="0"/>
              <a:t>o</a:t>
            </a:r>
            <a:r>
              <a:rPr spc="-25" dirty="0"/>
              <a:t>n</a:t>
            </a:r>
            <a:r>
              <a:rPr spc="-10" dirty="0"/>
              <a:t> (</a:t>
            </a:r>
            <a:r>
              <a:rPr spc="-5" dirty="0"/>
              <a:t>I</a:t>
            </a:r>
            <a:r>
              <a:rPr dirty="0"/>
              <a:t>o</a:t>
            </a:r>
            <a:r>
              <a:rPr spc="-35" dirty="0"/>
              <a:t>U</a:t>
            </a:r>
            <a:r>
              <a:rPr spc="-15" dirty="0"/>
              <a:t>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100751" y="1527662"/>
            <a:ext cx="5533390" cy="17348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b="1" spc="-5" dirty="0">
                <a:solidFill>
                  <a:srgbClr val="00B0F0"/>
                </a:solidFill>
                <a:latin typeface="Calibri"/>
                <a:cs typeface="Calibri"/>
              </a:rPr>
              <a:t>O</a:t>
            </a:r>
            <a:r>
              <a:rPr sz="3200" b="1" spc="-25" dirty="0">
                <a:solidFill>
                  <a:srgbClr val="00B0F0"/>
                </a:solidFill>
                <a:latin typeface="Calibri"/>
                <a:cs typeface="Calibri"/>
              </a:rPr>
              <a:t>u</a:t>
            </a:r>
            <a:r>
              <a:rPr sz="3200" b="1" dirty="0">
                <a:solidFill>
                  <a:srgbClr val="00B0F0"/>
                </a:solidFill>
                <a:latin typeface="Calibri"/>
                <a:cs typeface="Calibri"/>
              </a:rPr>
              <a:t>r </a:t>
            </a:r>
            <a:r>
              <a:rPr sz="3200" b="1" spc="-5" dirty="0">
                <a:solidFill>
                  <a:srgbClr val="00B0F0"/>
                </a:solidFill>
                <a:latin typeface="Calibri"/>
                <a:cs typeface="Calibri"/>
              </a:rPr>
              <a:t>P</a:t>
            </a:r>
            <a:r>
              <a:rPr sz="3200" b="1" spc="-40" dirty="0">
                <a:solidFill>
                  <a:srgbClr val="00B0F0"/>
                </a:solidFill>
                <a:latin typeface="Calibri"/>
                <a:cs typeface="Calibri"/>
              </a:rPr>
              <a:t>r</a:t>
            </a:r>
            <a:r>
              <a:rPr sz="3200" b="1" dirty="0">
                <a:solidFill>
                  <a:srgbClr val="00B0F0"/>
                </a:solidFill>
                <a:latin typeface="Calibri"/>
                <a:cs typeface="Calibri"/>
              </a:rPr>
              <a:t>e</a:t>
            </a:r>
            <a:r>
              <a:rPr sz="3200" b="1" spc="-25" dirty="0">
                <a:solidFill>
                  <a:srgbClr val="00B0F0"/>
                </a:solidFill>
                <a:latin typeface="Calibri"/>
                <a:cs typeface="Calibri"/>
              </a:rPr>
              <a:t>d</a:t>
            </a:r>
            <a:r>
              <a:rPr sz="3200" b="1" spc="-10" dirty="0">
                <a:solidFill>
                  <a:srgbClr val="00B0F0"/>
                </a:solidFill>
                <a:latin typeface="Calibri"/>
                <a:cs typeface="Calibri"/>
              </a:rPr>
              <a:t>i</a:t>
            </a:r>
            <a:r>
              <a:rPr sz="3200" b="1" spc="-5" dirty="0">
                <a:solidFill>
                  <a:srgbClr val="00B0F0"/>
                </a:solidFill>
                <a:latin typeface="Calibri"/>
                <a:cs typeface="Calibri"/>
              </a:rPr>
              <a:t>c</a:t>
            </a:r>
            <a:r>
              <a:rPr sz="3200" b="1" dirty="0">
                <a:solidFill>
                  <a:srgbClr val="00B0F0"/>
                </a:solidFill>
                <a:latin typeface="Calibri"/>
                <a:cs typeface="Calibri"/>
              </a:rPr>
              <a:t>t</a:t>
            </a:r>
            <a:r>
              <a:rPr sz="3200" b="1" spc="-15" dirty="0">
                <a:solidFill>
                  <a:srgbClr val="00B0F0"/>
                </a:solidFill>
                <a:latin typeface="Calibri"/>
                <a:cs typeface="Calibri"/>
              </a:rPr>
              <a:t>ion</a:t>
            </a:r>
            <a:endParaRPr sz="3200">
              <a:latin typeface="Calibri"/>
              <a:cs typeface="Calibri"/>
            </a:endParaRPr>
          </a:p>
          <a:p>
            <a:pPr marL="4434205" marR="5080" indent="-184150">
              <a:lnSpc>
                <a:spcPct val="100000"/>
              </a:lnSpc>
              <a:spcBef>
                <a:spcPts val="2580"/>
              </a:spcBef>
            </a:pPr>
            <a:r>
              <a:rPr sz="3200" b="1" spc="-5" dirty="0">
                <a:solidFill>
                  <a:srgbClr val="00FF00"/>
                </a:solidFill>
                <a:latin typeface="Calibri"/>
                <a:cs typeface="Calibri"/>
              </a:rPr>
              <a:t>G</a:t>
            </a:r>
            <a:r>
              <a:rPr sz="3200" b="1" spc="-40" dirty="0">
                <a:solidFill>
                  <a:srgbClr val="00FF00"/>
                </a:solidFill>
                <a:latin typeface="Calibri"/>
                <a:cs typeface="Calibri"/>
              </a:rPr>
              <a:t>r</a:t>
            </a:r>
            <a:r>
              <a:rPr sz="3200" b="1" spc="-20" dirty="0">
                <a:solidFill>
                  <a:srgbClr val="00FF00"/>
                </a:solidFill>
                <a:latin typeface="Calibri"/>
                <a:cs typeface="Calibri"/>
              </a:rPr>
              <a:t>o</a:t>
            </a:r>
            <a:r>
              <a:rPr sz="3200" b="1" spc="-30" dirty="0">
                <a:solidFill>
                  <a:srgbClr val="00FF00"/>
                </a:solidFill>
                <a:latin typeface="Calibri"/>
                <a:cs typeface="Calibri"/>
              </a:rPr>
              <a:t>un</a:t>
            </a:r>
            <a:r>
              <a:rPr sz="3200" b="1" spc="-20" dirty="0">
                <a:solidFill>
                  <a:srgbClr val="00FF00"/>
                </a:solidFill>
                <a:latin typeface="Calibri"/>
                <a:cs typeface="Calibri"/>
              </a:rPr>
              <a:t>d</a:t>
            </a:r>
            <a:r>
              <a:rPr sz="3200" b="1" spc="-10" dirty="0">
                <a:solidFill>
                  <a:srgbClr val="00FF00"/>
                </a:solidFill>
                <a:latin typeface="Calibri"/>
                <a:cs typeface="Calibri"/>
              </a:rPr>
              <a:t> </a:t>
            </a:r>
            <a:r>
              <a:rPr sz="3200" b="1" spc="-160" dirty="0">
                <a:solidFill>
                  <a:srgbClr val="00FF00"/>
                </a:solidFill>
                <a:latin typeface="Calibri"/>
                <a:cs typeface="Calibri"/>
              </a:rPr>
              <a:t>T</a:t>
            </a:r>
            <a:r>
              <a:rPr sz="3200" b="1" spc="-5" dirty="0">
                <a:solidFill>
                  <a:srgbClr val="00FF00"/>
                </a:solidFill>
                <a:latin typeface="Calibri"/>
                <a:cs typeface="Calibri"/>
              </a:rPr>
              <a:t>r</a:t>
            </a:r>
            <a:r>
              <a:rPr sz="3200" b="1" spc="-25" dirty="0">
                <a:solidFill>
                  <a:srgbClr val="00FF00"/>
                </a:solidFill>
                <a:latin typeface="Calibri"/>
                <a:cs typeface="Calibri"/>
              </a:rPr>
              <a:t>u</a:t>
            </a:r>
            <a:r>
              <a:rPr sz="3200" b="1" spc="-15" dirty="0">
                <a:solidFill>
                  <a:srgbClr val="00FF00"/>
                </a:solidFill>
                <a:latin typeface="Calibri"/>
                <a:cs typeface="Calibri"/>
              </a:rPr>
              <a:t>th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sz="half" idx="2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dirty="0"/>
              <a:t>H</a:t>
            </a:r>
            <a:r>
              <a:rPr spc="-15" dirty="0"/>
              <a:t>o</a:t>
            </a:r>
            <a:r>
              <a:rPr spc="-20" dirty="0"/>
              <a:t>w</a:t>
            </a:r>
            <a:r>
              <a:rPr spc="-10" dirty="0"/>
              <a:t> </a:t>
            </a:r>
            <a:r>
              <a:rPr spc="-40" dirty="0"/>
              <a:t>c</a:t>
            </a:r>
            <a:r>
              <a:rPr dirty="0"/>
              <a:t>an</a:t>
            </a:r>
            <a:r>
              <a:rPr spc="-5" dirty="0"/>
              <a:t> </a:t>
            </a:r>
            <a:r>
              <a:rPr spc="-45" dirty="0"/>
              <a:t>w</a:t>
            </a:r>
            <a:r>
              <a:rPr spc="-15" dirty="0"/>
              <a:t>e</a:t>
            </a:r>
            <a:r>
              <a:rPr dirty="0"/>
              <a:t> </a:t>
            </a:r>
            <a:r>
              <a:rPr spc="-40" dirty="0"/>
              <a:t>c</a:t>
            </a:r>
            <a:r>
              <a:rPr spc="-5" dirty="0"/>
              <a:t>o</a:t>
            </a:r>
            <a:r>
              <a:rPr spc="-25" dirty="0"/>
              <a:t>m</a:t>
            </a:r>
            <a:r>
              <a:rPr dirty="0"/>
              <a:t>pa</a:t>
            </a:r>
            <a:r>
              <a:rPr spc="-45" dirty="0"/>
              <a:t>r</a:t>
            </a:r>
            <a:r>
              <a:rPr spc="-15" dirty="0"/>
              <a:t>e</a:t>
            </a:r>
            <a:r>
              <a:rPr dirty="0"/>
              <a:t> </a:t>
            </a:r>
            <a:r>
              <a:rPr spc="-5" dirty="0"/>
              <a:t>o</a:t>
            </a:r>
            <a:r>
              <a:rPr dirty="0"/>
              <a:t>u</a:t>
            </a:r>
            <a:r>
              <a:rPr spc="-10" dirty="0"/>
              <a:t>r </a:t>
            </a:r>
            <a:r>
              <a:rPr dirty="0"/>
              <a:t>p</a:t>
            </a:r>
            <a:r>
              <a:rPr spc="-35" dirty="0"/>
              <a:t>r</a:t>
            </a:r>
            <a:r>
              <a:rPr spc="-10" dirty="0"/>
              <a:t>e</a:t>
            </a:r>
            <a:r>
              <a:rPr dirty="0"/>
              <a:t>d</a:t>
            </a:r>
            <a:r>
              <a:rPr spc="-5" dirty="0"/>
              <a:t>i</a:t>
            </a:r>
            <a:r>
              <a:rPr spc="-15" dirty="0"/>
              <a:t>ct</a:t>
            </a:r>
            <a:r>
              <a:rPr spc="-5" dirty="0"/>
              <a:t>io</a:t>
            </a:r>
            <a:r>
              <a:rPr dirty="0"/>
              <a:t>n</a:t>
            </a:r>
            <a:r>
              <a:rPr spc="-5" dirty="0"/>
              <a:t> </a:t>
            </a:r>
            <a:r>
              <a:rPr spc="-40" dirty="0"/>
              <a:t>t</a:t>
            </a:r>
            <a:r>
              <a:rPr dirty="0"/>
              <a:t>o</a:t>
            </a:r>
            <a:r>
              <a:rPr spc="-10" dirty="0"/>
              <a:t> </a:t>
            </a:r>
            <a:r>
              <a:rPr spc="-15" dirty="0"/>
              <a:t>the</a:t>
            </a:r>
            <a:r>
              <a:rPr dirty="0"/>
              <a:t> </a:t>
            </a:r>
            <a:r>
              <a:rPr spc="-20" dirty="0"/>
              <a:t>g</a:t>
            </a:r>
            <a:r>
              <a:rPr spc="-50" dirty="0"/>
              <a:t>r</a:t>
            </a:r>
            <a:r>
              <a:rPr spc="-5" dirty="0"/>
              <a:t>o</a:t>
            </a:r>
            <a:r>
              <a:rPr dirty="0"/>
              <a:t>und-</a:t>
            </a:r>
            <a:r>
              <a:rPr spc="-15" dirty="0"/>
              <a:t>t</a:t>
            </a:r>
            <a:r>
              <a:rPr dirty="0"/>
              <a:t>ru</a:t>
            </a:r>
            <a:r>
              <a:rPr spc="-15" dirty="0"/>
              <a:t>t</a:t>
            </a:r>
            <a:r>
              <a:rPr dirty="0"/>
              <a:t>h</a:t>
            </a:r>
            <a:r>
              <a:rPr spc="-5" dirty="0"/>
              <a:t> </a:t>
            </a:r>
            <a:r>
              <a:rPr dirty="0"/>
              <a:t>b</a:t>
            </a:r>
            <a:r>
              <a:rPr spc="-50" dirty="0"/>
              <a:t>o</a:t>
            </a:r>
            <a:r>
              <a:rPr spc="-5" dirty="0"/>
              <a:t>x</a:t>
            </a:r>
            <a:r>
              <a:rPr dirty="0"/>
              <a:t>?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sz="2600">
              <a:latin typeface="Times New Roman"/>
              <a:cs typeface="Times New Roman"/>
            </a:endParaRPr>
          </a:p>
          <a:p>
            <a:pPr marL="12700" marR="243204">
              <a:lnSpc>
                <a:spcPts val="2870"/>
              </a:lnSpc>
            </a:pPr>
            <a:r>
              <a:rPr b="1" spc="-15" dirty="0">
                <a:latin typeface="Calibri"/>
                <a:cs typeface="Calibri"/>
              </a:rPr>
              <a:t>I</a:t>
            </a:r>
            <a:r>
              <a:rPr b="1" spc="-40" dirty="0">
                <a:latin typeface="Calibri"/>
                <a:cs typeface="Calibri"/>
              </a:rPr>
              <a:t>nt</a:t>
            </a:r>
            <a:r>
              <a:rPr b="1" spc="5" dirty="0">
                <a:latin typeface="Calibri"/>
                <a:cs typeface="Calibri"/>
              </a:rPr>
              <a:t>e</a:t>
            </a:r>
            <a:r>
              <a:rPr b="1" spc="-35" dirty="0">
                <a:latin typeface="Calibri"/>
                <a:cs typeface="Calibri"/>
              </a:rPr>
              <a:t>r</a:t>
            </a:r>
            <a:r>
              <a:rPr b="1" spc="-10" dirty="0">
                <a:latin typeface="Calibri"/>
                <a:cs typeface="Calibri"/>
              </a:rPr>
              <a:t>s</a:t>
            </a:r>
            <a:r>
              <a:rPr b="1" spc="5" dirty="0">
                <a:latin typeface="Calibri"/>
                <a:cs typeface="Calibri"/>
              </a:rPr>
              <a:t>e</a:t>
            </a:r>
            <a:r>
              <a:rPr b="1" spc="-5" dirty="0">
                <a:latin typeface="Calibri"/>
                <a:cs typeface="Calibri"/>
              </a:rPr>
              <a:t>c</a:t>
            </a:r>
            <a:r>
              <a:rPr b="1" dirty="0">
                <a:latin typeface="Calibri"/>
                <a:cs typeface="Calibri"/>
              </a:rPr>
              <a:t>t</a:t>
            </a:r>
            <a:r>
              <a:rPr b="1" spc="-15" dirty="0">
                <a:latin typeface="Calibri"/>
                <a:cs typeface="Calibri"/>
              </a:rPr>
              <a:t>ion</a:t>
            </a:r>
            <a:r>
              <a:rPr b="1" spc="-10" dirty="0">
                <a:latin typeface="Calibri"/>
                <a:cs typeface="Calibri"/>
              </a:rPr>
              <a:t> </a:t>
            </a:r>
            <a:r>
              <a:rPr b="1" spc="-25" dirty="0">
                <a:latin typeface="Calibri"/>
                <a:cs typeface="Calibri"/>
              </a:rPr>
              <a:t>ov</a:t>
            </a:r>
            <a:r>
              <a:rPr b="1" spc="5" dirty="0">
                <a:latin typeface="Calibri"/>
                <a:cs typeface="Calibri"/>
              </a:rPr>
              <a:t>e</a:t>
            </a:r>
            <a:r>
              <a:rPr b="1" dirty="0">
                <a:latin typeface="Calibri"/>
                <a:cs typeface="Calibri"/>
              </a:rPr>
              <a:t>r</a:t>
            </a:r>
            <a:r>
              <a:rPr b="1" spc="-10" dirty="0">
                <a:latin typeface="Calibri"/>
                <a:cs typeface="Calibri"/>
              </a:rPr>
              <a:t> </a:t>
            </a:r>
            <a:r>
              <a:rPr b="1" spc="-30" dirty="0">
                <a:latin typeface="Calibri"/>
                <a:cs typeface="Calibri"/>
              </a:rPr>
              <a:t>U</a:t>
            </a:r>
            <a:r>
              <a:rPr b="1" spc="-15" dirty="0">
                <a:latin typeface="Calibri"/>
                <a:cs typeface="Calibri"/>
              </a:rPr>
              <a:t>nion</a:t>
            </a:r>
            <a:r>
              <a:rPr b="1" spc="-5" dirty="0">
                <a:latin typeface="Calibri"/>
                <a:cs typeface="Calibri"/>
              </a:rPr>
              <a:t> </a:t>
            </a:r>
            <a:r>
              <a:rPr spc="-5" dirty="0"/>
              <a:t>(Io</a:t>
            </a:r>
            <a:r>
              <a:rPr spc="-25" dirty="0"/>
              <a:t>U</a:t>
            </a:r>
            <a:r>
              <a:rPr dirty="0"/>
              <a:t>) </a:t>
            </a:r>
            <a:r>
              <a:rPr spc="-5" dirty="0"/>
              <a:t>(A</a:t>
            </a:r>
            <a:r>
              <a:rPr dirty="0"/>
              <a:t>lso</a:t>
            </a:r>
            <a:r>
              <a:rPr spc="-10" dirty="0"/>
              <a:t> </a:t>
            </a:r>
            <a:r>
              <a:rPr spc="-40" dirty="0"/>
              <a:t>c</a:t>
            </a:r>
            <a:r>
              <a:rPr dirty="0"/>
              <a:t>a</a:t>
            </a:r>
            <a:r>
              <a:rPr spc="-5" dirty="0"/>
              <a:t>ll</a:t>
            </a:r>
            <a:r>
              <a:rPr spc="-10" dirty="0"/>
              <a:t>e</a:t>
            </a:r>
            <a:r>
              <a:rPr dirty="0"/>
              <a:t>d</a:t>
            </a:r>
            <a:r>
              <a:rPr spc="-5" dirty="0"/>
              <a:t> </a:t>
            </a:r>
            <a:r>
              <a:rPr spc="-110" dirty="0"/>
              <a:t>“</a:t>
            </a:r>
            <a:r>
              <a:rPr spc="-15" dirty="0"/>
              <a:t>Ja</a:t>
            </a:r>
            <a:r>
              <a:rPr spc="-20" dirty="0"/>
              <a:t>c</a:t>
            </a:r>
            <a:r>
              <a:rPr spc="-40" dirty="0"/>
              <a:t>c</a:t>
            </a:r>
            <a:r>
              <a:rPr dirty="0"/>
              <a:t>a</a:t>
            </a:r>
            <a:r>
              <a:rPr spc="-45" dirty="0"/>
              <a:t>r</a:t>
            </a:r>
            <a:r>
              <a:rPr dirty="0"/>
              <a:t>d</a:t>
            </a:r>
            <a:r>
              <a:rPr spc="-5" dirty="0"/>
              <a:t> si</a:t>
            </a:r>
            <a:r>
              <a:rPr spc="-25" dirty="0"/>
              <a:t>m</a:t>
            </a:r>
            <a:r>
              <a:rPr spc="-5" dirty="0"/>
              <a:t>il</a:t>
            </a:r>
            <a:r>
              <a:rPr dirty="0"/>
              <a:t>ar</a:t>
            </a:r>
            <a:r>
              <a:rPr spc="-5" dirty="0"/>
              <a:t>i</a:t>
            </a:r>
            <a:r>
              <a:rPr spc="-15" dirty="0"/>
              <a:t>t</a:t>
            </a:r>
            <a:r>
              <a:rPr spc="50" dirty="0"/>
              <a:t>y</a:t>
            </a:r>
            <a:r>
              <a:rPr dirty="0"/>
              <a:t>”</a:t>
            </a:r>
            <a:r>
              <a:rPr spc="-10" dirty="0"/>
              <a:t> </a:t>
            </a:r>
            <a:r>
              <a:rPr spc="-5" dirty="0"/>
              <a:t>o</a:t>
            </a:r>
            <a:r>
              <a:rPr spc="-10" dirty="0"/>
              <a:t>r </a:t>
            </a:r>
            <a:r>
              <a:rPr spc="-110" dirty="0"/>
              <a:t>“</a:t>
            </a:r>
            <a:r>
              <a:rPr spc="-15" dirty="0"/>
              <a:t>Ja</a:t>
            </a:r>
            <a:r>
              <a:rPr spc="-20" dirty="0"/>
              <a:t>c</a:t>
            </a:r>
            <a:r>
              <a:rPr spc="-40" dirty="0"/>
              <a:t>c</a:t>
            </a:r>
            <a:r>
              <a:rPr dirty="0"/>
              <a:t>a</a:t>
            </a:r>
            <a:r>
              <a:rPr spc="-45" dirty="0"/>
              <a:t>r</a:t>
            </a:r>
            <a:r>
              <a:rPr dirty="0"/>
              <a:t>d</a:t>
            </a:r>
            <a:r>
              <a:rPr spc="-5" dirty="0"/>
              <a:t> i</a:t>
            </a:r>
            <a:r>
              <a:rPr dirty="0"/>
              <a:t>nd</a:t>
            </a:r>
            <a:r>
              <a:rPr spc="-45" dirty="0"/>
              <a:t>e</a:t>
            </a:r>
            <a:r>
              <a:rPr spc="55" dirty="0"/>
              <a:t>x</a:t>
            </a:r>
            <a:r>
              <a:rPr spc="-10" dirty="0"/>
              <a:t>”</a:t>
            </a:r>
            <a:r>
              <a:rPr spc="-5" dirty="0"/>
              <a:t>)</a:t>
            </a:r>
            <a:r>
              <a:rPr spc="-10" dirty="0"/>
              <a:t>:</a:t>
            </a:r>
          </a:p>
          <a:p>
            <a:pPr>
              <a:lnSpc>
                <a:spcPct val="100000"/>
              </a:lnSpc>
              <a:spcBef>
                <a:spcPts val="17"/>
              </a:spcBef>
            </a:pPr>
            <a:endParaRPr sz="2600">
              <a:latin typeface="Times New Roman"/>
              <a:cs typeface="Times New Roman"/>
            </a:endParaRPr>
          </a:p>
          <a:p>
            <a:pPr marL="18415" algn="ctr">
              <a:lnSpc>
                <a:spcPct val="100000"/>
              </a:lnSpc>
            </a:pPr>
            <a:r>
              <a:rPr sz="2800" spc="-35" dirty="0">
                <a:solidFill>
                  <a:srgbClr val="ED7D31"/>
                </a:solidFill>
                <a:latin typeface="Cambria Math"/>
                <a:cs typeface="Cambria Math"/>
              </a:rPr>
              <a:t>𝑨𝒓𝒆</a:t>
            </a:r>
            <a:r>
              <a:rPr sz="2800" dirty="0">
                <a:solidFill>
                  <a:srgbClr val="ED7D31"/>
                </a:solidFill>
                <a:latin typeface="Cambria Math"/>
                <a:cs typeface="Cambria Math"/>
              </a:rPr>
              <a:t>𝒂</a:t>
            </a:r>
            <a:r>
              <a:rPr sz="2800" spc="-5" dirty="0">
                <a:solidFill>
                  <a:srgbClr val="ED7D31"/>
                </a:solidFill>
                <a:latin typeface="Cambria Math"/>
                <a:cs typeface="Cambria Math"/>
              </a:rPr>
              <a:t> 𝒐</a:t>
            </a:r>
            <a:r>
              <a:rPr sz="2800" dirty="0">
                <a:solidFill>
                  <a:srgbClr val="ED7D31"/>
                </a:solidFill>
                <a:latin typeface="Cambria Math"/>
                <a:cs typeface="Cambria Math"/>
              </a:rPr>
              <a:t>𝒇</a:t>
            </a:r>
            <a:r>
              <a:rPr sz="2800" spc="-10" dirty="0">
                <a:solidFill>
                  <a:srgbClr val="ED7D31"/>
                </a:solidFill>
                <a:latin typeface="Cambria Math"/>
                <a:cs typeface="Cambria Math"/>
              </a:rPr>
              <a:t> </a:t>
            </a:r>
            <a:r>
              <a:rPr sz="2800" spc="-25" dirty="0">
                <a:solidFill>
                  <a:srgbClr val="ED7D31"/>
                </a:solidFill>
                <a:latin typeface="Cambria Math"/>
                <a:cs typeface="Cambria Math"/>
              </a:rPr>
              <a:t>𝑰</a:t>
            </a:r>
            <a:r>
              <a:rPr sz="2800" spc="-30" dirty="0">
                <a:solidFill>
                  <a:srgbClr val="ED7D31"/>
                </a:solidFill>
                <a:latin typeface="Cambria Math"/>
                <a:cs typeface="Cambria Math"/>
              </a:rPr>
              <a:t>𝒏</a:t>
            </a:r>
            <a:r>
              <a:rPr sz="2800" dirty="0">
                <a:solidFill>
                  <a:srgbClr val="ED7D31"/>
                </a:solidFill>
                <a:latin typeface="Cambria Math"/>
                <a:cs typeface="Cambria Math"/>
              </a:rPr>
              <a:t>𝒕𝒆</a:t>
            </a:r>
            <a:r>
              <a:rPr sz="2800" spc="-35" dirty="0">
                <a:solidFill>
                  <a:srgbClr val="ED7D31"/>
                </a:solidFill>
                <a:latin typeface="Cambria Math"/>
                <a:cs typeface="Cambria Math"/>
              </a:rPr>
              <a:t>𝒓</a:t>
            </a:r>
            <a:r>
              <a:rPr sz="2800" spc="-40" dirty="0">
                <a:solidFill>
                  <a:srgbClr val="ED7D31"/>
                </a:solidFill>
                <a:latin typeface="Cambria Math"/>
                <a:cs typeface="Cambria Math"/>
              </a:rPr>
              <a:t>𝒔</a:t>
            </a:r>
            <a:r>
              <a:rPr sz="2800" dirty="0">
                <a:solidFill>
                  <a:srgbClr val="ED7D31"/>
                </a:solidFill>
                <a:latin typeface="Cambria Math"/>
                <a:cs typeface="Cambria Math"/>
              </a:rPr>
              <a:t>𝒆</a:t>
            </a:r>
            <a:r>
              <a:rPr sz="2800" spc="-35" dirty="0">
                <a:solidFill>
                  <a:srgbClr val="ED7D31"/>
                </a:solidFill>
                <a:latin typeface="Cambria Math"/>
                <a:cs typeface="Cambria Math"/>
              </a:rPr>
              <a:t>𝒄</a:t>
            </a:r>
            <a:r>
              <a:rPr sz="2800" dirty="0">
                <a:solidFill>
                  <a:srgbClr val="ED7D31"/>
                </a:solidFill>
                <a:latin typeface="Cambria Math"/>
                <a:cs typeface="Cambria Math"/>
              </a:rPr>
              <a:t>𝒕</a:t>
            </a:r>
            <a:r>
              <a:rPr sz="2800" spc="-5" dirty="0">
                <a:solidFill>
                  <a:srgbClr val="ED7D31"/>
                </a:solidFill>
                <a:latin typeface="Cambria Math"/>
                <a:cs typeface="Cambria Math"/>
              </a:rPr>
              <a:t>𝒊</a:t>
            </a:r>
            <a:r>
              <a:rPr sz="2800" spc="-35" dirty="0">
                <a:solidFill>
                  <a:srgbClr val="ED7D31"/>
                </a:solidFill>
                <a:latin typeface="Cambria Math"/>
                <a:cs typeface="Cambria Math"/>
              </a:rPr>
              <a:t>𝒐</a:t>
            </a:r>
            <a:r>
              <a:rPr sz="2800" spc="-30" dirty="0">
                <a:solidFill>
                  <a:srgbClr val="ED7D31"/>
                </a:solidFill>
                <a:latin typeface="Cambria Math"/>
                <a:cs typeface="Cambria Math"/>
              </a:rPr>
              <a:t>𝒏</a:t>
            </a:r>
            <a:endParaRPr sz="2800">
              <a:latin typeface="Cambria Math"/>
              <a:cs typeface="Cambria Math"/>
            </a:endParaRPr>
          </a:p>
          <a:p>
            <a:pPr marL="18415" algn="ctr">
              <a:lnSpc>
                <a:spcPct val="100000"/>
              </a:lnSpc>
              <a:spcBef>
                <a:spcPts val="630"/>
              </a:spcBef>
            </a:pPr>
            <a:r>
              <a:rPr sz="2800" spc="-35" dirty="0">
                <a:solidFill>
                  <a:srgbClr val="7030A0"/>
                </a:solidFill>
                <a:latin typeface="Cambria Math"/>
                <a:cs typeface="Cambria Math"/>
              </a:rPr>
              <a:t>𝑨𝒓𝒆</a:t>
            </a:r>
            <a:r>
              <a:rPr sz="2800" dirty="0">
                <a:solidFill>
                  <a:srgbClr val="7030A0"/>
                </a:solidFill>
                <a:latin typeface="Cambria Math"/>
                <a:cs typeface="Cambria Math"/>
              </a:rPr>
              <a:t>𝒂</a:t>
            </a:r>
            <a:r>
              <a:rPr sz="2800" spc="-5" dirty="0">
                <a:solidFill>
                  <a:srgbClr val="7030A0"/>
                </a:solidFill>
                <a:latin typeface="Cambria Math"/>
                <a:cs typeface="Cambria Math"/>
              </a:rPr>
              <a:t> 𝒐</a:t>
            </a:r>
            <a:r>
              <a:rPr sz="2800" dirty="0">
                <a:solidFill>
                  <a:srgbClr val="7030A0"/>
                </a:solidFill>
                <a:latin typeface="Cambria Math"/>
                <a:cs typeface="Cambria Math"/>
              </a:rPr>
              <a:t>𝒇</a:t>
            </a:r>
            <a:r>
              <a:rPr sz="2800" spc="-10" dirty="0">
                <a:solidFill>
                  <a:srgbClr val="7030A0"/>
                </a:solidFill>
                <a:latin typeface="Cambria Math"/>
                <a:cs typeface="Cambria Math"/>
              </a:rPr>
              <a:t> </a:t>
            </a:r>
            <a:r>
              <a:rPr sz="2800" spc="-30" dirty="0">
                <a:solidFill>
                  <a:srgbClr val="7030A0"/>
                </a:solidFill>
                <a:latin typeface="Cambria Math"/>
                <a:cs typeface="Cambria Math"/>
              </a:rPr>
              <a:t>𝑼𝒏</a:t>
            </a:r>
            <a:r>
              <a:rPr sz="2800" spc="-35" dirty="0">
                <a:solidFill>
                  <a:srgbClr val="7030A0"/>
                </a:solidFill>
                <a:latin typeface="Cambria Math"/>
                <a:cs typeface="Cambria Math"/>
              </a:rPr>
              <a:t>𝒊𝒐</a:t>
            </a:r>
            <a:r>
              <a:rPr sz="2800" spc="-30" dirty="0">
                <a:solidFill>
                  <a:srgbClr val="7030A0"/>
                </a:solidFill>
                <a:latin typeface="Cambria Math"/>
                <a:cs typeface="Cambria Math"/>
              </a:rPr>
              <a:t>𝒏</a:t>
            </a:r>
            <a:endParaRPr sz="2800">
              <a:latin typeface="Cambria Math"/>
              <a:cs typeface="Cambria Math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22507" y="4444369"/>
            <a:ext cx="3590290" cy="0"/>
          </a:xfrm>
          <a:custGeom>
            <a:avLst/>
            <a:gdLst/>
            <a:ahLst/>
            <a:cxnLst/>
            <a:rect l="l" t="t" r="r" b="b"/>
            <a:pathLst>
              <a:path w="3590290">
                <a:moveTo>
                  <a:pt x="0" y="0"/>
                </a:moveTo>
                <a:lnTo>
                  <a:pt x="3589867" y="0"/>
                </a:lnTo>
              </a:path>
            </a:pathLst>
          </a:custGeom>
          <a:ln w="224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7546340" y="6210726"/>
            <a:ext cx="4425950" cy="1295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P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pp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y</a:t>
            </a:r>
            <a:r>
              <a:rPr sz="800" u="sng" spc="-25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is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li</a:t>
            </a:r>
            <a:r>
              <a:rPr sz="800" spc="-5" dirty="0">
                <a:latin typeface="Calibri"/>
                <a:cs typeface="Calibri"/>
              </a:rPr>
              <a:t>ce</a:t>
            </a:r>
            <a:r>
              <a:rPr sz="800" dirty="0">
                <a:latin typeface="Calibri"/>
                <a:cs typeface="Calibri"/>
              </a:rPr>
              <a:t>n</a:t>
            </a:r>
            <a:r>
              <a:rPr sz="800" spc="-5" dirty="0">
                <a:latin typeface="Calibri"/>
                <a:cs typeface="Calibri"/>
              </a:rPr>
              <a:t>se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und</a:t>
            </a:r>
            <a:r>
              <a:rPr sz="800" spc="-5" dirty="0">
                <a:latin typeface="Calibri"/>
                <a:cs typeface="Calibri"/>
              </a:rPr>
              <a:t>er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CC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-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2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.0</a:t>
            </a:r>
            <a:r>
              <a:rPr sz="800" u="sng" spc="-35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n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r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li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ns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B</a:t>
            </a:r>
            <a:r>
              <a:rPr sz="800" dirty="0">
                <a:latin typeface="Calibri"/>
                <a:cs typeface="Calibri"/>
              </a:rPr>
              <a:t>oundin</a:t>
            </a:r>
            <a:r>
              <a:rPr sz="800" spc="-5" dirty="0">
                <a:latin typeface="Calibri"/>
                <a:cs typeface="Calibri"/>
              </a:rPr>
              <a:t>g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box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and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x</a:t>
            </a:r>
            <a:r>
              <a:rPr sz="800" spc="-5" dirty="0">
                <a:latin typeface="Calibri"/>
                <a:cs typeface="Calibri"/>
              </a:rPr>
              <a:t>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add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b</a:t>
            </a:r>
            <a:r>
              <a:rPr sz="800" spc="-5" dirty="0">
                <a:latin typeface="Calibri"/>
                <a:cs typeface="Calibri"/>
              </a:rPr>
              <a:t>y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J</a:t>
            </a:r>
            <a:r>
              <a:rPr sz="800" dirty="0">
                <a:latin typeface="Calibri"/>
                <a:cs typeface="Calibri"/>
              </a:rPr>
              <a:t>us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in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J</a:t>
            </a:r>
            <a:r>
              <a:rPr sz="800" dirty="0">
                <a:latin typeface="Calibri"/>
                <a:cs typeface="Calibri"/>
              </a:rPr>
              <a:t>ohnson.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35</a:t>
            </a:fld>
            <a:endParaRPr spc="-15" dirty="0"/>
          </a:p>
        </p:txBody>
      </p:sp>
      <p:sp>
        <p:nvSpPr>
          <p:cNvPr id="11" name="object 11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5809214" y="2039646"/>
          <a:ext cx="4238625" cy="38989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53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666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25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5231">
                <a:tc gridSpan="2">
                  <a:txBody>
                    <a:bodyPr/>
                    <a:lstStyle/>
                    <a:p>
                      <a:endParaRPr sz="2800">
                        <a:latin typeface="Cambria Math"/>
                        <a:cs typeface="Cambria Math"/>
                      </a:endParaRPr>
                    </a:p>
                  </a:txBody>
                  <a:tcPr marL="0" marR="0" marT="0" marB="0">
                    <a:lnL w="63500">
                      <a:solidFill>
                        <a:srgbClr val="00B0F0"/>
                      </a:solidFill>
                      <a:prstDash val="solid"/>
                    </a:lnL>
                    <a:lnR w="63500">
                      <a:solidFill>
                        <a:srgbClr val="00B0F0"/>
                      </a:solidFill>
                      <a:prstDash val="solid"/>
                    </a:lnR>
                    <a:lnT w="63500">
                      <a:solidFill>
                        <a:srgbClr val="00B0F0"/>
                      </a:solidFill>
                      <a:prstDash val="solid"/>
                    </a:lnT>
                    <a:lnB w="63500">
                      <a:solidFill>
                        <a:srgbClr val="00FF00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endParaRPr sz="2800">
                        <a:latin typeface="Cambria Math"/>
                        <a:cs typeface="Cambria Math"/>
                      </a:endParaRPr>
                    </a:p>
                  </a:txBody>
                  <a:tcPr marL="0" marR="0" marT="0" marB="0">
                    <a:lnL w="63500">
                      <a:solidFill>
                        <a:srgbClr val="00B0F0"/>
                      </a:solidFill>
                      <a:prstDash val="solid"/>
                    </a:lnL>
                    <a:lnB w="63500">
                      <a:solidFill>
                        <a:srgbClr val="00FF00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0524">
                <a:tc>
                  <a:txBody>
                    <a:bodyPr/>
                    <a:lstStyle/>
                    <a:p>
                      <a:endParaRPr sz="2800">
                        <a:latin typeface="Cambria Math"/>
                        <a:cs typeface="Cambria Math"/>
                      </a:endParaRPr>
                    </a:p>
                  </a:txBody>
                  <a:tcPr marL="0" marR="0" marT="0" marB="0">
                    <a:lnL w="63500">
                      <a:solidFill>
                        <a:srgbClr val="00B0F0"/>
                      </a:solidFill>
                      <a:prstDash val="solid"/>
                    </a:lnL>
                    <a:lnR w="63500">
                      <a:solidFill>
                        <a:srgbClr val="00FF00"/>
                      </a:solidFill>
                      <a:prstDash val="solid"/>
                    </a:lnR>
                    <a:lnT w="63500" cap="flat" cmpd="sng" algn="ctr">
                      <a:solidFill>
                        <a:srgbClr val="00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0">
                      <a:solidFill>
                        <a:srgbClr val="00B0F0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sz="2800">
                        <a:latin typeface="Cambria Math"/>
                        <a:cs typeface="Cambria Math"/>
                      </a:endParaRPr>
                    </a:p>
                  </a:txBody>
                  <a:tcPr marL="0" marR="0" marT="0" marB="0">
                    <a:lnL w="63500">
                      <a:solidFill>
                        <a:srgbClr val="00FF00"/>
                      </a:solidFill>
                      <a:prstDash val="solid"/>
                    </a:lnL>
                    <a:lnR w="63500">
                      <a:solidFill>
                        <a:srgbClr val="00B0F0"/>
                      </a:solidFill>
                      <a:prstDash val="solid"/>
                    </a:lnR>
                    <a:lnT w="63500">
                      <a:solidFill>
                        <a:srgbClr val="00FF00"/>
                      </a:solidFill>
                      <a:prstDash val="solid"/>
                    </a:lnT>
                    <a:lnB w="63500">
                      <a:solidFill>
                        <a:srgbClr val="00B0F0"/>
                      </a:solidFill>
                      <a:prstDash val="soli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endParaRPr sz="2800">
                        <a:latin typeface="Cambria Math"/>
                        <a:cs typeface="Cambria Math"/>
                      </a:endParaRPr>
                    </a:p>
                  </a:txBody>
                  <a:tcPr marL="0" marR="0" marT="0" marB="0">
                    <a:lnL w="63500">
                      <a:solidFill>
                        <a:srgbClr val="00B0F0"/>
                      </a:solidFill>
                      <a:prstDash val="solid"/>
                    </a:lnL>
                    <a:lnR w="63500">
                      <a:solidFill>
                        <a:srgbClr val="00FF00"/>
                      </a:solidFill>
                      <a:prstDash val="solid"/>
                    </a:lnR>
                    <a:lnT w="63500">
                      <a:solidFill>
                        <a:srgbClr val="00FF00"/>
                      </a:solidFill>
                      <a:prstDash val="solid"/>
                    </a:lnT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9123">
                <a:tc>
                  <a:txBody>
                    <a:bodyPr/>
                    <a:lstStyle/>
                    <a:p>
                      <a:endParaRPr sz="2800">
                        <a:latin typeface="Cambria Math"/>
                        <a:cs typeface="Cambria Math"/>
                      </a:endParaRPr>
                    </a:p>
                  </a:txBody>
                  <a:tcPr marL="0" marR="0" marT="0" marB="0">
                    <a:lnR w="63500">
                      <a:solidFill>
                        <a:srgbClr val="00FF00"/>
                      </a:solidFill>
                      <a:prstDash val="solid"/>
                    </a:lnR>
                    <a:lnT w="63500">
                      <a:solidFill>
                        <a:srgbClr val="00B0F0"/>
                      </a:solidFill>
                      <a:prstDash val="solid"/>
                    </a:lnT>
                    <a:solidFill>
                      <a:srgbClr val="7030A0"/>
                    </a:solidFill>
                  </a:tcPr>
                </a:tc>
                <a:tc gridSpan="2">
                  <a:txBody>
                    <a:bodyPr/>
                    <a:lstStyle/>
                    <a:p>
                      <a:endParaRPr sz="2800">
                        <a:latin typeface="Cambria Math"/>
                        <a:cs typeface="Cambria Math"/>
                      </a:endParaRPr>
                    </a:p>
                  </a:txBody>
                  <a:tcPr marL="0" marR="0" marT="0" marB="0">
                    <a:lnL w="63500">
                      <a:solidFill>
                        <a:srgbClr val="00FF00"/>
                      </a:solidFill>
                      <a:prstDash val="solid"/>
                    </a:lnL>
                    <a:lnR w="63500">
                      <a:solidFill>
                        <a:srgbClr val="00FF00"/>
                      </a:solidFill>
                      <a:prstDash val="solid"/>
                    </a:lnR>
                    <a:lnT w="63500">
                      <a:solidFill>
                        <a:srgbClr val="00B0F0"/>
                      </a:solidFill>
                      <a:prstDash val="solid"/>
                    </a:lnT>
                    <a:lnB w="63500">
                      <a:solidFill>
                        <a:srgbClr val="00FF00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838189" y="1308316"/>
            <a:ext cx="6975468" cy="465394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C</a:t>
            </a:r>
            <a:r>
              <a:rPr dirty="0"/>
              <a:t>o</a:t>
            </a:r>
            <a:r>
              <a:rPr spc="-5" dirty="0"/>
              <a:t>m</a:t>
            </a:r>
            <a:r>
              <a:rPr spc="-30" dirty="0"/>
              <a:t>p</a:t>
            </a:r>
            <a:r>
              <a:rPr spc="-20" dirty="0"/>
              <a:t>ar</a:t>
            </a:r>
            <a:r>
              <a:rPr spc="-10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B</a:t>
            </a:r>
            <a:r>
              <a:rPr spc="-75" dirty="0"/>
              <a:t>o</a:t>
            </a:r>
            <a:r>
              <a:rPr spc="-105" dirty="0"/>
              <a:t>x</a:t>
            </a:r>
            <a:r>
              <a:rPr spc="-5" dirty="0"/>
              <a:t>e</a:t>
            </a:r>
            <a:r>
              <a:rPr spc="-15" dirty="0"/>
              <a:t>s:</a:t>
            </a:r>
            <a:r>
              <a:rPr spc="-5" dirty="0"/>
              <a:t> I</a:t>
            </a:r>
            <a:r>
              <a:rPr spc="-60" dirty="0"/>
              <a:t>nt</a:t>
            </a:r>
            <a:r>
              <a:rPr spc="-5" dirty="0"/>
              <a:t>e</a:t>
            </a:r>
            <a:r>
              <a:rPr spc="-100" dirty="0"/>
              <a:t>r</a:t>
            </a:r>
            <a:r>
              <a:rPr spc="-20" dirty="0"/>
              <a:t>s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25" dirty="0"/>
              <a:t>n</a:t>
            </a:r>
            <a:r>
              <a:rPr spc="-10" dirty="0"/>
              <a:t> </a:t>
            </a:r>
            <a:r>
              <a:rPr spc="-15" dirty="0"/>
              <a:t>o</a:t>
            </a:r>
            <a:r>
              <a:rPr spc="-55" dirty="0"/>
              <a:t>v</a:t>
            </a:r>
            <a:r>
              <a:rPr spc="-5" dirty="0"/>
              <a:t>e</a:t>
            </a:r>
            <a:r>
              <a:rPr spc="-15" dirty="0"/>
              <a:t>r</a:t>
            </a:r>
            <a:r>
              <a:rPr spc="-10" dirty="0"/>
              <a:t> </a:t>
            </a:r>
            <a:r>
              <a:rPr spc="-40" dirty="0"/>
              <a:t>U</a:t>
            </a:r>
            <a:r>
              <a:rPr spc="-30" dirty="0"/>
              <a:t>n</a:t>
            </a:r>
            <a:r>
              <a:rPr spc="-10" dirty="0"/>
              <a:t>i</a:t>
            </a:r>
            <a:r>
              <a:rPr dirty="0"/>
              <a:t>o</a:t>
            </a:r>
            <a:r>
              <a:rPr spc="-25" dirty="0"/>
              <a:t>n</a:t>
            </a:r>
            <a:r>
              <a:rPr spc="-10" dirty="0"/>
              <a:t> (</a:t>
            </a:r>
            <a:r>
              <a:rPr spc="-5" dirty="0"/>
              <a:t>I</a:t>
            </a:r>
            <a:r>
              <a:rPr dirty="0"/>
              <a:t>o</a:t>
            </a:r>
            <a:r>
              <a:rPr spc="-35" dirty="0"/>
              <a:t>U</a:t>
            </a:r>
            <a:r>
              <a:rPr spc="-15" dirty="0"/>
              <a:t>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100751" y="1527662"/>
            <a:ext cx="5533390" cy="17348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b="1" spc="-5" dirty="0">
                <a:solidFill>
                  <a:srgbClr val="00B0F0"/>
                </a:solidFill>
                <a:latin typeface="Calibri"/>
                <a:cs typeface="Calibri"/>
              </a:rPr>
              <a:t>O</a:t>
            </a:r>
            <a:r>
              <a:rPr sz="3200" b="1" spc="-25" dirty="0">
                <a:solidFill>
                  <a:srgbClr val="00B0F0"/>
                </a:solidFill>
                <a:latin typeface="Calibri"/>
                <a:cs typeface="Calibri"/>
              </a:rPr>
              <a:t>u</a:t>
            </a:r>
            <a:r>
              <a:rPr sz="3200" b="1" dirty="0">
                <a:solidFill>
                  <a:srgbClr val="00B0F0"/>
                </a:solidFill>
                <a:latin typeface="Calibri"/>
                <a:cs typeface="Calibri"/>
              </a:rPr>
              <a:t>r </a:t>
            </a:r>
            <a:r>
              <a:rPr sz="3200" b="1" spc="-5" dirty="0">
                <a:solidFill>
                  <a:srgbClr val="00B0F0"/>
                </a:solidFill>
                <a:latin typeface="Calibri"/>
                <a:cs typeface="Calibri"/>
              </a:rPr>
              <a:t>P</a:t>
            </a:r>
            <a:r>
              <a:rPr sz="3200" b="1" spc="-40" dirty="0">
                <a:solidFill>
                  <a:srgbClr val="00B0F0"/>
                </a:solidFill>
                <a:latin typeface="Calibri"/>
                <a:cs typeface="Calibri"/>
              </a:rPr>
              <a:t>r</a:t>
            </a:r>
            <a:r>
              <a:rPr sz="3200" b="1" dirty="0">
                <a:solidFill>
                  <a:srgbClr val="00B0F0"/>
                </a:solidFill>
                <a:latin typeface="Calibri"/>
                <a:cs typeface="Calibri"/>
              </a:rPr>
              <a:t>e</a:t>
            </a:r>
            <a:r>
              <a:rPr sz="3200" b="1" spc="-25" dirty="0">
                <a:solidFill>
                  <a:srgbClr val="00B0F0"/>
                </a:solidFill>
                <a:latin typeface="Calibri"/>
                <a:cs typeface="Calibri"/>
              </a:rPr>
              <a:t>d</a:t>
            </a:r>
            <a:r>
              <a:rPr sz="3200" b="1" spc="-10" dirty="0">
                <a:solidFill>
                  <a:srgbClr val="00B0F0"/>
                </a:solidFill>
                <a:latin typeface="Calibri"/>
                <a:cs typeface="Calibri"/>
              </a:rPr>
              <a:t>i</a:t>
            </a:r>
            <a:r>
              <a:rPr sz="3200" b="1" spc="-5" dirty="0">
                <a:solidFill>
                  <a:srgbClr val="00B0F0"/>
                </a:solidFill>
                <a:latin typeface="Calibri"/>
                <a:cs typeface="Calibri"/>
              </a:rPr>
              <a:t>c</a:t>
            </a:r>
            <a:r>
              <a:rPr sz="3200" b="1" dirty="0">
                <a:solidFill>
                  <a:srgbClr val="00B0F0"/>
                </a:solidFill>
                <a:latin typeface="Calibri"/>
                <a:cs typeface="Calibri"/>
              </a:rPr>
              <a:t>t</a:t>
            </a:r>
            <a:r>
              <a:rPr sz="3200" b="1" spc="-15" dirty="0">
                <a:solidFill>
                  <a:srgbClr val="00B0F0"/>
                </a:solidFill>
                <a:latin typeface="Calibri"/>
                <a:cs typeface="Calibri"/>
              </a:rPr>
              <a:t>ion</a:t>
            </a:r>
            <a:endParaRPr sz="3200">
              <a:latin typeface="Calibri"/>
              <a:cs typeface="Calibri"/>
            </a:endParaRPr>
          </a:p>
          <a:p>
            <a:pPr marL="4434205" marR="5080" indent="-184150">
              <a:lnSpc>
                <a:spcPct val="100000"/>
              </a:lnSpc>
              <a:spcBef>
                <a:spcPts val="2580"/>
              </a:spcBef>
            </a:pPr>
            <a:r>
              <a:rPr sz="3200" b="1" spc="-5" dirty="0">
                <a:solidFill>
                  <a:srgbClr val="00FF00"/>
                </a:solidFill>
                <a:latin typeface="Calibri"/>
                <a:cs typeface="Calibri"/>
              </a:rPr>
              <a:t>G</a:t>
            </a:r>
            <a:r>
              <a:rPr sz="3200" b="1" spc="-40" dirty="0">
                <a:solidFill>
                  <a:srgbClr val="00FF00"/>
                </a:solidFill>
                <a:latin typeface="Calibri"/>
                <a:cs typeface="Calibri"/>
              </a:rPr>
              <a:t>r</a:t>
            </a:r>
            <a:r>
              <a:rPr sz="3200" b="1" spc="-20" dirty="0">
                <a:solidFill>
                  <a:srgbClr val="00FF00"/>
                </a:solidFill>
                <a:latin typeface="Calibri"/>
                <a:cs typeface="Calibri"/>
              </a:rPr>
              <a:t>o</a:t>
            </a:r>
            <a:r>
              <a:rPr sz="3200" b="1" spc="-30" dirty="0">
                <a:solidFill>
                  <a:srgbClr val="00FF00"/>
                </a:solidFill>
                <a:latin typeface="Calibri"/>
                <a:cs typeface="Calibri"/>
              </a:rPr>
              <a:t>un</a:t>
            </a:r>
            <a:r>
              <a:rPr sz="3200" b="1" spc="-20" dirty="0">
                <a:solidFill>
                  <a:srgbClr val="00FF00"/>
                </a:solidFill>
                <a:latin typeface="Calibri"/>
                <a:cs typeface="Calibri"/>
              </a:rPr>
              <a:t>d</a:t>
            </a:r>
            <a:r>
              <a:rPr sz="3200" b="1" spc="-10" dirty="0">
                <a:solidFill>
                  <a:srgbClr val="00FF00"/>
                </a:solidFill>
                <a:latin typeface="Calibri"/>
                <a:cs typeface="Calibri"/>
              </a:rPr>
              <a:t> </a:t>
            </a:r>
            <a:r>
              <a:rPr sz="3200" b="1" spc="-160" dirty="0">
                <a:solidFill>
                  <a:srgbClr val="00FF00"/>
                </a:solidFill>
                <a:latin typeface="Calibri"/>
                <a:cs typeface="Calibri"/>
              </a:rPr>
              <a:t>T</a:t>
            </a:r>
            <a:r>
              <a:rPr sz="3200" b="1" spc="-5" dirty="0">
                <a:solidFill>
                  <a:srgbClr val="00FF00"/>
                </a:solidFill>
                <a:latin typeface="Calibri"/>
                <a:cs typeface="Calibri"/>
              </a:rPr>
              <a:t>r</a:t>
            </a:r>
            <a:r>
              <a:rPr sz="3200" b="1" spc="-25" dirty="0">
                <a:solidFill>
                  <a:srgbClr val="00FF00"/>
                </a:solidFill>
                <a:latin typeface="Calibri"/>
                <a:cs typeface="Calibri"/>
              </a:rPr>
              <a:t>u</a:t>
            </a:r>
            <a:r>
              <a:rPr sz="3200" b="1" spc="-15" dirty="0">
                <a:solidFill>
                  <a:srgbClr val="00FF00"/>
                </a:solidFill>
                <a:latin typeface="Calibri"/>
                <a:cs typeface="Calibri"/>
              </a:rPr>
              <a:t>th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22507" y="4444369"/>
            <a:ext cx="3590290" cy="0"/>
          </a:xfrm>
          <a:custGeom>
            <a:avLst/>
            <a:gdLst/>
            <a:ahLst/>
            <a:cxnLst/>
            <a:rect l="l" t="t" r="r" b="b"/>
            <a:pathLst>
              <a:path w="3590290">
                <a:moveTo>
                  <a:pt x="0" y="0"/>
                </a:moveTo>
                <a:lnTo>
                  <a:pt x="3589867" y="0"/>
                </a:lnTo>
              </a:path>
            </a:pathLst>
          </a:custGeom>
          <a:ln w="224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sz="half" idx="2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dirty="0"/>
              <a:t>H</a:t>
            </a:r>
            <a:r>
              <a:rPr spc="-15" dirty="0"/>
              <a:t>o</a:t>
            </a:r>
            <a:r>
              <a:rPr spc="-20" dirty="0"/>
              <a:t>w</a:t>
            </a:r>
            <a:r>
              <a:rPr spc="-10" dirty="0"/>
              <a:t> </a:t>
            </a:r>
            <a:r>
              <a:rPr spc="-40" dirty="0"/>
              <a:t>c</a:t>
            </a:r>
            <a:r>
              <a:rPr dirty="0"/>
              <a:t>an</a:t>
            </a:r>
            <a:r>
              <a:rPr spc="-5" dirty="0"/>
              <a:t> </a:t>
            </a:r>
            <a:r>
              <a:rPr spc="-45" dirty="0"/>
              <a:t>w</a:t>
            </a:r>
            <a:r>
              <a:rPr spc="-15" dirty="0"/>
              <a:t>e</a:t>
            </a:r>
            <a:r>
              <a:rPr dirty="0"/>
              <a:t> </a:t>
            </a:r>
            <a:r>
              <a:rPr spc="-40" dirty="0"/>
              <a:t>c</a:t>
            </a:r>
            <a:r>
              <a:rPr spc="-5" dirty="0"/>
              <a:t>o</a:t>
            </a:r>
            <a:r>
              <a:rPr spc="-25" dirty="0"/>
              <a:t>m</a:t>
            </a:r>
            <a:r>
              <a:rPr dirty="0"/>
              <a:t>pa</a:t>
            </a:r>
            <a:r>
              <a:rPr spc="-45" dirty="0"/>
              <a:t>r</a:t>
            </a:r>
            <a:r>
              <a:rPr spc="-15" dirty="0"/>
              <a:t>e</a:t>
            </a:r>
            <a:r>
              <a:rPr dirty="0"/>
              <a:t> </a:t>
            </a:r>
            <a:r>
              <a:rPr spc="-5" dirty="0"/>
              <a:t>o</a:t>
            </a:r>
            <a:r>
              <a:rPr dirty="0"/>
              <a:t>u</a:t>
            </a:r>
            <a:r>
              <a:rPr spc="-10" dirty="0"/>
              <a:t>r </a:t>
            </a:r>
            <a:r>
              <a:rPr dirty="0"/>
              <a:t>p</a:t>
            </a:r>
            <a:r>
              <a:rPr spc="-35" dirty="0"/>
              <a:t>r</a:t>
            </a:r>
            <a:r>
              <a:rPr spc="-10" dirty="0"/>
              <a:t>e</a:t>
            </a:r>
            <a:r>
              <a:rPr dirty="0"/>
              <a:t>d</a:t>
            </a:r>
            <a:r>
              <a:rPr spc="-5" dirty="0"/>
              <a:t>i</a:t>
            </a:r>
            <a:r>
              <a:rPr spc="-15" dirty="0"/>
              <a:t>ct</a:t>
            </a:r>
            <a:r>
              <a:rPr spc="-5" dirty="0"/>
              <a:t>io</a:t>
            </a:r>
            <a:r>
              <a:rPr dirty="0"/>
              <a:t>n</a:t>
            </a:r>
            <a:r>
              <a:rPr spc="-5" dirty="0"/>
              <a:t> </a:t>
            </a:r>
            <a:r>
              <a:rPr spc="-40" dirty="0"/>
              <a:t>t</a:t>
            </a:r>
            <a:r>
              <a:rPr dirty="0"/>
              <a:t>o</a:t>
            </a:r>
            <a:r>
              <a:rPr spc="-10" dirty="0"/>
              <a:t> </a:t>
            </a:r>
            <a:r>
              <a:rPr spc="-15" dirty="0"/>
              <a:t>the</a:t>
            </a:r>
            <a:r>
              <a:rPr dirty="0"/>
              <a:t> </a:t>
            </a:r>
            <a:r>
              <a:rPr spc="-20" dirty="0"/>
              <a:t>g</a:t>
            </a:r>
            <a:r>
              <a:rPr spc="-50" dirty="0"/>
              <a:t>r</a:t>
            </a:r>
            <a:r>
              <a:rPr spc="-5" dirty="0"/>
              <a:t>o</a:t>
            </a:r>
            <a:r>
              <a:rPr dirty="0"/>
              <a:t>und-</a:t>
            </a:r>
            <a:r>
              <a:rPr spc="-15" dirty="0"/>
              <a:t>t</a:t>
            </a:r>
            <a:r>
              <a:rPr dirty="0"/>
              <a:t>ru</a:t>
            </a:r>
            <a:r>
              <a:rPr spc="-15" dirty="0"/>
              <a:t>t</a:t>
            </a:r>
            <a:r>
              <a:rPr dirty="0"/>
              <a:t>h</a:t>
            </a:r>
            <a:r>
              <a:rPr spc="-5" dirty="0"/>
              <a:t> </a:t>
            </a:r>
            <a:r>
              <a:rPr dirty="0"/>
              <a:t>b</a:t>
            </a:r>
            <a:r>
              <a:rPr spc="-50" dirty="0"/>
              <a:t>o</a:t>
            </a:r>
            <a:r>
              <a:rPr spc="-5" dirty="0"/>
              <a:t>x</a:t>
            </a:r>
            <a:r>
              <a:rPr dirty="0"/>
              <a:t>?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sz="2600">
              <a:latin typeface="Times New Roman"/>
              <a:cs typeface="Times New Roman"/>
            </a:endParaRPr>
          </a:p>
          <a:p>
            <a:pPr marL="12700" marR="243204">
              <a:lnSpc>
                <a:spcPts val="2870"/>
              </a:lnSpc>
            </a:pPr>
            <a:r>
              <a:rPr b="1" spc="-15" dirty="0">
                <a:latin typeface="Calibri"/>
                <a:cs typeface="Calibri"/>
              </a:rPr>
              <a:t>I</a:t>
            </a:r>
            <a:r>
              <a:rPr b="1" spc="-40" dirty="0">
                <a:latin typeface="Calibri"/>
                <a:cs typeface="Calibri"/>
              </a:rPr>
              <a:t>nt</a:t>
            </a:r>
            <a:r>
              <a:rPr b="1" spc="5" dirty="0">
                <a:latin typeface="Calibri"/>
                <a:cs typeface="Calibri"/>
              </a:rPr>
              <a:t>e</a:t>
            </a:r>
            <a:r>
              <a:rPr b="1" spc="-35" dirty="0">
                <a:latin typeface="Calibri"/>
                <a:cs typeface="Calibri"/>
              </a:rPr>
              <a:t>r</a:t>
            </a:r>
            <a:r>
              <a:rPr b="1" spc="-10" dirty="0">
                <a:latin typeface="Calibri"/>
                <a:cs typeface="Calibri"/>
              </a:rPr>
              <a:t>s</a:t>
            </a:r>
            <a:r>
              <a:rPr b="1" spc="5" dirty="0">
                <a:latin typeface="Calibri"/>
                <a:cs typeface="Calibri"/>
              </a:rPr>
              <a:t>e</a:t>
            </a:r>
            <a:r>
              <a:rPr b="1" spc="-5" dirty="0">
                <a:latin typeface="Calibri"/>
                <a:cs typeface="Calibri"/>
              </a:rPr>
              <a:t>c</a:t>
            </a:r>
            <a:r>
              <a:rPr b="1" dirty="0">
                <a:latin typeface="Calibri"/>
                <a:cs typeface="Calibri"/>
              </a:rPr>
              <a:t>t</a:t>
            </a:r>
            <a:r>
              <a:rPr b="1" spc="-15" dirty="0">
                <a:latin typeface="Calibri"/>
                <a:cs typeface="Calibri"/>
              </a:rPr>
              <a:t>ion</a:t>
            </a:r>
            <a:r>
              <a:rPr b="1" spc="-10" dirty="0">
                <a:latin typeface="Calibri"/>
                <a:cs typeface="Calibri"/>
              </a:rPr>
              <a:t> </a:t>
            </a:r>
            <a:r>
              <a:rPr b="1" spc="-25" dirty="0">
                <a:latin typeface="Calibri"/>
                <a:cs typeface="Calibri"/>
              </a:rPr>
              <a:t>ov</a:t>
            </a:r>
            <a:r>
              <a:rPr b="1" spc="5" dirty="0">
                <a:latin typeface="Calibri"/>
                <a:cs typeface="Calibri"/>
              </a:rPr>
              <a:t>e</a:t>
            </a:r>
            <a:r>
              <a:rPr b="1" dirty="0">
                <a:latin typeface="Calibri"/>
                <a:cs typeface="Calibri"/>
              </a:rPr>
              <a:t>r</a:t>
            </a:r>
            <a:r>
              <a:rPr b="1" spc="-10" dirty="0">
                <a:latin typeface="Calibri"/>
                <a:cs typeface="Calibri"/>
              </a:rPr>
              <a:t> </a:t>
            </a:r>
            <a:r>
              <a:rPr b="1" spc="-30" dirty="0">
                <a:latin typeface="Calibri"/>
                <a:cs typeface="Calibri"/>
              </a:rPr>
              <a:t>U</a:t>
            </a:r>
            <a:r>
              <a:rPr b="1" spc="-15" dirty="0">
                <a:latin typeface="Calibri"/>
                <a:cs typeface="Calibri"/>
              </a:rPr>
              <a:t>nion</a:t>
            </a:r>
            <a:r>
              <a:rPr b="1" spc="-5" dirty="0">
                <a:latin typeface="Calibri"/>
                <a:cs typeface="Calibri"/>
              </a:rPr>
              <a:t> </a:t>
            </a:r>
            <a:r>
              <a:rPr spc="-5" dirty="0"/>
              <a:t>(Io</a:t>
            </a:r>
            <a:r>
              <a:rPr spc="-25" dirty="0"/>
              <a:t>U</a:t>
            </a:r>
            <a:r>
              <a:rPr dirty="0"/>
              <a:t>) </a:t>
            </a:r>
            <a:r>
              <a:rPr spc="-5" dirty="0"/>
              <a:t>(A</a:t>
            </a:r>
            <a:r>
              <a:rPr dirty="0"/>
              <a:t>lso</a:t>
            </a:r>
            <a:r>
              <a:rPr spc="-10" dirty="0"/>
              <a:t> </a:t>
            </a:r>
            <a:r>
              <a:rPr spc="-40" dirty="0"/>
              <a:t>c</a:t>
            </a:r>
            <a:r>
              <a:rPr dirty="0"/>
              <a:t>a</a:t>
            </a:r>
            <a:r>
              <a:rPr spc="-5" dirty="0"/>
              <a:t>ll</a:t>
            </a:r>
            <a:r>
              <a:rPr spc="-10" dirty="0"/>
              <a:t>e</a:t>
            </a:r>
            <a:r>
              <a:rPr dirty="0"/>
              <a:t>d</a:t>
            </a:r>
            <a:r>
              <a:rPr spc="-5" dirty="0"/>
              <a:t> </a:t>
            </a:r>
            <a:r>
              <a:rPr spc="-110" dirty="0"/>
              <a:t>“</a:t>
            </a:r>
            <a:r>
              <a:rPr spc="-15" dirty="0"/>
              <a:t>Ja</a:t>
            </a:r>
            <a:r>
              <a:rPr spc="-20" dirty="0"/>
              <a:t>c</a:t>
            </a:r>
            <a:r>
              <a:rPr spc="-40" dirty="0"/>
              <a:t>c</a:t>
            </a:r>
            <a:r>
              <a:rPr dirty="0"/>
              <a:t>a</a:t>
            </a:r>
            <a:r>
              <a:rPr spc="-45" dirty="0"/>
              <a:t>r</a:t>
            </a:r>
            <a:r>
              <a:rPr dirty="0"/>
              <a:t>d</a:t>
            </a:r>
            <a:r>
              <a:rPr spc="-5" dirty="0"/>
              <a:t> si</a:t>
            </a:r>
            <a:r>
              <a:rPr spc="-25" dirty="0"/>
              <a:t>m</a:t>
            </a:r>
            <a:r>
              <a:rPr spc="-5" dirty="0"/>
              <a:t>il</a:t>
            </a:r>
            <a:r>
              <a:rPr dirty="0"/>
              <a:t>ar</a:t>
            </a:r>
            <a:r>
              <a:rPr spc="-5" dirty="0"/>
              <a:t>i</a:t>
            </a:r>
            <a:r>
              <a:rPr spc="-15" dirty="0"/>
              <a:t>t</a:t>
            </a:r>
            <a:r>
              <a:rPr spc="50" dirty="0"/>
              <a:t>y</a:t>
            </a:r>
            <a:r>
              <a:rPr dirty="0"/>
              <a:t>”</a:t>
            </a:r>
            <a:r>
              <a:rPr spc="-10" dirty="0"/>
              <a:t> </a:t>
            </a:r>
            <a:r>
              <a:rPr spc="-5" dirty="0"/>
              <a:t>o</a:t>
            </a:r>
            <a:r>
              <a:rPr spc="-10" dirty="0"/>
              <a:t>r </a:t>
            </a:r>
            <a:r>
              <a:rPr spc="-110" dirty="0"/>
              <a:t>“</a:t>
            </a:r>
            <a:r>
              <a:rPr spc="-15" dirty="0"/>
              <a:t>Ja</a:t>
            </a:r>
            <a:r>
              <a:rPr spc="-20" dirty="0"/>
              <a:t>c</a:t>
            </a:r>
            <a:r>
              <a:rPr spc="-40" dirty="0"/>
              <a:t>c</a:t>
            </a:r>
            <a:r>
              <a:rPr dirty="0"/>
              <a:t>a</a:t>
            </a:r>
            <a:r>
              <a:rPr spc="-45" dirty="0"/>
              <a:t>r</a:t>
            </a:r>
            <a:r>
              <a:rPr dirty="0"/>
              <a:t>d</a:t>
            </a:r>
            <a:r>
              <a:rPr spc="-5" dirty="0"/>
              <a:t> i</a:t>
            </a:r>
            <a:r>
              <a:rPr dirty="0"/>
              <a:t>nd</a:t>
            </a:r>
            <a:r>
              <a:rPr spc="-45" dirty="0"/>
              <a:t>e</a:t>
            </a:r>
            <a:r>
              <a:rPr spc="55" dirty="0"/>
              <a:t>x</a:t>
            </a:r>
            <a:r>
              <a:rPr spc="-10" dirty="0"/>
              <a:t>”</a:t>
            </a:r>
            <a:r>
              <a:rPr spc="-5" dirty="0"/>
              <a:t>)</a:t>
            </a:r>
            <a:r>
              <a:rPr spc="-10" dirty="0"/>
              <a:t>:</a:t>
            </a:r>
          </a:p>
          <a:p>
            <a:pPr>
              <a:lnSpc>
                <a:spcPct val="100000"/>
              </a:lnSpc>
              <a:spcBef>
                <a:spcPts val="17"/>
              </a:spcBef>
            </a:pPr>
            <a:endParaRPr sz="2600">
              <a:latin typeface="Times New Roman"/>
              <a:cs typeface="Times New Roman"/>
            </a:endParaRPr>
          </a:p>
          <a:p>
            <a:pPr marL="431800">
              <a:lnSpc>
                <a:spcPct val="100000"/>
              </a:lnSpc>
            </a:pPr>
            <a:r>
              <a:rPr sz="2800" spc="-35" dirty="0">
                <a:solidFill>
                  <a:srgbClr val="ED7D31"/>
                </a:solidFill>
                <a:latin typeface="Cambria Math"/>
                <a:cs typeface="Cambria Math"/>
              </a:rPr>
              <a:t>𝑨𝒓𝒆</a:t>
            </a:r>
            <a:r>
              <a:rPr sz="2800" dirty="0">
                <a:solidFill>
                  <a:srgbClr val="ED7D31"/>
                </a:solidFill>
                <a:latin typeface="Cambria Math"/>
                <a:cs typeface="Cambria Math"/>
              </a:rPr>
              <a:t>𝒂</a:t>
            </a:r>
            <a:r>
              <a:rPr sz="2800" spc="-5" dirty="0">
                <a:solidFill>
                  <a:srgbClr val="ED7D31"/>
                </a:solidFill>
                <a:latin typeface="Cambria Math"/>
                <a:cs typeface="Cambria Math"/>
              </a:rPr>
              <a:t> 𝒐</a:t>
            </a:r>
            <a:r>
              <a:rPr sz="2800" dirty="0">
                <a:solidFill>
                  <a:srgbClr val="ED7D31"/>
                </a:solidFill>
                <a:latin typeface="Cambria Math"/>
                <a:cs typeface="Cambria Math"/>
              </a:rPr>
              <a:t>𝒇</a:t>
            </a:r>
            <a:r>
              <a:rPr sz="2800" spc="-10" dirty="0">
                <a:solidFill>
                  <a:srgbClr val="ED7D31"/>
                </a:solidFill>
                <a:latin typeface="Cambria Math"/>
                <a:cs typeface="Cambria Math"/>
              </a:rPr>
              <a:t> </a:t>
            </a:r>
            <a:r>
              <a:rPr sz="2800" spc="-25" dirty="0">
                <a:solidFill>
                  <a:srgbClr val="ED7D31"/>
                </a:solidFill>
                <a:latin typeface="Cambria Math"/>
                <a:cs typeface="Cambria Math"/>
              </a:rPr>
              <a:t>𝑰</a:t>
            </a:r>
            <a:r>
              <a:rPr sz="2800" spc="-30" dirty="0">
                <a:solidFill>
                  <a:srgbClr val="ED7D31"/>
                </a:solidFill>
                <a:latin typeface="Cambria Math"/>
                <a:cs typeface="Cambria Math"/>
              </a:rPr>
              <a:t>𝒏</a:t>
            </a:r>
            <a:r>
              <a:rPr sz="2800" dirty="0">
                <a:solidFill>
                  <a:srgbClr val="ED7D31"/>
                </a:solidFill>
                <a:latin typeface="Cambria Math"/>
                <a:cs typeface="Cambria Math"/>
              </a:rPr>
              <a:t>𝒕𝒆</a:t>
            </a:r>
            <a:r>
              <a:rPr sz="2800" spc="-35" dirty="0">
                <a:solidFill>
                  <a:srgbClr val="ED7D31"/>
                </a:solidFill>
                <a:latin typeface="Cambria Math"/>
                <a:cs typeface="Cambria Math"/>
              </a:rPr>
              <a:t>𝒓</a:t>
            </a:r>
            <a:r>
              <a:rPr sz="2800" spc="-40" dirty="0">
                <a:solidFill>
                  <a:srgbClr val="ED7D31"/>
                </a:solidFill>
                <a:latin typeface="Cambria Math"/>
                <a:cs typeface="Cambria Math"/>
              </a:rPr>
              <a:t>𝒔</a:t>
            </a:r>
            <a:r>
              <a:rPr sz="2800" dirty="0">
                <a:solidFill>
                  <a:srgbClr val="ED7D31"/>
                </a:solidFill>
                <a:latin typeface="Cambria Math"/>
                <a:cs typeface="Cambria Math"/>
              </a:rPr>
              <a:t>𝒆</a:t>
            </a:r>
            <a:r>
              <a:rPr sz="2800" spc="-35" dirty="0">
                <a:solidFill>
                  <a:srgbClr val="ED7D31"/>
                </a:solidFill>
                <a:latin typeface="Cambria Math"/>
                <a:cs typeface="Cambria Math"/>
              </a:rPr>
              <a:t>𝒄</a:t>
            </a:r>
            <a:r>
              <a:rPr sz="2800" dirty="0">
                <a:solidFill>
                  <a:srgbClr val="ED7D31"/>
                </a:solidFill>
                <a:latin typeface="Cambria Math"/>
                <a:cs typeface="Cambria Math"/>
              </a:rPr>
              <a:t>𝒕</a:t>
            </a:r>
            <a:r>
              <a:rPr sz="2800" spc="-5" dirty="0">
                <a:solidFill>
                  <a:srgbClr val="ED7D31"/>
                </a:solidFill>
                <a:latin typeface="Cambria Math"/>
                <a:cs typeface="Cambria Math"/>
              </a:rPr>
              <a:t>𝒊</a:t>
            </a:r>
            <a:r>
              <a:rPr sz="2800" spc="-35" dirty="0">
                <a:solidFill>
                  <a:srgbClr val="ED7D31"/>
                </a:solidFill>
                <a:latin typeface="Cambria Math"/>
                <a:cs typeface="Cambria Math"/>
              </a:rPr>
              <a:t>𝒐</a:t>
            </a:r>
            <a:r>
              <a:rPr sz="2800" spc="-30" dirty="0">
                <a:solidFill>
                  <a:srgbClr val="ED7D31"/>
                </a:solidFill>
                <a:latin typeface="Cambria Math"/>
                <a:cs typeface="Cambria Math"/>
              </a:rPr>
              <a:t>𝒏</a:t>
            </a:r>
            <a:endParaRPr sz="2800">
              <a:latin typeface="Cambria Math"/>
              <a:cs typeface="Cambria Math"/>
            </a:endParaRPr>
          </a:p>
          <a:p>
            <a:pPr marL="18415" algn="ctr">
              <a:lnSpc>
                <a:spcPct val="100000"/>
              </a:lnSpc>
              <a:spcBef>
                <a:spcPts val="630"/>
              </a:spcBef>
            </a:pPr>
            <a:r>
              <a:rPr sz="2800" spc="-35" dirty="0">
                <a:solidFill>
                  <a:srgbClr val="7030A0"/>
                </a:solidFill>
                <a:latin typeface="Cambria Math"/>
                <a:cs typeface="Cambria Math"/>
              </a:rPr>
              <a:t>𝑨𝒓𝒆</a:t>
            </a:r>
            <a:r>
              <a:rPr sz="2800" dirty="0">
                <a:solidFill>
                  <a:srgbClr val="7030A0"/>
                </a:solidFill>
                <a:latin typeface="Cambria Math"/>
                <a:cs typeface="Cambria Math"/>
              </a:rPr>
              <a:t>𝒂</a:t>
            </a:r>
            <a:r>
              <a:rPr sz="2800" spc="-5" dirty="0">
                <a:solidFill>
                  <a:srgbClr val="7030A0"/>
                </a:solidFill>
                <a:latin typeface="Cambria Math"/>
                <a:cs typeface="Cambria Math"/>
              </a:rPr>
              <a:t> 𝒐</a:t>
            </a:r>
            <a:r>
              <a:rPr sz="2800" dirty="0">
                <a:solidFill>
                  <a:srgbClr val="7030A0"/>
                </a:solidFill>
                <a:latin typeface="Cambria Math"/>
                <a:cs typeface="Cambria Math"/>
              </a:rPr>
              <a:t>𝒇</a:t>
            </a:r>
            <a:r>
              <a:rPr sz="2800" spc="-10" dirty="0">
                <a:solidFill>
                  <a:srgbClr val="7030A0"/>
                </a:solidFill>
                <a:latin typeface="Cambria Math"/>
                <a:cs typeface="Cambria Math"/>
              </a:rPr>
              <a:t> </a:t>
            </a:r>
            <a:r>
              <a:rPr sz="2800" spc="-30" dirty="0">
                <a:solidFill>
                  <a:srgbClr val="7030A0"/>
                </a:solidFill>
                <a:latin typeface="Cambria Math"/>
                <a:cs typeface="Cambria Math"/>
              </a:rPr>
              <a:t>𝑼𝒏</a:t>
            </a:r>
            <a:r>
              <a:rPr sz="2800" spc="-35" dirty="0">
                <a:solidFill>
                  <a:srgbClr val="7030A0"/>
                </a:solidFill>
                <a:latin typeface="Cambria Math"/>
                <a:cs typeface="Cambria Math"/>
              </a:rPr>
              <a:t>𝒊𝒐</a:t>
            </a:r>
            <a:r>
              <a:rPr sz="2800" spc="-30" dirty="0">
                <a:solidFill>
                  <a:srgbClr val="7030A0"/>
                </a:solidFill>
                <a:latin typeface="Cambria Math"/>
                <a:cs typeface="Cambria Math"/>
              </a:rPr>
              <a:t>𝒏</a:t>
            </a:r>
            <a:endParaRPr sz="2800">
              <a:latin typeface="Cambria Math"/>
              <a:cs typeface="Cambria Math"/>
            </a:endParaRPr>
          </a:p>
          <a:p>
            <a:pPr marL="476884">
              <a:lnSpc>
                <a:spcPct val="100000"/>
              </a:lnSpc>
              <a:spcBef>
                <a:spcPts val="1065"/>
              </a:spcBef>
            </a:pPr>
            <a:r>
              <a:rPr spc="-5" dirty="0"/>
              <a:t>Io</a:t>
            </a:r>
            <a:r>
              <a:rPr spc="-20" dirty="0"/>
              <a:t>U</a:t>
            </a:r>
            <a:r>
              <a:rPr spc="-10" dirty="0"/>
              <a:t> </a:t>
            </a:r>
            <a:r>
              <a:rPr dirty="0"/>
              <a:t>&gt;</a:t>
            </a:r>
            <a:r>
              <a:rPr spc="-5" dirty="0"/>
              <a:t> </a:t>
            </a:r>
            <a:r>
              <a:rPr spc="-20" dirty="0"/>
              <a:t>0</a:t>
            </a:r>
            <a:r>
              <a:rPr spc="-10" dirty="0"/>
              <a:t>.</a:t>
            </a:r>
            <a:r>
              <a:rPr spc="-15" dirty="0"/>
              <a:t>5</a:t>
            </a:r>
            <a:r>
              <a:rPr spc="-10" dirty="0"/>
              <a:t> </a:t>
            </a:r>
            <a:r>
              <a:rPr spc="-5" dirty="0"/>
              <a:t>i</a:t>
            </a:r>
            <a:r>
              <a:rPr dirty="0"/>
              <a:t>s</a:t>
            </a:r>
            <a:r>
              <a:rPr spc="-5" dirty="0"/>
              <a:t> </a:t>
            </a:r>
            <a:r>
              <a:rPr spc="-114" dirty="0"/>
              <a:t>“</a:t>
            </a:r>
            <a:r>
              <a:rPr dirty="0"/>
              <a:t>d</a:t>
            </a:r>
            <a:r>
              <a:rPr spc="-10" dirty="0"/>
              <a:t>e</a:t>
            </a:r>
            <a:r>
              <a:rPr spc="-20" dirty="0"/>
              <a:t>c</a:t>
            </a:r>
            <a:r>
              <a:rPr spc="-10" dirty="0"/>
              <a:t>e</a:t>
            </a:r>
            <a:r>
              <a:rPr spc="-40" dirty="0"/>
              <a:t>n</a:t>
            </a:r>
            <a:r>
              <a:rPr spc="65" dirty="0"/>
              <a:t>t</a:t>
            </a:r>
            <a:r>
              <a:rPr dirty="0"/>
              <a:t>”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7546340" y="6210726"/>
            <a:ext cx="4425950" cy="1295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P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pp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y</a:t>
            </a:r>
            <a:r>
              <a:rPr sz="800" u="sng" spc="-25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is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li</a:t>
            </a:r>
            <a:r>
              <a:rPr sz="800" spc="-5" dirty="0">
                <a:latin typeface="Calibri"/>
                <a:cs typeface="Calibri"/>
              </a:rPr>
              <a:t>ce</a:t>
            </a:r>
            <a:r>
              <a:rPr sz="800" dirty="0">
                <a:latin typeface="Calibri"/>
                <a:cs typeface="Calibri"/>
              </a:rPr>
              <a:t>n</a:t>
            </a:r>
            <a:r>
              <a:rPr sz="800" spc="-5" dirty="0">
                <a:latin typeface="Calibri"/>
                <a:cs typeface="Calibri"/>
              </a:rPr>
              <a:t>se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und</a:t>
            </a:r>
            <a:r>
              <a:rPr sz="800" spc="-5" dirty="0">
                <a:latin typeface="Calibri"/>
                <a:cs typeface="Calibri"/>
              </a:rPr>
              <a:t>er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CC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-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2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.0</a:t>
            </a:r>
            <a:r>
              <a:rPr sz="800" u="sng" spc="-35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n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r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li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ns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B</a:t>
            </a:r>
            <a:r>
              <a:rPr sz="800" dirty="0">
                <a:latin typeface="Calibri"/>
                <a:cs typeface="Calibri"/>
              </a:rPr>
              <a:t>oundin</a:t>
            </a:r>
            <a:r>
              <a:rPr sz="800" spc="-5" dirty="0">
                <a:latin typeface="Calibri"/>
                <a:cs typeface="Calibri"/>
              </a:rPr>
              <a:t>g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box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and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x</a:t>
            </a:r>
            <a:r>
              <a:rPr sz="800" spc="-5" dirty="0">
                <a:latin typeface="Calibri"/>
                <a:cs typeface="Calibri"/>
              </a:rPr>
              <a:t>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add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b</a:t>
            </a:r>
            <a:r>
              <a:rPr sz="800" spc="-5" dirty="0">
                <a:latin typeface="Calibri"/>
                <a:cs typeface="Calibri"/>
              </a:rPr>
              <a:t>y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J</a:t>
            </a:r>
            <a:r>
              <a:rPr sz="800" dirty="0">
                <a:latin typeface="Calibri"/>
                <a:cs typeface="Calibri"/>
              </a:rPr>
              <a:t>us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in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J</a:t>
            </a:r>
            <a:r>
              <a:rPr sz="800" dirty="0">
                <a:latin typeface="Calibri"/>
                <a:cs typeface="Calibri"/>
              </a:rPr>
              <a:t>ohnson.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36</a:t>
            </a:fld>
            <a:endParaRPr spc="-15" dirty="0"/>
          </a:p>
        </p:txBody>
      </p:sp>
      <p:sp>
        <p:nvSpPr>
          <p:cNvPr id="11" name="object 11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5809214" y="2039646"/>
          <a:ext cx="4238625" cy="38989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53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666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25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5231">
                <a:tc gridSpan="2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0">
                      <a:solidFill>
                        <a:srgbClr val="00B0F0"/>
                      </a:solidFill>
                      <a:prstDash val="solid"/>
                    </a:lnL>
                    <a:lnR w="63500">
                      <a:solidFill>
                        <a:srgbClr val="00B0F0"/>
                      </a:solidFill>
                      <a:prstDash val="solid"/>
                    </a:lnR>
                    <a:lnT w="63500">
                      <a:solidFill>
                        <a:srgbClr val="00B0F0"/>
                      </a:solidFill>
                      <a:prstDash val="solid"/>
                    </a:lnT>
                    <a:lnB w="63500">
                      <a:solidFill>
                        <a:srgbClr val="00FF00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0">
                      <a:solidFill>
                        <a:srgbClr val="00B0F0"/>
                      </a:solidFill>
                      <a:prstDash val="solid"/>
                    </a:lnL>
                    <a:lnB w="63500">
                      <a:solidFill>
                        <a:srgbClr val="00FF00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0524"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0">
                      <a:solidFill>
                        <a:srgbClr val="00B0F0"/>
                      </a:solidFill>
                      <a:prstDash val="solid"/>
                    </a:lnL>
                    <a:lnR w="63500">
                      <a:solidFill>
                        <a:srgbClr val="00FF00"/>
                      </a:solidFill>
                      <a:prstDash val="solid"/>
                    </a:lnR>
                    <a:lnT w="63500" cap="flat" cmpd="sng" algn="ctr">
                      <a:solidFill>
                        <a:srgbClr val="00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0">
                      <a:solidFill>
                        <a:srgbClr val="00B0F0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422909">
                        <a:lnSpc>
                          <a:spcPct val="100000"/>
                        </a:lnSpc>
                      </a:pPr>
                      <a:r>
                        <a:rPr sz="4000" dirty="0">
                          <a:latin typeface="Calibri"/>
                          <a:cs typeface="Calibri"/>
                        </a:rPr>
                        <a:t>IoU</a:t>
                      </a:r>
                      <a:r>
                        <a:rPr sz="40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4000" dirty="0">
                          <a:latin typeface="Calibri"/>
                          <a:cs typeface="Calibri"/>
                        </a:rPr>
                        <a:t>=</a:t>
                      </a:r>
                      <a:r>
                        <a:rPr sz="40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4000" spc="-5" dirty="0">
                          <a:latin typeface="Calibri"/>
                          <a:cs typeface="Calibri"/>
                        </a:rPr>
                        <a:t>0</a:t>
                      </a:r>
                      <a:r>
                        <a:rPr sz="4000" dirty="0">
                          <a:latin typeface="Calibri"/>
                          <a:cs typeface="Calibri"/>
                        </a:rPr>
                        <a:t>.</a:t>
                      </a:r>
                      <a:r>
                        <a:rPr sz="4000" spc="-5" dirty="0">
                          <a:latin typeface="Calibri"/>
                          <a:cs typeface="Calibri"/>
                        </a:rPr>
                        <a:t>54</a:t>
                      </a:r>
                      <a:endParaRPr sz="40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0">
                      <a:solidFill>
                        <a:srgbClr val="00FF00"/>
                      </a:solidFill>
                      <a:prstDash val="solid"/>
                    </a:lnL>
                    <a:lnR w="63500">
                      <a:solidFill>
                        <a:srgbClr val="00B0F0"/>
                      </a:solidFill>
                      <a:prstDash val="solid"/>
                    </a:lnR>
                    <a:lnT w="63500">
                      <a:solidFill>
                        <a:srgbClr val="00FF00"/>
                      </a:solidFill>
                      <a:prstDash val="solid"/>
                    </a:lnT>
                    <a:lnB w="63500">
                      <a:solidFill>
                        <a:srgbClr val="00B0F0"/>
                      </a:solidFill>
                      <a:prstDash val="soli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endParaRPr sz="40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0">
                      <a:solidFill>
                        <a:srgbClr val="00B0F0"/>
                      </a:solidFill>
                      <a:prstDash val="solid"/>
                    </a:lnL>
                    <a:lnR w="63500">
                      <a:solidFill>
                        <a:srgbClr val="00FF00"/>
                      </a:solidFill>
                      <a:prstDash val="solid"/>
                    </a:lnR>
                    <a:lnT w="63500">
                      <a:solidFill>
                        <a:srgbClr val="00FF00"/>
                      </a:solidFill>
                      <a:prstDash val="solid"/>
                    </a:lnT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9123">
                <a:tc>
                  <a:txBody>
                    <a:bodyPr/>
                    <a:lstStyle/>
                    <a:p>
                      <a:endParaRPr sz="40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63500">
                      <a:solidFill>
                        <a:srgbClr val="00FF00"/>
                      </a:solidFill>
                      <a:prstDash val="solid"/>
                    </a:lnR>
                    <a:lnT w="63500">
                      <a:solidFill>
                        <a:srgbClr val="00B0F0"/>
                      </a:solidFill>
                      <a:prstDash val="solid"/>
                    </a:lnT>
                    <a:solidFill>
                      <a:srgbClr val="7030A0"/>
                    </a:solidFill>
                  </a:tcPr>
                </a:tc>
                <a:tc gridSpan="2">
                  <a:txBody>
                    <a:bodyPr/>
                    <a:lstStyle/>
                    <a:p>
                      <a:endParaRPr sz="40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0">
                      <a:solidFill>
                        <a:srgbClr val="00FF00"/>
                      </a:solidFill>
                      <a:prstDash val="solid"/>
                    </a:lnL>
                    <a:lnR w="63500">
                      <a:solidFill>
                        <a:srgbClr val="00FF00"/>
                      </a:solidFill>
                      <a:prstDash val="solid"/>
                    </a:lnR>
                    <a:lnT w="63500">
                      <a:solidFill>
                        <a:srgbClr val="00B0F0"/>
                      </a:solidFill>
                      <a:prstDash val="solid"/>
                    </a:lnT>
                    <a:lnB w="63500">
                      <a:solidFill>
                        <a:srgbClr val="00FF00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838189" y="1308316"/>
            <a:ext cx="6975468" cy="465394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C</a:t>
            </a:r>
            <a:r>
              <a:rPr dirty="0"/>
              <a:t>o</a:t>
            </a:r>
            <a:r>
              <a:rPr spc="-5" dirty="0"/>
              <a:t>m</a:t>
            </a:r>
            <a:r>
              <a:rPr spc="-30" dirty="0"/>
              <a:t>p</a:t>
            </a:r>
            <a:r>
              <a:rPr spc="-20" dirty="0"/>
              <a:t>ar</a:t>
            </a:r>
            <a:r>
              <a:rPr spc="-10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B</a:t>
            </a:r>
            <a:r>
              <a:rPr spc="-75" dirty="0"/>
              <a:t>o</a:t>
            </a:r>
            <a:r>
              <a:rPr spc="-105" dirty="0"/>
              <a:t>x</a:t>
            </a:r>
            <a:r>
              <a:rPr spc="-5" dirty="0"/>
              <a:t>e</a:t>
            </a:r>
            <a:r>
              <a:rPr spc="-15" dirty="0"/>
              <a:t>s:</a:t>
            </a:r>
            <a:r>
              <a:rPr spc="-5" dirty="0"/>
              <a:t> I</a:t>
            </a:r>
            <a:r>
              <a:rPr spc="-60" dirty="0"/>
              <a:t>nt</a:t>
            </a:r>
            <a:r>
              <a:rPr spc="-5" dirty="0"/>
              <a:t>e</a:t>
            </a:r>
            <a:r>
              <a:rPr spc="-100" dirty="0"/>
              <a:t>r</a:t>
            </a:r>
            <a:r>
              <a:rPr spc="-20" dirty="0"/>
              <a:t>s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25" dirty="0"/>
              <a:t>n</a:t>
            </a:r>
            <a:r>
              <a:rPr spc="-10" dirty="0"/>
              <a:t> </a:t>
            </a:r>
            <a:r>
              <a:rPr spc="-15" dirty="0"/>
              <a:t>o</a:t>
            </a:r>
            <a:r>
              <a:rPr spc="-55" dirty="0"/>
              <a:t>v</a:t>
            </a:r>
            <a:r>
              <a:rPr spc="-5" dirty="0"/>
              <a:t>e</a:t>
            </a:r>
            <a:r>
              <a:rPr spc="-15" dirty="0"/>
              <a:t>r</a:t>
            </a:r>
            <a:r>
              <a:rPr spc="-10" dirty="0"/>
              <a:t> </a:t>
            </a:r>
            <a:r>
              <a:rPr spc="-40" dirty="0"/>
              <a:t>U</a:t>
            </a:r>
            <a:r>
              <a:rPr spc="-30" dirty="0"/>
              <a:t>n</a:t>
            </a:r>
            <a:r>
              <a:rPr spc="-10" dirty="0"/>
              <a:t>i</a:t>
            </a:r>
            <a:r>
              <a:rPr dirty="0"/>
              <a:t>o</a:t>
            </a:r>
            <a:r>
              <a:rPr spc="-25" dirty="0"/>
              <a:t>n</a:t>
            </a:r>
            <a:r>
              <a:rPr spc="-10" dirty="0"/>
              <a:t> (</a:t>
            </a:r>
            <a:r>
              <a:rPr spc="-5" dirty="0"/>
              <a:t>I</a:t>
            </a:r>
            <a:r>
              <a:rPr dirty="0"/>
              <a:t>o</a:t>
            </a:r>
            <a:r>
              <a:rPr spc="-35" dirty="0"/>
              <a:t>U</a:t>
            </a:r>
            <a:r>
              <a:rPr spc="-15" dirty="0"/>
              <a:t>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100751" y="1527662"/>
            <a:ext cx="5533390" cy="17348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b="1" spc="-5" dirty="0">
                <a:solidFill>
                  <a:srgbClr val="00B0F0"/>
                </a:solidFill>
                <a:latin typeface="Calibri"/>
                <a:cs typeface="Calibri"/>
              </a:rPr>
              <a:t>O</a:t>
            </a:r>
            <a:r>
              <a:rPr sz="3200" b="1" spc="-25" dirty="0">
                <a:solidFill>
                  <a:srgbClr val="00B0F0"/>
                </a:solidFill>
                <a:latin typeface="Calibri"/>
                <a:cs typeface="Calibri"/>
              </a:rPr>
              <a:t>u</a:t>
            </a:r>
            <a:r>
              <a:rPr sz="3200" b="1" dirty="0">
                <a:solidFill>
                  <a:srgbClr val="00B0F0"/>
                </a:solidFill>
                <a:latin typeface="Calibri"/>
                <a:cs typeface="Calibri"/>
              </a:rPr>
              <a:t>r </a:t>
            </a:r>
            <a:r>
              <a:rPr sz="3200" b="1" spc="-5" dirty="0">
                <a:solidFill>
                  <a:srgbClr val="00B0F0"/>
                </a:solidFill>
                <a:latin typeface="Calibri"/>
                <a:cs typeface="Calibri"/>
              </a:rPr>
              <a:t>P</a:t>
            </a:r>
            <a:r>
              <a:rPr sz="3200" b="1" spc="-40" dirty="0">
                <a:solidFill>
                  <a:srgbClr val="00B0F0"/>
                </a:solidFill>
                <a:latin typeface="Calibri"/>
                <a:cs typeface="Calibri"/>
              </a:rPr>
              <a:t>r</a:t>
            </a:r>
            <a:r>
              <a:rPr sz="3200" b="1" dirty="0">
                <a:solidFill>
                  <a:srgbClr val="00B0F0"/>
                </a:solidFill>
                <a:latin typeface="Calibri"/>
                <a:cs typeface="Calibri"/>
              </a:rPr>
              <a:t>e</a:t>
            </a:r>
            <a:r>
              <a:rPr sz="3200" b="1" spc="-25" dirty="0">
                <a:solidFill>
                  <a:srgbClr val="00B0F0"/>
                </a:solidFill>
                <a:latin typeface="Calibri"/>
                <a:cs typeface="Calibri"/>
              </a:rPr>
              <a:t>d</a:t>
            </a:r>
            <a:r>
              <a:rPr sz="3200" b="1" spc="-10" dirty="0">
                <a:solidFill>
                  <a:srgbClr val="00B0F0"/>
                </a:solidFill>
                <a:latin typeface="Calibri"/>
                <a:cs typeface="Calibri"/>
              </a:rPr>
              <a:t>i</a:t>
            </a:r>
            <a:r>
              <a:rPr sz="3200" b="1" spc="-5" dirty="0">
                <a:solidFill>
                  <a:srgbClr val="00B0F0"/>
                </a:solidFill>
                <a:latin typeface="Calibri"/>
                <a:cs typeface="Calibri"/>
              </a:rPr>
              <a:t>c</a:t>
            </a:r>
            <a:r>
              <a:rPr sz="3200" b="1" dirty="0">
                <a:solidFill>
                  <a:srgbClr val="00B0F0"/>
                </a:solidFill>
                <a:latin typeface="Calibri"/>
                <a:cs typeface="Calibri"/>
              </a:rPr>
              <a:t>t</a:t>
            </a:r>
            <a:r>
              <a:rPr sz="3200" b="1" spc="-15" dirty="0">
                <a:solidFill>
                  <a:srgbClr val="00B0F0"/>
                </a:solidFill>
                <a:latin typeface="Calibri"/>
                <a:cs typeface="Calibri"/>
              </a:rPr>
              <a:t>ion</a:t>
            </a:r>
            <a:endParaRPr sz="3200">
              <a:latin typeface="Calibri"/>
              <a:cs typeface="Calibri"/>
            </a:endParaRPr>
          </a:p>
          <a:p>
            <a:pPr marL="4434205" marR="5080" indent="-184150">
              <a:lnSpc>
                <a:spcPct val="100000"/>
              </a:lnSpc>
              <a:spcBef>
                <a:spcPts val="2580"/>
              </a:spcBef>
            </a:pPr>
            <a:r>
              <a:rPr sz="3200" b="1" spc="-5" dirty="0">
                <a:solidFill>
                  <a:srgbClr val="00FF00"/>
                </a:solidFill>
                <a:latin typeface="Calibri"/>
                <a:cs typeface="Calibri"/>
              </a:rPr>
              <a:t>G</a:t>
            </a:r>
            <a:r>
              <a:rPr sz="3200" b="1" spc="-40" dirty="0">
                <a:solidFill>
                  <a:srgbClr val="00FF00"/>
                </a:solidFill>
                <a:latin typeface="Calibri"/>
                <a:cs typeface="Calibri"/>
              </a:rPr>
              <a:t>r</a:t>
            </a:r>
            <a:r>
              <a:rPr sz="3200" b="1" spc="-20" dirty="0">
                <a:solidFill>
                  <a:srgbClr val="00FF00"/>
                </a:solidFill>
                <a:latin typeface="Calibri"/>
                <a:cs typeface="Calibri"/>
              </a:rPr>
              <a:t>o</a:t>
            </a:r>
            <a:r>
              <a:rPr sz="3200" b="1" spc="-30" dirty="0">
                <a:solidFill>
                  <a:srgbClr val="00FF00"/>
                </a:solidFill>
                <a:latin typeface="Calibri"/>
                <a:cs typeface="Calibri"/>
              </a:rPr>
              <a:t>un</a:t>
            </a:r>
            <a:r>
              <a:rPr sz="3200" b="1" spc="-20" dirty="0">
                <a:solidFill>
                  <a:srgbClr val="00FF00"/>
                </a:solidFill>
                <a:latin typeface="Calibri"/>
                <a:cs typeface="Calibri"/>
              </a:rPr>
              <a:t>d</a:t>
            </a:r>
            <a:r>
              <a:rPr sz="3200" b="1" spc="-10" dirty="0">
                <a:solidFill>
                  <a:srgbClr val="00FF00"/>
                </a:solidFill>
                <a:latin typeface="Calibri"/>
                <a:cs typeface="Calibri"/>
              </a:rPr>
              <a:t> </a:t>
            </a:r>
            <a:r>
              <a:rPr sz="3200" b="1" spc="-160" dirty="0">
                <a:solidFill>
                  <a:srgbClr val="00FF00"/>
                </a:solidFill>
                <a:latin typeface="Calibri"/>
                <a:cs typeface="Calibri"/>
              </a:rPr>
              <a:t>T</a:t>
            </a:r>
            <a:r>
              <a:rPr sz="3200" b="1" spc="-5" dirty="0">
                <a:solidFill>
                  <a:srgbClr val="00FF00"/>
                </a:solidFill>
                <a:latin typeface="Calibri"/>
                <a:cs typeface="Calibri"/>
              </a:rPr>
              <a:t>r</a:t>
            </a:r>
            <a:r>
              <a:rPr sz="3200" b="1" spc="-25" dirty="0">
                <a:solidFill>
                  <a:srgbClr val="00FF00"/>
                </a:solidFill>
                <a:latin typeface="Calibri"/>
                <a:cs typeface="Calibri"/>
              </a:rPr>
              <a:t>u</a:t>
            </a:r>
            <a:r>
              <a:rPr sz="3200" b="1" spc="-15" dirty="0">
                <a:solidFill>
                  <a:srgbClr val="00FF00"/>
                </a:solidFill>
                <a:latin typeface="Calibri"/>
                <a:cs typeface="Calibri"/>
              </a:rPr>
              <a:t>th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22507" y="4444369"/>
            <a:ext cx="3590290" cy="0"/>
          </a:xfrm>
          <a:custGeom>
            <a:avLst/>
            <a:gdLst/>
            <a:ahLst/>
            <a:cxnLst/>
            <a:rect l="l" t="t" r="r" b="b"/>
            <a:pathLst>
              <a:path w="3590290">
                <a:moveTo>
                  <a:pt x="0" y="0"/>
                </a:moveTo>
                <a:lnTo>
                  <a:pt x="3589867" y="0"/>
                </a:lnTo>
              </a:path>
            </a:pathLst>
          </a:custGeom>
          <a:ln w="224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sz="half" idx="2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dirty="0"/>
              <a:t>H</a:t>
            </a:r>
            <a:r>
              <a:rPr spc="-15" dirty="0"/>
              <a:t>o</a:t>
            </a:r>
            <a:r>
              <a:rPr spc="-20" dirty="0"/>
              <a:t>w</a:t>
            </a:r>
            <a:r>
              <a:rPr spc="-10" dirty="0"/>
              <a:t> </a:t>
            </a:r>
            <a:r>
              <a:rPr spc="-40" dirty="0"/>
              <a:t>c</a:t>
            </a:r>
            <a:r>
              <a:rPr dirty="0"/>
              <a:t>an</a:t>
            </a:r>
            <a:r>
              <a:rPr spc="-5" dirty="0"/>
              <a:t> </a:t>
            </a:r>
            <a:r>
              <a:rPr spc="-45" dirty="0"/>
              <a:t>w</a:t>
            </a:r>
            <a:r>
              <a:rPr spc="-15" dirty="0"/>
              <a:t>e</a:t>
            </a:r>
            <a:r>
              <a:rPr dirty="0"/>
              <a:t> </a:t>
            </a:r>
            <a:r>
              <a:rPr spc="-40" dirty="0"/>
              <a:t>c</a:t>
            </a:r>
            <a:r>
              <a:rPr spc="-5" dirty="0"/>
              <a:t>o</a:t>
            </a:r>
            <a:r>
              <a:rPr spc="-25" dirty="0"/>
              <a:t>m</a:t>
            </a:r>
            <a:r>
              <a:rPr dirty="0"/>
              <a:t>pa</a:t>
            </a:r>
            <a:r>
              <a:rPr spc="-45" dirty="0"/>
              <a:t>r</a:t>
            </a:r>
            <a:r>
              <a:rPr spc="-15" dirty="0"/>
              <a:t>e</a:t>
            </a:r>
            <a:r>
              <a:rPr dirty="0"/>
              <a:t> </a:t>
            </a:r>
            <a:r>
              <a:rPr spc="-5" dirty="0"/>
              <a:t>o</a:t>
            </a:r>
            <a:r>
              <a:rPr dirty="0"/>
              <a:t>u</a:t>
            </a:r>
            <a:r>
              <a:rPr spc="-10" dirty="0"/>
              <a:t>r </a:t>
            </a:r>
            <a:r>
              <a:rPr dirty="0"/>
              <a:t>p</a:t>
            </a:r>
            <a:r>
              <a:rPr spc="-35" dirty="0"/>
              <a:t>r</a:t>
            </a:r>
            <a:r>
              <a:rPr spc="-10" dirty="0"/>
              <a:t>e</a:t>
            </a:r>
            <a:r>
              <a:rPr dirty="0"/>
              <a:t>d</a:t>
            </a:r>
            <a:r>
              <a:rPr spc="-5" dirty="0"/>
              <a:t>i</a:t>
            </a:r>
            <a:r>
              <a:rPr spc="-15" dirty="0"/>
              <a:t>ct</a:t>
            </a:r>
            <a:r>
              <a:rPr spc="-5" dirty="0"/>
              <a:t>io</a:t>
            </a:r>
            <a:r>
              <a:rPr dirty="0"/>
              <a:t>n</a:t>
            </a:r>
            <a:r>
              <a:rPr spc="-5" dirty="0"/>
              <a:t> </a:t>
            </a:r>
            <a:r>
              <a:rPr spc="-40" dirty="0"/>
              <a:t>t</a:t>
            </a:r>
            <a:r>
              <a:rPr dirty="0"/>
              <a:t>o</a:t>
            </a:r>
            <a:r>
              <a:rPr spc="-10" dirty="0"/>
              <a:t> </a:t>
            </a:r>
            <a:r>
              <a:rPr spc="-15" dirty="0"/>
              <a:t>the</a:t>
            </a:r>
            <a:r>
              <a:rPr dirty="0"/>
              <a:t> </a:t>
            </a:r>
            <a:r>
              <a:rPr spc="-20" dirty="0"/>
              <a:t>g</a:t>
            </a:r>
            <a:r>
              <a:rPr spc="-50" dirty="0"/>
              <a:t>r</a:t>
            </a:r>
            <a:r>
              <a:rPr spc="-5" dirty="0"/>
              <a:t>o</a:t>
            </a:r>
            <a:r>
              <a:rPr dirty="0"/>
              <a:t>und-</a:t>
            </a:r>
            <a:r>
              <a:rPr spc="-15" dirty="0"/>
              <a:t>t</a:t>
            </a:r>
            <a:r>
              <a:rPr dirty="0"/>
              <a:t>ru</a:t>
            </a:r>
            <a:r>
              <a:rPr spc="-15" dirty="0"/>
              <a:t>t</a:t>
            </a:r>
            <a:r>
              <a:rPr dirty="0"/>
              <a:t>h</a:t>
            </a:r>
            <a:r>
              <a:rPr spc="-5" dirty="0"/>
              <a:t> </a:t>
            </a:r>
            <a:r>
              <a:rPr dirty="0"/>
              <a:t>b</a:t>
            </a:r>
            <a:r>
              <a:rPr spc="-50" dirty="0"/>
              <a:t>o</a:t>
            </a:r>
            <a:r>
              <a:rPr spc="-5" dirty="0"/>
              <a:t>x</a:t>
            </a:r>
            <a:r>
              <a:rPr dirty="0"/>
              <a:t>?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sz="2600">
              <a:latin typeface="Times New Roman"/>
              <a:cs typeface="Times New Roman"/>
            </a:endParaRPr>
          </a:p>
          <a:p>
            <a:pPr marL="12700" marR="243204">
              <a:lnSpc>
                <a:spcPts val="2870"/>
              </a:lnSpc>
            </a:pPr>
            <a:r>
              <a:rPr b="1" spc="-15" dirty="0">
                <a:latin typeface="Calibri"/>
                <a:cs typeface="Calibri"/>
              </a:rPr>
              <a:t>I</a:t>
            </a:r>
            <a:r>
              <a:rPr b="1" spc="-40" dirty="0">
                <a:latin typeface="Calibri"/>
                <a:cs typeface="Calibri"/>
              </a:rPr>
              <a:t>nt</a:t>
            </a:r>
            <a:r>
              <a:rPr b="1" spc="5" dirty="0">
                <a:latin typeface="Calibri"/>
                <a:cs typeface="Calibri"/>
              </a:rPr>
              <a:t>e</a:t>
            </a:r>
            <a:r>
              <a:rPr b="1" spc="-35" dirty="0">
                <a:latin typeface="Calibri"/>
                <a:cs typeface="Calibri"/>
              </a:rPr>
              <a:t>r</a:t>
            </a:r>
            <a:r>
              <a:rPr b="1" spc="-10" dirty="0">
                <a:latin typeface="Calibri"/>
                <a:cs typeface="Calibri"/>
              </a:rPr>
              <a:t>s</a:t>
            </a:r>
            <a:r>
              <a:rPr b="1" spc="5" dirty="0">
                <a:latin typeface="Calibri"/>
                <a:cs typeface="Calibri"/>
              </a:rPr>
              <a:t>e</a:t>
            </a:r>
            <a:r>
              <a:rPr b="1" spc="-5" dirty="0">
                <a:latin typeface="Calibri"/>
                <a:cs typeface="Calibri"/>
              </a:rPr>
              <a:t>c</a:t>
            </a:r>
            <a:r>
              <a:rPr b="1" dirty="0">
                <a:latin typeface="Calibri"/>
                <a:cs typeface="Calibri"/>
              </a:rPr>
              <a:t>t</a:t>
            </a:r>
            <a:r>
              <a:rPr b="1" spc="-15" dirty="0">
                <a:latin typeface="Calibri"/>
                <a:cs typeface="Calibri"/>
              </a:rPr>
              <a:t>ion</a:t>
            </a:r>
            <a:r>
              <a:rPr b="1" spc="-10" dirty="0">
                <a:latin typeface="Calibri"/>
                <a:cs typeface="Calibri"/>
              </a:rPr>
              <a:t> </a:t>
            </a:r>
            <a:r>
              <a:rPr b="1" spc="-25" dirty="0">
                <a:latin typeface="Calibri"/>
                <a:cs typeface="Calibri"/>
              </a:rPr>
              <a:t>ov</a:t>
            </a:r>
            <a:r>
              <a:rPr b="1" spc="5" dirty="0">
                <a:latin typeface="Calibri"/>
                <a:cs typeface="Calibri"/>
              </a:rPr>
              <a:t>e</a:t>
            </a:r>
            <a:r>
              <a:rPr b="1" dirty="0">
                <a:latin typeface="Calibri"/>
                <a:cs typeface="Calibri"/>
              </a:rPr>
              <a:t>r</a:t>
            </a:r>
            <a:r>
              <a:rPr b="1" spc="-10" dirty="0">
                <a:latin typeface="Calibri"/>
                <a:cs typeface="Calibri"/>
              </a:rPr>
              <a:t> </a:t>
            </a:r>
            <a:r>
              <a:rPr b="1" spc="-30" dirty="0">
                <a:latin typeface="Calibri"/>
                <a:cs typeface="Calibri"/>
              </a:rPr>
              <a:t>U</a:t>
            </a:r>
            <a:r>
              <a:rPr b="1" spc="-15" dirty="0">
                <a:latin typeface="Calibri"/>
                <a:cs typeface="Calibri"/>
              </a:rPr>
              <a:t>nion</a:t>
            </a:r>
            <a:r>
              <a:rPr b="1" spc="-5" dirty="0">
                <a:latin typeface="Calibri"/>
                <a:cs typeface="Calibri"/>
              </a:rPr>
              <a:t> </a:t>
            </a:r>
            <a:r>
              <a:rPr spc="-5" dirty="0"/>
              <a:t>(Io</a:t>
            </a:r>
            <a:r>
              <a:rPr spc="-25" dirty="0"/>
              <a:t>U</a:t>
            </a:r>
            <a:r>
              <a:rPr dirty="0"/>
              <a:t>) </a:t>
            </a:r>
            <a:r>
              <a:rPr spc="-5" dirty="0"/>
              <a:t>(A</a:t>
            </a:r>
            <a:r>
              <a:rPr dirty="0"/>
              <a:t>lso</a:t>
            </a:r>
            <a:r>
              <a:rPr spc="-10" dirty="0"/>
              <a:t> </a:t>
            </a:r>
            <a:r>
              <a:rPr spc="-40" dirty="0"/>
              <a:t>c</a:t>
            </a:r>
            <a:r>
              <a:rPr dirty="0"/>
              <a:t>a</a:t>
            </a:r>
            <a:r>
              <a:rPr spc="-5" dirty="0"/>
              <a:t>ll</a:t>
            </a:r>
            <a:r>
              <a:rPr spc="-10" dirty="0"/>
              <a:t>e</a:t>
            </a:r>
            <a:r>
              <a:rPr dirty="0"/>
              <a:t>d</a:t>
            </a:r>
            <a:r>
              <a:rPr spc="-5" dirty="0"/>
              <a:t> </a:t>
            </a:r>
            <a:r>
              <a:rPr spc="-110" dirty="0"/>
              <a:t>“</a:t>
            </a:r>
            <a:r>
              <a:rPr spc="-15" dirty="0"/>
              <a:t>Ja</a:t>
            </a:r>
            <a:r>
              <a:rPr spc="-20" dirty="0"/>
              <a:t>c</a:t>
            </a:r>
            <a:r>
              <a:rPr spc="-40" dirty="0"/>
              <a:t>c</a:t>
            </a:r>
            <a:r>
              <a:rPr dirty="0"/>
              <a:t>a</a:t>
            </a:r>
            <a:r>
              <a:rPr spc="-45" dirty="0"/>
              <a:t>r</a:t>
            </a:r>
            <a:r>
              <a:rPr dirty="0"/>
              <a:t>d</a:t>
            </a:r>
            <a:r>
              <a:rPr spc="-5" dirty="0"/>
              <a:t> si</a:t>
            </a:r>
            <a:r>
              <a:rPr spc="-25" dirty="0"/>
              <a:t>m</a:t>
            </a:r>
            <a:r>
              <a:rPr spc="-5" dirty="0"/>
              <a:t>il</a:t>
            </a:r>
            <a:r>
              <a:rPr dirty="0"/>
              <a:t>ar</a:t>
            </a:r>
            <a:r>
              <a:rPr spc="-5" dirty="0"/>
              <a:t>i</a:t>
            </a:r>
            <a:r>
              <a:rPr spc="-15" dirty="0"/>
              <a:t>t</a:t>
            </a:r>
            <a:r>
              <a:rPr spc="50" dirty="0"/>
              <a:t>y</a:t>
            </a:r>
            <a:r>
              <a:rPr dirty="0"/>
              <a:t>”</a:t>
            </a:r>
            <a:r>
              <a:rPr spc="-10" dirty="0"/>
              <a:t> </a:t>
            </a:r>
            <a:r>
              <a:rPr spc="-5" dirty="0"/>
              <a:t>o</a:t>
            </a:r>
            <a:r>
              <a:rPr spc="-10" dirty="0"/>
              <a:t>r </a:t>
            </a:r>
            <a:r>
              <a:rPr spc="-110" dirty="0"/>
              <a:t>“</a:t>
            </a:r>
            <a:r>
              <a:rPr spc="-15" dirty="0"/>
              <a:t>Ja</a:t>
            </a:r>
            <a:r>
              <a:rPr spc="-20" dirty="0"/>
              <a:t>c</a:t>
            </a:r>
            <a:r>
              <a:rPr spc="-40" dirty="0"/>
              <a:t>c</a:t>
            </a:r>
            <a:r>
              <a:rPr dirty="0"/>
              <a:t>a</a:t>
            </a:r>
            <a:r>
              <a:rPr spc="-45" dirty="0"/>
              <a:t>r</a:t>
            </a:r>
            <a:r>
              <a:rPr dirty="0"/>
              <a:t>d</a:t>
            </a:r>
            <a:r>
              <a:rPr spc="-5" dirty="0"/>
              <a:t> i</a:t>
            </a:r>
            <a:r>
              <a:rPr dirty="0"/>
              <a:t>nd</a:t>
            </a:r>
            <a:r>
              <a:rPr spc="-45" dirty="0"/>
              <a:t>e</a:t>
            </a:r>
            <a:r>
              <a:rPr spc="55" dirty="0"/>
              <a:t>x</a:t>
            </a:r>
            <a:r>
              <a:rPr spc="-10" dirty="0"/>
              <a:t>”</a:t>
            </a:r>
            <a:r>
              <a:rPr spc="-5" dirty="0"/>
              <a:t>)</a:t>
            </a:r>
            <a:r>
              <a:rPr spc="-10" dirty="0"/>
              <a:t>:</a:t>
            </a:r>
          </a:p>
          <a:p>
            <a:pPr>
              <a:lnSpc>
                <a:spcPct val="100000"/>
              </a:lnSpc>
              <a:spcBef>
                <a:spcPts val="17"/>
              </a:spcBef>
            </a:pPr>
            <a:endParaRPr sz="2600">
              <a:latin typeface="Times New Roman"/>
              <a:cs typeface="Times New Roman"/>
            </a:endParaRPr>
          </a:p>
          <a:p>
            <a:pPr marL="431800">
              <a:lnSpc>
                <a:spcPct val="100000"/>
              </a:lnSpc>
            </a:pPr>
            <a:r>
              <a:rPr sz="2800" spc="-35" dirty="0">
                <a:solidFill>
                  <a:srgbClr val="ED7D31"/>
                </a:solidFill>
                <a:latin typeface="Cambria Math"/>
                <a:cs typeface="Cambria Math"/>
              </a:rPr>
              <a:t>𝑨𝒓𝒆</a:t>
            </a:r>
            <a:r>
              <a:rPr sz="2800" dirty="0">
                <a:solidFill>
                  <a:srgbClr val="ED7D31"/>
                </a:solidFill>
                <a:latin typeface="Cambria Math"/>
                <a:cs typeface="Cambria Math"/>
              </a:rPr>
              <a:t>𝒂</a:t>
            </a:r>
            <a:r>
              <a:rPr sz="2800" spc="-5" dirty="0">
                <a:solidFill>
                  <a:srgbClr val="ED7D31"/>
                </a:solidFill>
                <a:latin typeface="Cambria Math"/>
                <a:cs typeface="Cambria Math"/>
              </a:rPr>
              <a:t> 𝒐</a:t>
            </a:r>
            <a:r>
              <a:rPr sz="2800" dirty="0">
                <a:solidFill>
                  <a:srgbClr val="ED7D31"/>
                </a:solidFill>
                <a:latin typeface="Cambria Math"/>
                <a:cs typeface="Cambria Math"/>
              </a:rPr>
              <a:t>𝒇</a:t>
            </a:r>
            <a:r>
              <a:rPr sz="2800" spc="-10" dirty="0">
                <a:solidFill>
                  <a:srgbClr val="ED7D31"/>
                </a:solidFill>
                <a:latin typeface="Cambria Math"/>
                <a:cs typeface="Cambria Math"/>
              </a:rPr>
              <a:t> </a:t>
            </a:r>
            <a:r>
              <a:rPr sz="2800" spc="-25" dirty="0">
                <a:solidFill>
                  <a:srgbClr val="ED7D31"/>
                </a:solidFill>
                <a:latin typeface="Cambria Math"/>
                <a:cs typeface="Cambria Math"/>
              </a:rPr>
              <a:t>𝑰</a:t>
            </a:r>
            <a:r>
              <a:rPr sz="2800" spc="-30" dirty="0">
                <a:solidFill>
                  <a:srgbClr val="ED7D31"/>
                </a:solidFill>
                <a:latin typeface="Cambria Math"/>
                <a:cs typeface="Cambria Math"/>
              </a:rPr>
              <a:t>𝒏</a:t>
            </a:r>
            <a:r>
              <a:rPr sz="2800" dirty="0">
                <a:solidFill>
                  <a:srgbClr val="ED7D31"/>
                </a:solidFill>
                <a:latin typeface="Cambria Math"/>
                <a:cs typeface="Cambria Math"/>
              </a:rPr>
              <a:t>𝒕𝒆</a:t>
            </a:r>
            <a:r>
              <a:rPr sz="2800" spc="-35" dirty="0">
                <a:solidFill>
                  <a:srgbClr val="ED7D31"/>
                </a:solidFill>
                <a:latin typeface="Cambria Math"/>
                <a:cs typeface="Cambria Math"/>
              </a:rPr>
              <a:t>𝒓</a:t>
            </a:r>
            <a:r>
              <a:rPr sz="2800" spc="-40" dirty="0">
                <a:solidFill>
                  <a:srgbClr val="ED7D31"/>
                </a:solidFill>
                <a:latin typeface="Cambria Math"/>
                <a:cs typeface="Cambria Math"/>
              </a:rPr>
              <a:t>𝒔</a:t>
            </a:r>
            <a:r>
              <a:rPr sz="2800" dirty="0">
                <a:solidFill>
                  <a:srgbClr val="ED7D31"/>
                </a:solidFill>
                <a:latin typeface="Cambria Math"/>
                <a:cs typeface="Cambria Math"/>
              </a:rPr>
              <a:t>𝒆</a:t>
            </a:r>
            <a:r>
              <a:rPr sz="2800" spc="-35" dirty="0">
                <a:solidFill>
                  <a:srgbClr val="ED7D31"/>
                </a:solidFill>
                <a:latin typeface="Cambria Math"/>
                <a:cs typeface="Cambria Math"/>
              </a:rPr>
              <a:t>𝒄</a:t>
            </a:r>
            <a:r>
              <a:rPr sz="2800" dirty="0">
                <a:solidFill>
                  <a:srgbClr val="ED7D31"/>
                </a:solidFill>
                <a:latin typeface="Cambria Math"/>
                <a:cs typeface="Cambria Math"/>
              </a:rPr>
              <a:t>𝒕</a:t>
            </a:r>
            <a:r>
              <a:rPr sz="2800" spc="-5" dirty="0">
                <a:solidFill>
                  <a:srgbClr val="ED7D31"/>
                </a:solidFill>
                <a:latin typeface="Cambria Math"/>
                <a:cs typeface="Cambria Math"/>
              </a:rPr>
              <a:t>𝒊</a:t>
            </a:r>
            <a:r>
              <a:rPr sz="2800" spc="-35" dirty="0">
                <a:solidFill>
                  <a:srgbClr val="ED7D31"/>
                </a:solidFill>
                <a:latin typeface="Cambria Math"/>
                <a:cs typeface="Cambria Math"/>
              </a:rPr>
              <a:t>𝒐</a:t>
            </a:r>
            <a:r>
              <a:rPr sz="2800" spc="-30" dirty="0">
                <a:solidFill>
                  <a:srgbClr val="ED7D31"/>
                </a:solidFill>
                <a:latin typeface="Cambria Math"/>
                <a:cs typeface="Cambria Math"/>
              </a:rPr>
              <a:t>𝒏</a:t>
            </a:r>
            <a:endParaRPr sz="2800">
              <a:latin typeface="Cambria Math"/>
              <a:cs typeface="Cambria Math"/>
            </a:endParaRPr>
          </a:p>
          <a:p>
            <a:pPr marL="476884" indent="521334">
              <a:lnSpc>
                <a:spcPct val="100000"/>
              </a:lnSpc>
              <a:spcBef>
                <a:spcPts val="630"/>
              </a:spcBef>
            </a:pPr>
            <a:r>
              <a:rPr sz="2800" spc="-35" dirty="0">
                <a:solidFill>
                  <a:srgbClr val="7030A0"/>
                </a:solidFill>
                <a:latin typeface="Cambria Math"/>
                <a:cs typeface="Cambria Math"/>
              </a:rPr>
              <a:t>𝑨𝒓𝒆</a:t>
            </a:r>
            <a:r>
              <a:rPr sz="2800" dirty="0">
                <a:solidFill>
                  <a:srgbClr val="7030A0"/>
                </a:solidFill>
                <a:latin typeface="Cambria Math"/>
                <a:cs typeface="Cambria Math"/>
              </a:rPr>
              <a:t>𝒂</a:t>
            </a:r>
            <a:r>
              <a:rPr sz="2800" spc="-5" dirty="0">
                <a:solidFill>
                  <a:srgbClr val="7030A0"/>
                </a:solidFill>
                <a:latin typeface="Cambria Math"/>
                <a:cs typeface="Cambria Math"/>
              </a:rPr>
              <a:t> 𝒐</a:t>
            </a:r>
            <a:r>
              <a:rPr sz="2800" dirty="0">
                <a:solidFill>
                  <a:srgbClr val="7030A0"/>
                </a:solidFill>
                <a:latin typeface="Cambria Math"/>
                <a:cs typeface="Cambria Math"/>
              </a:rPr>
              <a:t>𝒇</a:t>
            </a:r>
            <a:r>
              <a:rPr sz="2800" spc="-10" dirty="0">
                <a:solidFill>
                  <a:srgbClr val="7030A0"/>
                </a:solidFill>
                <a:latin typeface="Cambria Math"/>
                <a:cs typeface="Cambria Math"/>
              </a:rPr>
              <a:t> </a:t>
            </a:r>
            <a:r>
              <a:rPr sz="2800" spc="-30" dirty="0">
                <a:solidFill>
                  <a:srgbClr val="7030A0"/>
                </a:solidFill>
                <a:latin typeface="Cambria Math"/>
                <a:cs typeface="Cambria Math"/>
              </a:rPr>
              <a:t>𝑼𝒏</a:t>
            </a:r>
            <a:r>
              <a:rPr sz="2800" spc="-35" dirty="0">
                <a:solidFill>
                  <a:srgbClr val="7030A0"/>
                </a:solidFill>
                <a:latin typeface="Cambria Math"/>
                <a:cs typeface="Cambria Math"/>
              </a:rPr>
              <a:t>𝒊𝒐</a:t>
            </a:r>
            <a:r>
              <a:rPr sz="2800" spc="-30" dirty="0">
                <a:solidFill>
                  <a:srgbClr val="7030A0"/>
                </a:solidFill>
                <a:latin typeface="Cambria Math"/>
                <a:cs typeface="Cambria Math"/>
              </a:rPr>
              <a:t>𝒏</a:t>
            </a:r>
            <a:endParaRPr sz="2800">
              <a:latin typeface="Cambria Math"/>
              <a:cs typeface="Cambria Math"/>
            </a:endParaRPr>
          </a:p>
          <a:p>
            <a:pPr marL="476884" marR="778510">
              <a:lnSpc>
                <a:spcPct val="100699"/>
              </a:lnSpc>
              <a:spcBef>
                <a:spcPts val="1045"/>
              </a:spcBef>
            </a:pPr>
            <a:r>
              <a:rPr spc="-5" dirty="0"/>
              <a:t>Io</a:t>
            </a:r>
            <a:r>
              <a:rPr spc="-20" dirty="0"/>
              <a:t>U</a:t>
            </a:r>
            <a:r>
              <a:rPr spc="-10" dirty="0"/>
              <a:t> </a:t>
            </a:r>
            <a:r>
              <a:rPr dirty="0"/>
              <a:t>&gt;</a:t>
            </a:r>
            <a:r>
              <a:rPr spc="-5" dirty="0"/>
              <a:t> </a:t>
            </a:r>
            <a:r>
              <a:rPr spc="-20" dirty="0"/>
              <a:t>0</a:t>
            </a:r>
            <a:r>
              <a:rPr spc="-10" dirty="0"/>
              <a:t>.</a:t>
            </a:r>
            <a:r>
              <a:rPr spc="-15" dirty="0"/>
              <a:t>5</a:t>
            </a:r>
            <a:r>
              <a:rPr spc="-10" dirty="0"/>
              <a:t> </a:t>
            </a:r>
            <a:r>
              <a:rPr spc="-5" dirty="0"/>
              <a:t>i</a:t>
            </a:r>
            <a:r>
              <a:rPr dirty="0"/>
              <a:t>s</a:t>
            </a:r>
            <a:r>
              <a:rPr spc="-5" dirty="0"/>
              <a:t> </a:t>
            </a:r>
            <a:r>
              <a:rPr spc="-114" dirty="0"/>
              <a:t>“</a:t>
            </a:r>
            <a:r>
              <a:rPr dirty="0"/>
              <a:t>d</a:t>
            </a:r>
            <a:r>
              <a:rPr spc="-10" dirty="0"/>
              <a:t>e</a:t>
            </a:r>
            <a:r>
              <a:rPr spc="-20" dirty="0"/>
              <a:t>c</a:t>
            </a:r>
            <a:r>
              <a:rPr spc="-10" dirty="0"/>
              <a:t>e</a:t>
            </a:r>
            <a:r>
              <a:rPr spc="-40" dirty="0"/>
              <a:t>n</a:t>
            </a:r>
            <a:r>
              <a:rPr spc="65" dirty="0"/>
              <a:t>t</a:t>
            </a:r>
            <a:r>
              <a:rPr spc="-235" dirty="0"/>
              <a:t>”</a:t>
            </a:r>
            <a:r>
              <a:rPr spc="-10" dirty="0"/>
              <a:t>,   </a:t>
            </a:r>
            <a:r>
              <a:rPr spc="-5" dirty="0"/>
              <a:t>Io</a:t>
            </a:r>
            <a:r>
              <a:rPr spc="-20" dirty="0"/>
              <a:t>U</a:t>
            </a:r>
            <a:r>
              <a:rPr spc="-10" dirty="0"/>
              <a:t> </a:t>
            </a:r>
            <a:r>
              <a:rPr dirty="0"/>
              <a:t>&gt;</a:t>
            </a:r>
            <a:r>
              <a:rPr spc="-5" dirty="0"/>
              <a:t> </a:t>
            </a:r>
            <a:r>
              <a:rPr spc="-20" dirty="0"/>
              <a:t>0</a:t>
            </a:r>
            <a:r>
              <a:rPr spc="-10" dirty="0"/>
              <a:t>.</a:t>
            </a:r>
            <a:r>
              <a:rPr spc="-15" dirty="0"/>
              <a:t>7</a:t>
            </a:r>
            <a:r>
              <a:rPr spc="-10" dirty="0"/>
              <a:t> </a:t>
            </a:r>
            <a:r>
              <a:rPr spc="-5" dirty="0"/>
              <a:t>i</a:t>
            </a:r>
            <a:r>
              <a:rPr dirty="0"/>
              <a:t>s</a:t>
            </a:r>
            <a:r>
              <a:rPr spc="-5" dirty="0"/>
              <a:t> “</a:t>
            </a:r>
            <a:r>
              <a:rPr dirty="0"/>
              <a:t>p</a:t>
            </a:r>
            <a:r>
              <a:rPr spc="-45" dirty="0"/>
              <a:t>r</a:t>
            </a:r>
            <a:r>
              <a:rPr spc="-25" dirty="0"/>
              <a:t>e</a:t>
            </a:r>
            <a:r>
              <a:rPr spc="-50" dirty="0"/>
              <a:t>t</a:t>
            </a:r>
            <a:r>
              <a:rPr spc="-15" dirty="0"/>
              <a:t>ty</a:t>
            </a:r>
            <a:r>
              <a:rPr spc="-5" dirty="0"/>
              <a:t> </a:t>
            </a:r>
            <a:r>
              <a:rPr spc="-35" dirty="0"/>
              <a:t>g</a:t>
            </a:r>
            <a:r>
              <a:rPr spc="-5" dirty="0"/>
              <a:t>oo</a:t>
            </a:r>
            <a:r>
              <a:rPr dirty="0"/>
              <a:t>d</a:t>
            </a:r>
            <a:r>
              <a:rPr spc="-235" dirty="0"/>
              <a:t>”</a:t>
            </a:r>
            <a:r>
              <a:rPr spc="-10" dirty="0"/>
              <a:t>,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7546340" y="6210726"/>
            <a:ext cx="4425950" cy="1295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P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pp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y</a:t>
            </a:r>
            <a:r>
              <a:rPr sz="800" u="sng" spc="-25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is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li</a:t>
            </a:r>
            <a:r>
              <a:rPr sz="800" spc="-5" dirty="0">
                <a:latin typeface="Calibri"/>
                <a:cs typeface="Calibri"/>
              </a:rPr>
              <a:t>ce</a:t>
            </a:r>
            <a:r>
              <a:rPr sz="800" dirty="0">
                <a:latin typeface="Calibri"/>
                <a:cs typeface="Calibri"/>
              </a:rPr>
              <a:t>n</a:t>
            </a:r>
            <a:r>
              <a:rPr sz="800" spc="-5" dirty="0">
                <a:latin typeface="Calibri"/>
                <a:cs typeface="Calibri"/>
              </a:rPr>
              <a:t>se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und</a:t>
            </a:r>
            <a:r>
              <a:rPr sz="800" spc="-5" dirty="0">
                <a:latin typeface="Calibri"/>
                <a:cs typeface="Calibri"/>
              </a:rPr>
              <a:t>er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CC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-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2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.0</a:t>
            </a:r>
            <a:r>
              <a:rPr sz="800" u="sng" spc="-35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n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r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li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ns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B</a:t>
            </a:r>
            <a:r>
              <a:rPr sz="800" dirty="0">
                <a:latin typeface="Calibri"/>
                <a:cs typeface="Calibri"/>
              </a:rPr>
              <a:t>oundin</a:t>
            </a:r>
            <a:r>
              <a:rPr sz="800" spc="-5" dirty="0">
                <a:latin typeface="Calibri"/>
                <a:cs typeface="Calibri"/>
              </a:rPr>
              <a:t>g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box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and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x</a:t>
            </a:r>
            <a:r>
              <a:rPr sz="800" spc="-5" dirty="0">
                <a:latin typeface="Calibri"/>
                <a:cs typeface="Calibri"/>
              </a:rPr>
              <a:t>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add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b</a:t>
            </a:r>
            <a:r>
              <a:rPr sz="800" spc="-5" dirty="0">
                <a:latin typeface="Calibri"/>
                <a:cs typeface="Calibri"/>
              </a:rPr>
              <a:t>y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J</a:t>
            </a:r>
            <a:r>
              <a:rPr sz="800" dirty="0">
                <a:latin typeface="Calibri"/>
                <a:cs typeface="Calibri"/>
              </a:rPr>
              <a:t>us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in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J</a:t>
            </a:r>
            <a:r>
              <a:rPr sz="800" dirty="0">
                <a:latin typeface="Calibri"/>
                <a:cs typeface="Calibri"/>
              </a:rPr>
              <a:t>ohnson.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37</a:t>
            </a:fld>
            <a:endParaRPr spc="-15" dirty="0"/>
          </a:p>
        </p:txBody>
      </p:sp>
      <p:sp>
        <p:nvSpPr>
          <p:cNvPr id="11" name="object 11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6145118" y="2187704"/>
          <a:ext cx="3902710" cy="37503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77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46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5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97173">
                <a:tc gridSpan="2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0">
                      <a:solidFill>
                        <a:srgbClr val="00B0F0"/>
                      </a:solidFill>
                      <a:prstDash val="solid"/>
                    </a:lnL>
                    <a:lnR w="63500">
                      <a:solidFill>
                        <a:srgbClr val="00B0F0"/>
                      </a:solidFill>
                      <a:prstDash val="solid"/>
                    </a:lnR>
                    <a:lnT w="63500">
                      <a:solidFill>
                        <a:srgbClr val="00B0F0"/>
                      </a:solidFill>
                      <a:prstDash val="solid"/>
                    </a:lnT>
                    <a:lnB w="63500">
                      <a:solidFill>
                        <a:srgbClr val="00FF00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0">
                      <a:solidFill>
                        <a:srgbClr val="00B0F0"/>
                      </a:solidFill>
                      <a:prstDash val="solid"/>
                    </a:lnL>
                    <a:lnB w="63500">
                      <a:solidFill>
                        <a:srgbClr val="00FF00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85795"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0">
                      <a:solidFill>
                        <a:srgbClr val="00B0F0"/>
                      </a:solidFill>
                      <a:prstDash val="solid"/>
                    </a:lnL>
                    <a:lnR w="63500">
                      <a:solidFill>
                        <a:srgbClr val="00FF00"/>
                      </a:solidFill>
                      <a:prstDash val="solid"/>
                    </a:lnR>
                    <a:lnT w="63500" cap="flat" cmpd="sng" algn="ctr">
                      <a:solidFill>
                        <a:srgbClr val="00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0">
                      <a:solidFill>
                        <a:srgbClr val="00B0F0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422909">
                        <a:lnSpc>
                          <a:spcPct val="100000"/>
                        </a:lnSpc>
                      </a:pPr>
                      <a:r>
                        <a:rPr sz="4000" dirty="0">
                          <a:latin typeface="Calibri"/>
                          <a:cs typeface="Calibri"/>
                        </a:rPr>
                        <a:t>IoU</a:t>
                      </a:r>
                      <a:r>
                        <a:rPr sz="40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4000" dirty="0">
                          <a:latin typeface="Calibri"/>
                          <a:cs typeface="Calibri"/>
                        </a:rPr>
                        <a:t>=</a:t>
                      </a:r>
                      <a:r>
                        <a:rPr sz="40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4000" spc="-5" dirty="0">
                          <a:latin typeface="Calibri"/>
                          <a:cs typeface="Calibri"/>
                        </a:rPr>
                        <a:t>0</a:t>
                      </a:r>
                      <a:r>
                        <a:rPr sz="4000" dirty="0">
                          <a:latin typeface="Calibri"/>
                          <a:cs typeface="Calibri"/>
                        </a:rPr>
                        <a:t>.</a:t>
                      </a:r>
                      <a:r>
                        <a:rPr sz="4000" spc="-5" dirty="0">
                          <a:latin typeface="Calibri"/>
                          <a:cs typeface="Calibri"/>
                        </a:rPr>
                        <a:t>71</a:t>
                      </a:r>
                      <a:endParaRPr sz="40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0">
                      <a:solidFill>
                        <a:srgbClr val="00FF00"/>
                      </a:solidFill>
                      <a:prstDash val="solid"/>
                    </a:lnL>
                    <a:lnR w="63500">
                      <a:solidFill>
                        <a:srgbClr val="00B0F0"/>
                      </a:solidFill>
                      <a:prstDash val="solid"/>
                    </a:lnR>
                    <a:lnT w="63500">
                      <a:solidFill>
                        <a:srgbClr val="00FF00"/>
                      </a:solidFill>
                      <a:prstDash val="solid"/>
                    </a:lnT>
                    <a:lnB w="63500">
                      <a:solidFill>
                        <a:srgbClr val="00B0F0"/>
                      </a:solidFill>
                      <a:prstDash val="soli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endParaRPr sz="40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0">
                      <a:solidFill>
                        <a:srgbClr val="00B0F0"/>
                      </a:solidFill>
                      <a:prstDash val="solid"/>
                    </a:lnL>
                    <a:lnR w="63500">
                      <a:solidFill>
                        <a:srgbClr val="00FF00"/>
                      </a:solidFill>
                      <a:prstDash val="solid"/>
                    </a:lnR>
                    <a:lnT w="63500">
                      <a:solidFill>
                        <a:srgbClr val="00FF00"/>
                      </a:solidFill>
                      <a:prstDash val="solid"/>
                    </a:lnT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3852">
                <a:tc>
                  <a:txBody>
                    <a:bodyPr/>
                    <a:lstStyle/>
                    <a:p>
                      <a:endParaRPr sz="40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63500">
                      <a:solidFill>
                        <a:srgbClr val="00FF00"/>
                      </a:solidFill>
                      <a:prstDash val="solid"/>
                    </a:lnR>
                    <a:lnT w="63500">
                      <a:solidFill>
                        <a:srgbClr val="00B0F0"/>
                      </a:solidFill>
                      <a:prstDash val="solid"/>
                    </a:lnT>
                    <a:solidFill>
                      <a:srgbClr val="7030A0"/>
                    </a:solidFill>
                  </a:tcPr>
                </a:tc>
                <a:tc gridSpan="2">
                  <a:txBody>
                    <a:bodyPr/>
                    <a:lstStyle/>
                    <a:p>
                      <a:endParaRPr sz="40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63500">
                      <a:solidFill>
                        <a:srgbClr val="00FF00"/>
                      </a:solidFill>
                      <a:prstDash val="solid"/>
                    </a:lnL>
                    <a:lnR w="63500">
                      <a:solidFill>
                        <a:srgbClr val="00FF00"/>
                      </a:solidFill>
                      <a:prstDash val="solid"/>
                    </a:lnR>
                    <a:lnT w="63500">
                      <a:solidFill>
                        <a:srgbClr val="00B0F0"/>
                      </a:solidFill>
                      <a:prstDash val="solid"/>
                    </a:lnT>
                    <a:lnB w="63500">
                      <a:solidFill>
                        <a:srgbClr val="00FF00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838189" y="1308316"/>
            <a:ext cx="6975468" cy="465394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C</a:t>
            </a:r>
            <a:r>
              <a:rPr dirty="0"/>
              <a:t>o</a:t>
            </a:r>
            <a:r>
              <a:rPr spc="-5" dirty="0"/>
              <a:t>m</a:t>
            </a:r>
            <a:r>
              <a:rPr spc="-30" dirty="0"/>
              <a:t>p</a:t>
            </a:r>
            <a:r>
              <a:rPr spc="-20" dirty="0"/>
              <a:t>ar</a:t>
            </a:r>
            <a:r>
              <a:rPr spc="-10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B</a:t>
            </a:r>
            <a:r>
              <a:rPr spc="-75" dirty="0"/>
              <a:t>o</a:t>
            </a:r>
            <a:r>
              <a:rPr spc="-105" dirty="0"/>
              <a:t>x</a:t>
            </a:r>
            <a:r>
              <a:rPr spc="-5" dirty="0"/>
              <a:t>e</a:t>
            </a:r>
            <a:r>
              <a:rPr spc="-15" dirty="0"/>
              <a:t>s:</a:t>
            </a:r>
            <a:r>
              <a:rPr spc="-5" dirty="0"/>
              <a:t> I</a:t>
            </a:r>
            <a:r>
              <a:rPr spc="-60" dirty="0"/>
              <a:t>nt</a:t>
            </a:r>
            <a:r>
              <a:rPr spc="-5" dirty="0"/>
              <a:t>e</a:t>
            </a:r>
            <a:r>
              <a:rPr spc="-100" dirty="0"/>
              <a:t>r</a:t>
            </a:r>
            <a:r>
              <a:rPr spc="-20" dirty="0"/>
              <a:t>s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25" dirty="0"/>
              <a:t>n</a:t>
            </a:r>
            <a:r>
              <a:rPr spc="-10" dirty="0"/>
              <a:t> </a:t>
            </a:r>
            <a:r>
              <a:rPr spc="-15" dirty="0"/>
              <a:t>o</a:t>
            </a:r>
            <a:r>
              <a:rPr spc="-55" dirty="0"/>
              <a:t>v</a:t>
            </a:r>
            <a:r>
              <a:rPr spc="-5" dirty="0"/>
              <a:t>e</a:t>
            </a:r>
            <a:r>
              <a:rPr spc="-15" dirty="0"/>
              <a:t>r</a:t>
            </a:r>
            <a:r>
              <a:rPr spc="-10" dirty="0"/>
              <a:t> </a:t>
            </a:r>
            <a:r>
              <a:rPr spc="-40" dirty="0"/>
              <a:t>U</a:t>
            </a:r>
            <a:r>
              <a:rPr spc="-30" dirty="0"/>
              <a:t>n</a:t>
            </a:r>
            <a:r>
              <a:rPr spc="-10" dirty="0"/>
              <a:t>i</a:t>
            </a:r>
            <a:r>
              <a:rPr dirty="0"/>
              <a:t>o</a:t>
            </a:r>
            <a:r>
              <a:rPr spc="-25" dirty="0"/>
              <a:t>n</a:t>
            </a:r>
            <a:r>
              <a:rPr spc="-10" dirty="0"/>
              <a:t> (</a:t>
            </a:r>
            <a:r>
              <a:rPr spc="-5" dirty="0"/>
              <a:t>I</a:t>
            </a:r>
            <a:r>
              <a:rPr dirty="0"/>
              <a:t>o</a:t>
            </a:r>
            <a:r>
              <a:rPr spc="-35" dirty="0"/>
              <a:t>U</a:t>
            </a:r>
            <a:r>
              <a:rPr spc="-15" dirty="0"/>
              <a:t>)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7546340" y="6210726"/>
            <a:ext cx="4425950" cy="1295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P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pp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y</a:t>
            </a:r>
            <a:r>
              <a:rPr sz="800" u="sng" spc="-25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is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li</a:t>
            </a:r>
            <a:r>
              <a:rPr sz="800" spc="-5" dirty="0">
                <a:latin typeface="Calibri"/>
                <a:cs typeface="Calibri"/>
              </a:rPr>
              <a:t>ce</a:t>
            </a:r>
            <a:r>
              <a:rPr sz="800" dirty="0">
                <a:latin typeface="Calibri"/>
                <a:cs typeface="Calibri"/>
              </a:rPr>
              <a:t>n</a:t>
            </a:r>
            <a:r>
              <a:rPr sz="800" spc="-5" dirty="0">
                <a:latin typeface="Calibri"/>
                <a:cs typeface="Calibri"/>
              </a:rPr>
              <a:t>se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und</a:t>
            </a:r>
            <a:r>
              <a:rPr sz="800" spc="-5" dirty="0">
                <a:latin typeface="Calibri"/>
                <a:cs typeface="Calibri"/>
              </a:rPr>
              <a:t>er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CC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-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2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.0</a:t>
            </a:r>
            <a:r>
              <a:rPr sz="800" u="sng" spc="-35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n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r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li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ns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B</a:t>
            </a:r>
            <a:r>
              <a:rPr sz="800" dirty="0">
                <a:latin typeface="Calibri"/>
                <a:cs typeface="Calibri"/>
              </a:rPr>
              <a:t>oundin</a:t>
            </a:r>
            <a:r>
              <a:rPr sz="800" spc="-5" dirty="0">
                <a:latin typeface="Calibri"/>
                <a:cs typeface="Calibri"/>
              </a:rPr>
              <a:t>g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box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and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x</a:t>
            </a:r>
            <a:r>
              <a:rPr sz="800" spc="-5" dirty="0">
                <a:latin typeface="Calibri"/>
                <a:cs typeface="Calibri"/>
              </a:rPr>
              <a:t>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add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b</a:t>
            </a:r>
            <a:r>
              <a:rPr sz="800" spc="-5" dirty="0">
                <a:latin typeface="Calibri"/>
                <a:cs typeface="Calibri"/>
              </a:rPr>
              <a:t>y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J</a:t>
            </a:r>
            <a:r>
              <a:rPr sz="800" dirty="0">
                <a:latin typeface="Calibri"/>
                <a:cs typeface="Calibri"/>
              </a:rPr>
              <a:t>us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in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J</a:t>
            </a:r>
            <a:r>
              <a:rPr sz="800" dirty="0">
                <a:latin typeface="Calibri"/>
                <a:cs typeface="Calibri"/>
              </a:rPr>
              <a:t>ohnson.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38</a:t>
            </a:fld>
            <a:endParaRPr spc="-15" dirty="0"/>
          </a:p>
        </p:txBody>
      </p:sp>
      <p:sp>
        <p:nvSpPr>
          <p:cNvPr id="10" name="object 10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100751" y="1527662"/>
            <a:ext cx="5533390" cy="17348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b="1" spc="-5" dirty="0">
                <a:solidFill>
                  <a:srgbClr val="00B0F0"/>
                </a:solidFill>
                <a:latin typeface="Calibri"/>
                <a:cs typeface="Calibri"/>
              </a:rPr>
              <a:t>O</a:t>
            </a:r>
            <a:r>
              <a:rPr sz="3200" b="1" spc="-25" dirty="0">
                <a:solidFill>
                  <a:srgbClr val="00B0F0"/>
                </a:solidFill>
                <a:latin typeface="Calibri"/>
                <a:cs typeface="Calibri"/>
              </a:rPr>
              <a:t>u</a:t>
            </a:r>
            <a:r>
              <a:rPr sz="3200" b="1" dirty="0">
                <a:solidFill>
                  <a:srgbClr val="00B0F0"/>
                </a:solidFill>
                <a:latin typeface="Calibri"/>
                <a:cs typeface="Calibri"/>
              </a:rPr>
              <a:t>r </a:t>
            </a:r>
            <a:r>
              <a:rPr sz="3200" b="1" spc="-5" dirty="0">
                <a:solidFill>
                  <a:srgbClr val="00B0F0"/>
                </a:solidFill>
                <a:latin typeface="Calibri"/>
                <a:cs typeface="Calibri"/>
              </a:rPr>
              <a:t>P</a:t>
            </a:r>
            <a:r>
              <a:rPr sz="3200" b="1" spc="-40" dirty="0">
                <a:solidFill>
                  <a:srgbClr val="00B0F0"/>
                </a:solidFill>
                <a:latin typeface="Calibri"/>
                <a:cs typeface="Calibri"/>
              </a:rPr>
              <a:t>r</a:t>
            </a:r>
            <a:r>
              <a:rPr sz="3200" b="1" dirty="0">
                <a:solidFill>
                  <a:srgbClr val="00B0F0"/>
                </a:solidFill>
                <a:latin typeface="Calibri"/>
                <a:cs typeface="Calibri"/>
              </a:rPr>
              <a:t>e</a:t>
            </a:r>
            <a:r>
              <a:rPr sz="3200" b="1" spc="-25" dirty="0">
                <a:solidFill>
                  <a:srgbClr val="00B0F0"/>
                </a:solidFill>
                <a:latin typeface="Calibri"/>
                <a:cs typeface="Calibri"/>
              </a:rPr>
              <a:t>d</a:t>
            </a:r>
            <a:r>
              <a:rPr sz="3200" b="1" spc="-10" dirty="0">
                <a:solidFill>
                  <a:srgbClr val="00B0F0"/>
                </a:solidFill>
                <a:latin typeface="Calibri"/>
                <a:cs typeface="Calibri"/>
              </a:rPr>
              <a:t>i</a:t>
            </a:r>
            <a:r>
              <a:rPr sz="3200" b="1" spc="-5" dirty="0">
                <a:solidFill>
                  <a:srgbClr val="00B0F0"/>
                </a:solidFill>
                <a:latin typeface="Calibri"/>
                <a:cs typeface="Calibri"/>
              </a:rPr>
              <a:t>c</a:t>
            </a:r>
            <a:r>
              <a:rPr sz="3200" b="1" dirty="0">
                <a:solidFill>
                  <a:srgbClr val="00B0F0"/>
                </a:solidFill>
                <a:latin typeface="Calibri"/>
                <a:cs typeface="Calibri"/>
              </a:rPr>
              <a:t>t</a:t>
            </a:r>
            <a:r>
              <a:rPr sz="3200" b="1" spc="-15" dirty="0">
                <a:solidFill>
                  <a:srgbClr val="00B0F0"/>
                </a:solidFill>
                <a:latin typeface="Calibri"/>
                <a:cs typeface="Calibri"/>
              </a:rPr>
              <a:t>ion</a:t>
            </a:r>
            <a:endParaRPr sz="3200">
              <a:latin typeface="Calibri"/>
              <a:cs typeface="Calibri"/>
            </a:endParaRPr>
          </a:p>
          <a:p>
            <a:pPr marL="4434205" marR="5080" indent="-184150">
              <a:lnSpc>
                <a:spcPct val="100000"/>
              </a:lnSpc>
              <a:spcBef>
                <a:spcPts val="2580"/>
              </a:spcBef>
            </a:pPr>
            <a:r>
              <a:rPr sz="3200" b="1" spc="-5" dirty="0">
                <a:solidFill>
                  <a:srgbClr val="00FF00"/>
                </a:solidFill>
                <a:latin typeface="Calibri"/>
                <a:cs typeface="Calibri"/>
              </a:rPr>
              <a:t>G</a:t>
            </a:r>
            <a:r>
              <a:rPr sz="3200" b="1" spc="-40" dirty="0">
                <a:solidFill>
                  <a:srgbClr val="00FF00"/>
                </a:solidFill>
                <a:latin typeface="Calibri"/>
                <a:cs typeface="Calibri"/>
              </a:rPr>
              <a:t>r</a:t>
            </a:r>
            <a:r>
              <a:rPr sz="3200" b="1" spc="-20" dirty="0">
                <a:solidFill>
                  <a:srgbClr val="00FF00"/>
                </a:solidFill>
                <a:latin typeface="Calibri"/>
                <a:cs typeface="Calibri"/>
              </a:rPr>
              <a:t>o</a:t>
            </a:r>
            <a:r>
              <a:rPr sz="3200" b="1" spc="-30" dirty="0">
                <a:solidFill>
                  <a:srgbClr val="00FF00"/>
                </a:solidFill>
                <a:latin typeface="Calibri"/>
                <a:cs typeface="Calibri"/>
              </a:rPr>
              <a:t>un</a:t>
            </a:r>
            <a:r>
              <a:rPr sz="3200" b="1" spc="-20" dirty="0">
                <a:solidFill>
                  <a:srgbClr val="00FF00"/>
                </a:solidFill>
                <a:latin typeface="Calibri"/>
                <a:cs typeface="Calibri"/>
              </a:rPr>
              <a:t>d</a:t>
            </a:r>
            <a:r>
              <a:rPr sz="3200" b="1" spc="-10" dirty="0">
                <a:solidFill>
                  <a:srgbClr val="00FF00"/>
                </a:solidFill>
                <a:latin typeface="Calibri"/>
                <a:cs typeface="Calibri"/>
              </a:rPr>
              <a:t> </a:t>
            </a:r>
            <a:r>
              <a:rPr sz="3200" b="1" spc="-160" dirty="0">
                <a:solidFill>
                  <a:srgbClr val="00FF00"/>
                </a:solidFill>
                <a:latin typeface="Calibri"/>
                <a:cs typeface="Calibri"/>
              </a:rPr>
              <a:t>T</a:t>
            </a:r>
            <a:r>
              <a:rPr sz="3200" b="1" spc="-5" dirty="0">
                <a:solidFill>
                  <a:srgbClr val="00FF00"/>
                </a:solidFill>
                <a:latin typeface="Calibri"/>
                <a:cs typeface="Calibri"/>
              </a:rPr>
              <a:t>r</a:t>
            </a:r>
            <a:r>
              <a:rPr sz="3200" b="1" spc="-25" dirty="0">
                <a:solidFill>
                  <a:srgbClr val="00FF00"/>
                </a:solidFill>
                <a:latin typeface="Calibri"/>
                <a:cs typeface="Calibri"/>
              </a:rPr>
              <a:t>u</a:t>
            </a:r>
            <a:r>
              <a:rPr sz="3200" b="1" spc="-15" dirty="0">
                <a:solidFill>
                  <a:srgbClr val="00FF00"/>
                </a:solidFill>
                <a:latin typeface="Calibri"/>
                <a:cs typeface="Calibri"/>
              </a:rPr>
              <a:t>th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sz="half" idx="2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dirty="0"/>
              <a:t>H</a:t>
            </a:r>
            <a:r>
              <a:rPr spc="-15" dirty="0"/>
              <a:t>o</a:t>
            </a:r>
            <a:r>
              <a:rPr spc="-20" dirty="0"/>
              <a:t>w</a:t>
            </a:r>
            <a:r>
              <a:rPr spc="-10" dirty="0"/>
              <a:t> </a:t>
            </a:r>
            <a:r>
              <a:rPr spc="-40" dirty="0"/>
              <a:t>c</a:t>
            </a:r>
            <a:r>
              <a:rPr dirty="0"/>
              <a:t>an</a:t>
            </a:r>
            <a:r>
              <a:rPr spc="-5" dirty="0"/>
              <a:t> </a:t>
            </a:r>
            <a:r>
              <a:rPr spc="-45" dirty="0"/>
              <a:t>w</a:t>
            </a:r>
            <a:r>
              <a:rPr spc="-15" dirty="0"/>
              <a:t>e</a:t>
            </a:r>
            <a:r>
              <a:rPr dirty="0"/>
              <a:t> </a:t>
            </a:r>
            <a:r>
              <a:rPr spc="-40" dirty="0"/>
              <a:t>c</a:t>
            </a:r>
            <a:r>
              <a:rPr spc="-5" dirty="0"/>
              <a:t>o</a:t>
            </a:r>
            <a:r>
              <a:rPr spc="-25" dirty="0"/>
              <a:t>m</a:t>
            </a:r>
            <a:r>
              <a:rPr dirty="0"/>
              <a:t>pa</a:t>
            </a:r>
            <a:r>
              <a:rPr spc="-45" dirty="0"/>
              <a:t>r</a:t>
            </a:r>
            <a:r>
              <a:rPr spc="-15" dirty="0"/>
              <a:t>e</a:t>
            </a:r>
            <a:r>
              <a:rPr dirty="0"/>
              <a:t> </a:t>
            </a:r>
            <a:r>
              <a:rPr spc="-5" dirty="0"/>
              <a:t>o</a:t>
            </a:r>
            <a:r>
              <a:rPr dirty="0"/>
              <a:t>u</a:t>
            </a:r>
            <a:r>
              <a:rPr spc="-10" dirty="0"/>
              <a:t>r </a:t>
            </a:r>
            <a:r>
              <a:rPr dirty="0"/>
              <a:t>p</a:t>
            </a:r>
            <a:r>
              <a:rPr spc="-35" dirty="0"/>
              <a:t>r</a:t>
            </a:r>
            <a:r>
              <a:rPr spc="-10" dirty="0"/>
              <a:t>e</a:t>
            </a:r>
            <a:r>
              <a:rPr dirty="0"/>
              <a:t>d</a:t>
            </a:r>
            <a:r>
              <a:rPr spc="-5" dirty="0"/>
              <a:t>i</a:t>
            </a:r>
            <a:r>
              <a:rPr spc="-15" dirty="0"/>
              <a:t>ct</a:t>
            </a:r>
            <a:r>
              <a:rPr spc="-5" dirty="0"/>
              <a:t>io</a:t>
            </a:r>
            <a:r>
              <a:rPr dirty="0"/>
              <a:t>n</a:t>
            </a:r>
            <a:r>
              <a:rPr spc="-5" dirty="0"/>
              <a:t> </a:t>
            </a:r>
            <a:r>
              <a:rPr spc="-40" dirty="0"/>
              <a:t>t</a:t>
            </a:r>
            <a:r>
              <a:rPr dirty="0"/>
              <a:t>o</a:t>
            </a:r>
            <a:r>
              <a:rPr spc="-10" dirty="0"/>
              <a:t> </a:t>
            </a:r>
            <a:r>
              <a:rPr spc="-15" dirty="0"/>
              <a:t>the</a:t>
            </a:r>
            <a:r>
              <a:rPr dirty="0"/>
              <a:t> </a:t>
            </a:r>
            <a:r>
              <a:rPr spc="-20" dirty="0"/>
              <a:t>g</a:t>
            </a:r>
            <a:r>
              <a:rPr spc="-50" dirty="0"/>
              <a:t>r</a:t>
            </a:r>
            <a:r>
              <a:rPr spc="-5" dirty="0"/>
              <a:t>o</a:t>
            </a:r>
            <a:r>
              <a:rPr dirty="0"/>
              <a:t>und-</a:t>
            </a:r>
            <a:r>
              <a:rPr spc="-15" dirty="0"/>
              <a:t>t</a:t>
            </a:r>
            <a:r>
              <a:rPr dirty="0"/>
              <a:t>ru</a:t>
            </a:r>
            <a:r>
              <a:rPr spc="-15" dirty="0"/>
              <a:t>t</a:t>
            </a:r>
            <a:r>
              <a:rPr dirty="0"/>
              <a:t>h</a:t>
            </a:r>
            <a:r>
              <a:rPr spc="-5" dirty="0"/>
              <a:t> </a:t>
            </a:r>
            <a:r>
              <a:rPr dirty="0"/>
              <a:t>b</a:t>
            </a:r>
            <a:r>
              <a:rPr spc="-50" dirty="0"/>
              <a:t>o</a:t>
            </a:r>
            <a:r>
              <a:rPr spc="-5" dirty="0"/>
              <a:t>x</a:t>
            </a:r>
            <a:r>
              <a:rPr dirty="0"/>
              <a:t>?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sz="2600">
              <a:latin typeface="Times New Roman"/>
              <a:cs typeface="Times New Roman"/>
            </a:endParaRPr>
          </a:p>
          <a:p>
            <a:pPr marL="12700" marR="243204">
              <a:lnSpc>
                <a:spcPts val="2870"/>
              </a:lnSpc>
            </a:pPr>
            <a:r>
              <a:rPr b="1" spc="-15" dirty="0">
                <a:latin typeface="Calibri"/>
                <a:cs typeface="Calibri"/>
              </a:rPr>
              <a:t>I</a:t>
            </a:r>
            <a:r>
              <a:rPr b="1" spc="-40" dirty="0">
                <a:latin typeface="Calibri"/>
                <a:cs typeface="Calibri"/>
              </a:rPr>
              <a:t>nt</a:t>
            </a:r>
            <a:r>
              <a:rPr b="1" spc="5" dirty="0">
                <a:latin typeface="Calibri"/>
                <a:cs typeface="Calibri"/>
              </a:rPr>
              <a:t>e</a:t>
            </a:r>
            <a:r>
              <a:rPr b="1" spc="-35" dirty="0">
                <a:latin typeface="Calibri"/>
                <a:cs typeface="Calibri"/>
              </a:rPr>
              <a:t>r</a:t>
            </a:r>
            <a:r>
              <a:rPr b="1" spc="-10" dirty="0">
                <a:latin typeface="Calibri"/>
                <a:cs typeface="Calibri"/>
              </a:rPr>
              <a:t>s</a:t>
            </a:r>
            <a:r>
              <a:rPr b="1" spc="5" dirty="0">
                <a:latin typeface="Calibri"/>
                <a:cs typeface="Calibri"/>
              </a:rPr>
              <a:t>e</a:t>
            </a:r>
            <a:r>
              <a:rPr b="1" spc="-5" dirty="0">
                <a:latin typeface="Calibri"/>
                <a:cs typeface="Calibri"/>
              </a:rPr>
              <a:t>c</a:t>
            </a:r>
            <a:r>
              <a:rPr b="1" dirty="0">
                <a:latin typeface="Calibri"/>
                <a:cs typeface="Calibri"/>
              </a:rPr>
              <a:t>t</a:t>
            </a:r>
            <a:r>
              <a:rPr b="1" spc="-15" dirty="0">
                <a:latin typeface="Calibri"/>
                <a:cs typeface="Calibri"/>
              </a:rPr>
              <a:t>ion</a:t>
            </a:r>
            <a:r>
              <a:rPr b="1" spc="-10" dirty="0">
                <a:latin typeface="Calibri"/>
                <a:cs typeface="Calibri"/>
              </a:rPr>
              <a:t> </a:t>
            </a:r>
            <a:r>
              <a:rPr b="1" spc="-25" dirty="0">
                <a:latin typeface="Calibri"/>
                <a:cs typeface="Calibri"/>
              </a:rPr>
              <a:t>ov</a:t>
            </a:r>
            <a:r>
              <a:rPr b="1" spc="5" dirty="0">
                <a:latin typeface="Calibri"/>
                <a:cs typeface="Calibri"/>
              </a:rPr>
              <a:t>e</a:t>
            </a:r>
            <a:r>
              <a:rPr b="1" dirty="0">
                <a:latin typeface="Calibri"/>
                <a:cs typeface="Calibri"/>
              </a:rPr>
              <a:t>r</a:t>
            </a:r>
            <a:r>
              <a:rPr b="1" spc="-10" dirty="0">
                <a:latin typeface="Calibri"/>
                <a:cs typeface="Calibri"/>
              </a:rPr>
              <a:t> </a:t>
            </a:r>
            <a:r>
              <a:rPr b="1" spc="-30" dirty="0">
                <a:latin typeface="Calibri"/>
                <a:cs typeface="Calibri"/>
              </a:rPr>
              <a:t>U</a:t>
            </a:r>
            <a:r>
              <a:rPr b="1" spc="-15" dirty="0">
                <a:latin typeface="Calibri"/>
                <a:cs typeface="Calibri"/>
              </a:rPr>
              <a:t>nion</a:t>
            </a:r>
            <a:r>
              <a:rPr b="1" spc="-5" dirty="0">
                <a:latin typeface="Calibri"/>
                <a:cs typeface="Calibri"/>
              </a:rPr>
              <a:t> </a:t>
            </a:r>
            <a:r>
              <a:rPr spc="-5" dirty="0"/>
              <a:t>(Io</a:t>
            </a:r>
            <a:r>
              <a:rPr spc="-25" dirty="0"/>
              <a:t>U</a:t>
            </a:r>
            <a:r>
              <a:rPr dirty="0"/>
              <a:t>) </a:t>
            </a:r>
            <a:r>
              <a:rPr spc="-5" dirty="0"/>
              <a:t>(A</a:t>
            </a:r>
            <a:r>
              <a:rPr dirty="0"/>
              <a:t>lso</a:t>
            </a:r>
            <a:r>
              <a:rPr spc="-10" dirty="0"/>
              <a:t> </a:t>
            </a:r>
            <a:r>
              <a:rPr spc="-40" dirty="0"/>
              <a:t>c</a:t>
            </a:r>
            <a:r>
              <a:rPr dirty="0"/>
              <a:t>a</a:t>
            </a:r>
            <a:r>
              <a:rPr spc="-5" dirty="0"/>
              <a:t>ll</a:t>
            </a:r>
            <a:r>
              <a:rPr spc="-10" dirty="0"/>
              <a:t>e</a:t>
            </a:r>
            <a:r>
              <a:rPr dirty="0"/>
              <a:t>d</a:t>
            </a:r>
            <a:r>
              <a:rPr spc="-5" dirty="0"/>
              <a:t> </a:t>
            </a:r>
            <a:r>
              <a:rPr spc="-110" dirty="0"/>
              <a:t>“</a:t>
            </a:r>
            <a:r>
              <a:rPr spc="-15" dirty="0"/>
              <a:t>Ja</a:t>
            </a:r>
            <a:r>
              <a:rPr spc="-20" dirty="0"/>
              <a:t>c</a:t>
            </a:r>
            <a:r>
              <a:rPr spc="-40" dirty="0"/>
              <a:t>c</a:t>
            </a:r>
            <a:r>
              <a:rPr dirty="0"/>
              <a:t>a</a:t>
            </a:r>
            <a:r>
              <a:rPr spc="-45" dirty="0"/>
              <a:t>r</a:t>
            </a:r>
            <a:r>
              <a:rPr dirty="0"/>
              <a:t>d</a:t>
            </a:r>
            <a:r>
              <a:rPr spc="-5" dirty="0"/>
              <a:t> si</a:t>
            </a:r>
            <a:r>
              <a:rPr spc="-25" dirty="0"/>
              <a:t>m</a:t>
            </a:r>
            <a:r>
              <a:rPr spc="-5" dirty="0"/>
              <a:t>il</a:t>
            </a:r>
            <a:r>
              <a:rPr dirty="0"/>
              <a:t>ar</a:t>
            </a:r>
            <a:r>
              <a:rPr spc="-5" dirty="0"/>
              <a:t>i</a:t>
            </a:r>
            <a:r>
              <a:rPr spc="-15" dirty="0"/>
              <a:t>t</a:t>
            </a:r>
            <a:r>
              <a:rPr spc="50" dirty="0"/>
              <a:t>y</a:t>
            </a:r>
            <a:r>
              <a:rPr dirty="0"/>
              <a:t>”</a:t>
            </a:r>
            <a:r>
              <a:rPr spc="-10" dirty="0"/>
              <a:t> </a:t>
            </a:r>
            <a:r>
              <a:rPr spc="-5" dirty="0"/>
              <a:t>o</a:t>
            </a:r>
            <a:r>
              <a:rPr spc="-10" dirty="0"/>
              <a:t>r </a:t>
            </a:r>
            <a:r>
              <a:rPr spc="-110" dirty="0"/>
              <a:t>“</a:t>
            </a:r>
            <a:r>
              <a:rPr spc="-15" dirty="0"/>
              <a:t>Ja</a:t>
            </a:r>
            <a:r>
              <a:rPr spc="-20" dirty="0"/>
              <a:t>c</a:t>
            </a:r>
            <a:r>
              <a:rPr spc="-40" dirty="0"/>
              <a:t>c</a:t>
            </a:r>
            <a:r>
              <a:rPr dirty="0"/>
              <a:t>a</a:t>
            </a:r>
            <a:r>
              <a:rPr spc="-45" dirty="0"/>
              <a:t>r</a:t>
            </a:r>
            <a:r>
              <a:rPr dirty="0"/>
              <a:t>d</a:t>
            </a:r>
            <a:r>
              <a:rPr spc="-5" dirty="0"/>
              <a:t> i</a:t>
            </a:r>
            <a:r>
              <a:rPr dirty="0"/>
              <a:t>nd</a:t>
            </a:r>
            <a:r>
              <a:rPr spc="-45" dirty="0"/>
              <a:t>e</a:t>
            </a:r>
            <a:r>
              <a:rPr spc="55" dirty="0"/>
              <a:t>x</a:t>
            </a:r>
            <a:r>
              <a:rPr spc="-10" dirty="0"/>
              <a:t>”</a:t>
            </a:r>
            <a:r>
              <a:rPr spc="-5" dirty="0"/>
              <a:t>)</a:t>
            </a:r>
            <a:r>
              <a:rPr spc="-10" dirty="0"/>
              <a:t>:</a:t>
            </a:r>
          </a:p>
          <a:p>
            <a:pPr>
              <a:lnSpc>
                <a:spcPct val="100000"/>
              </a:lnSpc>
              <a:spcBef>
                <a:spcPts val="17"/>
              </a:spcBef>
            </a:pPr>
            <a:endParaRPr sz="2600">
              <a:latin typeface="Times New Roman"/>
              <a:cs typeface="Times New Roman"/>
            </a:endParaRPr>
          </a:p>
          <a:p>
            <a:pPr marL="431800">
              <a:lnSpc>
                <a:spcPct val="100000"/>
              </a:lnSpc>
            </a:pPr>
            <a:r>
              <a:rPr sz="2800" u="heavy" spc="-35" dirty="0">
                <a:solidFill>
                  <a:srgbClr val="ED7D31"/>
                </a:solidFill>
                <a:latin typeface="Cambria Math"/>
                <a:cs typeface="Cambria Math"/>
              </a:rPr>
              <a:t>𝑨𝒓𝒆</a:t>
            </a:r>
            <a:r>
              <a:rPr sz="2800" u="heavy" dirty="0">
                <a:solidFill>
                  <a:srgbClr val="ED7D31"/>
                </a:solidFill>
                <a:latin typeface="Cambria Math"/>
                <a:cs typeface="Cambria Math"/>
              </a:rPr>
              <a:t>𝒂</a:t>
            </a:r>
            <a:r>
              <a:rPr sz="2800" u="heavy" spc="-90" dirty="0">
                <a:solidFill>
                  <a:srgbClr val="ED7D31"/>
                </a:solidFill>
                <a:latin typeface="Times New Roman"/>
                <a:cs typeface="Times New Roman"/>
              </a:rPr>
              <a:t> </a:t>
            </a:r>
            <a:r>
              <a:rPr sz="2800" u="heavy" spc="-5" dirty="0">
                <a:solidFill>
                  <a:srgbClr val="ED7D31"/>
                </a:solidFill>
                <a:latin typeface="Cambria Math"/>
                <a:cs typeface="Cambria Math"/>
              </a:rPr>
              <a:t>𝒐𝒇</a:t>
            </a:r>
            <a:r>
              <a:rPr sz="2800" u="heavy" spc="-90" dirty="0">
                <a:solidFill>
                  <a:srgbClr val="ED7D31"/>
                </a:solidFill>
                <a:latin typeface="Times New Roman"/>
                <a:cs typeface="Times New Roman"/>
              </a:rPr>
              <a:t> </a:t>
            </a:r>
            <a:r>
              <a:rPr sz="2800" u="heavy" spc="-25" dirty="0">
                <a:solidFill>
                  <a:srgbClr val="ED7D31"/>
                </a:solidFill>
                <a:latin typeface="Cambria Math"/>
                <a:cs typeface="Cambria Math"/>
              </a:rPr>
              <a:t>𝑰</a:t>
            </a:r>
            <a:r>
              <a:rPr sz="2800" u="heavy" spc="-30" dirty="0">
                <a:solidFill>
                  <a:srgbClr val="ED7D31"/>
                </a:solidFill>
                <a:latin typeface="Cambria Math"/>
                <a:cs typeface="Cambria Math"/>
              </a:rPr>
              <a:t>𝒏</a:t>
            </a:r>
            <a:r>
              <a:rPr sz="2800" u="heavy" dirty="0">
                <a:solidFill>
                  <a:srgbClr val="ED7D31"/>
                </a:solidFill>
                <a:latin typeface="Cambria Math"/>
                <a:cs typeface="Cambria Math"/>
              </a:rPr>
              <a:t>𝒕𝒆</a:t>
            </a:r>
            <a:r>
              <a:rPr sz="2800" u="heavy" spc="-35" dirty="0">
                <a:solidFill>
                  <a:srgbClr val="ED7D31"/>
                </a:solidFill>
                <a:latin typeface="Cambria Math"/>
                <a:cs typeface="Cambria Math"/>
              </a:rPr>
              <a:t>𝒓</a:t>
            </a:r>
            <a:r>
              <a:rPr sz="2800" u="heavy" spc="-40" dirty="0">
                <a:solidFill>
                  <a:srgbClr val="ED7D31"/>
                </a:solidFill>
                <a:latin typeface="Cambria Math"/>
                <a:cs typeface="Cambria Math"/>
              </a:rPr>
              <a:t>𝒔</a:t>
            </a:r>
            <a:r>
              <a:rPr sz="2800" u="heavy" dirty="0">
                <a:solidFill>
                  <a:srgbClr val="ED7D31"/>
                </a:solidFill>
                <a:latin typeface="Cambria Math"/>
                <a:cs typeface="Cambria Math"/>
              </a:rPr>
              <a:t>𝒆</a:t>
            </a:r>
            <a:r>
              <a:rPr sz="2800" u="heavy" spc="-35" dirty="0">
                <a:solidFill>
                  <a:srgbClr val="ED7D31"/>
                </a:solidFill>
                <a:latin typeface="Cambria Math"/>
                <a:cs typeface="Cambria Math"/>
              </a:rPr>
              <a:t>𝒄</a:t>
            </a:r>
            <a:r>
              <a:rPr sz="2800" u="heavy" dirty="0">
                <a:solidFill>
                  <a:srgbClr val="ED7D31"/>
                </a:solidFill>
                <a:latin typeface="Cambria Math"/>
                <a:cs typeface="Cambria Math"/>
              </a:rPr>
              <a:t>𝒕</a:t>
            </a:r>
            <a:r>
              <a:rPr sz="2800" u="heavy" spc="-5" dirty="0">
                <a:solidFill>
                  <a:srgbClr val="ED7D31"/>
                </a:solidFill>
                <a:latin typeface="Cambria Math"/>
                <a:cs typeface="Cambria Math"/>
              </a:rPr>
              <a:t>𝒊</a:t>
            </a:r>
            <a:r>
              <a:rPr sz="2800" u="heavy" spc="-35" dirty="0">
                <a:solidFill>
                  <a:srgbClr val="ED7D31"/>
                </a:solidFill>
                <a:latin typeface="Cambria Math"/>
                <a:cs typeface="Cambria Math"/>
              </a:rPr>
              <a:t>𝒐</a:t>
            </a:r>
            <a:r>
              <a:rPr sz="2800" u="heavy" spc="-30" dirty="0">
                <a:solidFill>
                  <a:srgbClr val="ED7D31"/>
                </a:solidFill>
                <a:latin typeface="Cambria Math"/>
                <a:cs typeface="Cambria Math"/>
              </a:rPr>
              <a:t>𝒏</a:t>
            </a:r>
            <a:endParaRPr sz="2800">
              <a:latin typeface="Cambria Math"/>
              <a:cs typeface="Cambria Math"/>
            </a:endParaRPr>
          </a:p>
          <a:p>
            <a:pPr marL="476884" indent="521334">
              <a:lnSpc>
                <a:spcPct val="100000"/>
              </a:lnSpc>
              <a:spcBef>
                <a:spcPts val="630"/>
              </a:spcBef>
            </a:pPr>
            <a:r>
              <a:rPr sz="2800" spc="-35" dirty="0">
                <a:solidFill>
                  <a:srgbClr val="7030A0"/>
                </a:solidFill>
                <a:latin typeface="Cambria Math"/>
                <a:cs typeface="Cambria Math"/>
              </a:rPr>
              <a:t>𝑨𝒓𝒆</a:t>
            </a:r>
            <a:r>
              <a:rPr sz="2800" dirty="0">
                <a:solidFill>
                  <a:srgbClr val="7030A0"/>
                </a:solidFill>
                <a:latin typeface="Cambria Math"/>
                <a:cs typeface="Cambria Math"/>
              </a:rPr>
              <a:t>𝒂</a:t>
            </a:r>
            <a:r>
              <a:rPr sz="2800" spc="-5" dirty="0">
                <a:solidFill>
                  <a:srgbClr val="7030A0"/>
                </a:solidFill>
                <a:latin typeface="Cambria Math"/>
                <a:cs typeface="Cambria Math"/>
              </a:rPr>
              <a:t> 𝒐</a:t>
            </a:r>
            <a:r>
              <a:rPr sz="2800" dirty="0">
                <a:solidFill>
                  <a:srgbClr val="7030A0"/>
                </a:solidFill>
                <a:latin typeface="Cambria Math"/>
                <a:cs typeface="Cambria Math"/>
              </a:rPr>
              <a:t>𝒇</a:t>
            </a:r>
            <a:r>
              <a:rPr sz="2800" spc="-10" dirty="0">
                <a:solidFill>
                  <a:srgbClr val="7030A0"/>
                </a:solidFill>
                <a:latin typeface="Cambria Math"/>
                <a:cs typeface="Cambria Math"/>
              </a:rPr>
              <a:t> </a:t>
            </a:r>
            <a:r>
              <a:rPr sz="2800" spc="-30" dirty="0">
                <a:solidFill>
                  <a:srgbClr val="7030A0"/>
                </a:solidFill>
                <a:latin typeface="Cambria Math"/>
                <a:cs typeface="Cambria Math"/>
              </a:rPr>
              <a:t>𝑼𝒏</a:t>
            </a:r>
            <a:r>
              <a:rPr sz="2800" spc="-35" dirty="0">
                <a:solidFill>
                  <a:srgbClr val="7030A0"/>
                </a:solidFill>
                <a:latin typeface="Cambria Math"/>
                <a:cs typeface="Cambria Math"/>
              </a:rPr>
              <a:t>𝒊𝒐</a:t>
            </a:r>
            <a:r>
              <a:rPr sz="2800" spc="-30" dirty="0">
                <a:solidFill>
                  <a:srgbClr val="7030A0"/>
                </a:solidFill>
                <a:latin typeface="Cambria Math"/>
                <a:cs typeface="Cambria Math"/>
              </a:rPr>
              <a:t>𝒏</a:t>
            </a:r>
            <a:endParaRPr sz="2800">
              <a:latin typeface="Cambria Math"/>
              <a:cs typeface="Cambria Math"/>
            </a:endParaRPr>
          </a:p>
          <a:p>
            <a:pPr marL="476884" marR="778510">
              <a:lnSpc>
                <a:spcPct val="100699"/>
              </a:lnSpc>
              <a:spcBef>
                <a:spcPts val="1045"/>
              </a:spcBef>
            </a:pPr>
            <a:r>
              <a:rPr spc="-5" dirty="0"/>
              <a:t>Io</a:t>
            </a:r>
            <a:r>
              <a:rPr spc="-20" dirty="0"/>
              <a:t>U</a:t>
            </a:r>
            <a:r>
              <a:rPr spc="-10" dirty="0"/>
              <a:t> </a:t>
            </a:r>
            <a:r>
              <a:rPr dirty="0"/>
              <a:t>&gt;</a:t>
            </a:r>
            <a:r>
              <a:rPr spc="-5" dirty="0"/>
              <a:t> </a:t>
            </a:r>
            <a:r>
              <a:rPr spc="-20" dirty="0"/>
              <a:t>0</a:t>
            </a:r>
            <a:r>
              <a:rPr spc="-10" dirty="0"/>
              <a:t>.</a:t>
            </a:r>
            <a:r>
              <a:rPr spc="-15" dirty="0"/>
              <a:t>5</a:t>
            </a:r>
            <a:r>
              <a:rPr spc="-10" dirty="0"/>
              <a:t> </a:t>
            </a:r>
            <a:r>
              <a:rPr spc="-5" dirty="0"/>
              <a:t>i</a:t>
            </a:r>
            <a:r>
              <a:rPr dirty="0"/>
              <a:t>s</a:t>
            </a:r>
            <a:r>
              <a:rPr spc="-5" dirty="0"/>
              <a:t> </a:t>
            </a:r>
            <a:r>
              <a:rPr spc="-114" dirty="0"/>
              <a:t>“</a:t>
            </a:r>
            <a:r>
              <a:rPr dirty="0"/>
              <a:t>d</a:t>
            </a:r>
            <a:r>
              <a:rPr spc="-10" dirty="0"/>
              <a:t>e</a:t>
            </a:r>
            <a:r>
              <a:rPr spc="-20" dirty="0"/>
              <a:t>c</a:t>
            </a:r>
            <a:r>
              <a:rPr spc="-10" dirty="0"/>
              <a:t>e</a:t>
            </a:r>
            <a:r>
              <a:rPr spc="-40" dirty="0"/>
              <a:t>n</a:t>
            </a:r>
            <a:r>
              <a:rPr spc="65" dirty="0"/>
              <a:t>t</a:t>
            </a:r>
            <a:r>
              <a:rPr spc="-235" dirty="0"/>
              <a:t>”</a:t>
            </a:r>
            <a:r>
              <a:rPr spc="-10" dirty="0"/>
              <a:t>,   </a:t>
            </a:r>
            <a:r>
              <a:rPr spc="-5" dirty="0"/>
              <a:t>Io</a:t>
            </a:r>
            <a:r>
              <a:rPr spc="-20" dirty="0"/>
              <a:t>U</a:t>
            </a:r>
            <a:r>
              <a:rPr spc="-10" dirty="0"/>
              <a:t> </a:t>
            </a:r>
            <a:r>
              <a:rPr dirty="0"/>
              <a:t>&gt;</a:t>
            </a:r>
            <a:r>
              <a:rPr spc="-5" dirty="0"/>
              <a:t> </a:t>
            </a:r>
            <a:r>
              <a:rPr spc="-20" dirty="0"/>
              <a:t>0</a:t>
            </a:r>
            <a:r>
              <a:rPr spc="-10" dirty="0"/>
              <a:t>.</a:t>
            </a:r>
            <a:r>
              <a:rPr spc="-15" dirty="0"/>
              <a:t>7</a:t>
            </a:r>
            <a:r>
              <a:rPr spc="-10" dirty="0"/>
              <a:t> </a:t>
            </a:r>
            <a:r>
              <a:rPr spc="-5" dirty="0"/>
              <a:t>i</a:t>
            </a:r>
            <a:r>
              <a:rPr dirty="0"/>
              <a:t>s</a:t>
            </a:r>
            <a:r>
              <a:rPr spc="-5" dirty="0"/>
              <a:t> “</a:t>
            </a:r>
            <a:r>
              <a:rPr dirty="0"/>
              <a:t>p</a:t>
            </a:r>
            <a:r>
              <a:rPr spc="-45" dirty="0"/>
              <a:t>r</a:t>
            </a:r>
            <a:r>
              <a:rPr spc="-25" dirty="0"/>
              <a:t>e</a:t>
            </a:r>
            <a:r>
              <a:rPr spc="-50" dirty="0"/>
              <a:t>t</a:t>
            </a:r>
            <a:r>
              <a:rPr spc="-15" dirty="0"/>
              <a:t>ty</a:t>
            </a:r>
            <a:r>
              <a:rPr spc="-5" dirty="0"/>
              <a:t> </a:t>
            </a:r>
            <a:r>
              <a:rPr spc="-35" dirty="0"/>
              <a:t>g</a:t>
            </a:r>
            <a:r>
              <a:rPr spc="-5" dirty="0"/>
              <a:t>oo</a:t>
            </a:r>
            <a:r>
              <a:rPr dirty="0"/>
              <a:t>d</a:t>
            </a:r>
            <a:r>
              <a:rPr spc="-235" dirty="0"/>
              <a:t>”</a:t>
            </a:r>
            <a:r>
              <a:rPr spc="-10" dirty="0"/>
              <a:t>,</a:t>
            </a:r>
          </a:p>
          <a:p>
            <a:pPr marL="476884">
              <a:lnSpc>
                <a:spcPts val="2865"/>
              </a:lnSpc>
            </a:pPr>
            <a:r>
              <a:rPr spc="-5" dirty="0"/>
              <a:t>Io</a:t>
            </a:r>
            <a:r>
              <a:rPr spc="-20" dirty="0"/>
              <a:t>U</a:t>
            </a:r>
            <a:r>
              <a:rPr spc="-10" dirty="0"/>
              <a:t> </a:t>
            </a:r>
            <a:r>
              <a:rPr dirty="0"/>
              <a:t>&gt;</a:t>
            </a:r>
            <a:r>
              <a:rPr spc="-5" dirty="0"/>
              <a:t> </a:t>
            </a:r>
            <a:r>
              <a:rPr spc="-20" dirty="0"/>
              <a:t>0</a:t>
            </a:r>
            <a:r>
              <a:rPr spc="-10" dirty="0"/>
              <a:t>.</a:t>
            </a:r>
            <a:r>
              <a:rPr spc="-15" dirty="0"/>
              <a:t>9</a:t>
            </a:r>
            <a:r>
              <a:rPr spc="-10" dirty="0"/>
              <a:t> </a:t>
            </a:r>
            <a:r>
              <a:rPr spc="-5" dirty="0"/>
              <a:t>i</a:t>
            </a:r>
            <a:r>
              <a:rPr dirty="0"/>
              <a:t>s</a:t>
            </a:r>
            <a:r>
              <a:rPr spc="-10" dirty="0"/>
              <a:t> </a:t>
            </a:r>
            <a:r>
              <a:rPr spc="-65" dirty="0"/>
              <a:t>“</a:t>
            </a:r>
            <a:r>
              <a:rPr dirty="0"/>
              <a:t>a</a:t>
            </a:r>
            <a:r>
              <a:rPr spc="-5" dirty="0"/>
              <a:t>l</a:t>
            </a:r>
            <a:r>
              <a:rPr spc="-25" dirty="0"/>
              <a:t>m</a:t>
            </a:r>
            <a:r>
              <a:rPr spc="-5" dirty="0"/>
              <a:t>o</a:t>
            </a:r>
            <a:r>
              <a:rPr spc="-30" dirty="0"/>
              <a:t>s</a:t>
            </a:r>
            <a:r>
              <a:rPr spc="-10" dirty="0"/>
              <a:t>t </a:t>
            </a:r>
            <a:r>
              <a:rPr dirty="0"/>
              <a:t>p</a:t>
            </a:r>
            <a:r>
              <a:rPr spc="-10" dirty="0"/>
              <a:t>er</a:t>
            </a:r>
            <a:r>
              <a:rPr spc="-65" dirty="0"/>
              <a:t>f</a:t>
            </a:r>
            <a:r>
              <a:rPr spc="-10" dirty="0"/>
              <a:t>e</a:t>
            </a:r>
            <a:r>
              <a:rPr spc="-20" dirty="0"/>
              <a:t>c</a:t>
            </a:r>
            <a:r>
              <a:rPr spc="65" dirty="0"/>
              <a:t>t</a:t>
            </a:r>
            <a:r>
              <a:rPr dirty="0"/>
              <a:t>”</a:t>
            </a: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6288444" y="2350926"/>
          <a:ext cx="3676262" cy="430825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0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678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3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652"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38100">
                      <a:solidFill>
                        <a:srgbClr val="00B0F0"/>
                      </a:solidFill>
                      <a:prstDash val="solid"/>
                    </a:lnL>
                    <a:lnT w="38100">
                      <a:solidFill>
                        <a:srgbClr val="00B0F0"/>
                      </a:solidFill>
                      <a:prstDash val="solid"/>
                    </a:lnT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38100">
                      <a:solidFill>
                        <a:srgbClr val="00B0F0"/>
                      </a:solidFill>
                      <a:prstDash val="solid"/>
                    </a:lnR>
                    <a:lnT w="38100">
                      <a:solidFill>
                        <a:srgbClr val="00B0F0"/>
                      </a:solidFill>
                      <a:prstDash val="solid"/>
                    </a:lnT>
                    <a:lnB w="38100">
                      <a:solidFill>
                        <a:srgbClr val="00FF00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38100">
                      <a:solidFill>
                        <a:srgbClr val="00B0F0"/>
                      </a:solidFill>
                      <a:prstDash val="solid"/>
                    </a:lnL>
                    <a:lnB w="38100">
                      <a:solidFill>
                        <a:srgbClr val="00FF00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4333"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38100">
                      <a:solidFill>
                        <a:srgbClr val="00B0F0"/>
                      </a:solidFill>
                      <a:prstDash val="solid"/>
                    </a:lnL>
                    <a:lnR w="38100">
                      <a:solidFill>
                        <a:srgbClr val="00FF00"/>
                      </a:solidFill>
                      <a:prstDash val="solid"/>
                    </a:lnR>
                    <a:lnB w="38100">
                      <a:solidFill>
                        <a:srgbClr val="00B0F0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712470">
                        <a:lnSpc>
                          <a:spcPct val="100000"/>
                        </a:lnSpc>
                      </a:pPr>
                      <a:r>
                        <a:rPr sz="4000" dirty="0">
                          <a:latin typeface="Calibri"/>
                          <a:cs typeface="Calibri"/>
                        </a:rPr>
                        <a:t>IoU</a:t>
                      </a:r>
                      <a:r>
                        <a:rPr sz="40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4000" dirty="0">
                          <a:latin typeface="Calibri"/>
                          <a:cs typeface="Calibri"/>
                        </a:rPr>
                        <a:t>=</a:t>
                      </a:r>
                      <a:r>
                        <a:rPr sz="40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4000" spc="-5" dirty="0">
                          <a:latin typeface="Calibri"/>
                          <a:cs typeface="Calibri"/>
                        </a:rPr>
                        <a:t>0</a:t>
                      </a:r>
                      <a:r>
                        <a:rPr sz="4000" dirty="0">
                          <a:latin typeface="Calibri"/>
                          <a:cs typeface="Calibri"/>
                        </a:rPr>
                        <a:t>.</a:t>
                      </a:r>
                      <a:r>
                        <a:rPr sz="4000" spc="-5" dirty="0">
                          <a:latin typeface="Calibri"/>
                          <a:cs typeface="Calibri"/>
                        </a:rPr>
                        <a:t>91</a:t>
                      </a:r>
                      <a:endParaRPr sz="40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00FF00"/>
                      </a:solidFill>
                      <a:prstDash val="solid"/>
                    </a:lnL>
                    <a:lnR w="38100">
                      <a:solidFill>
                        <a:srgbClr val="00B0F0"/>
                      </a:solidFill>
                      <a:prstDash val="solid"/>
                    </a:lnR>
                    <a:lnT w="38100">
                      <a:solidFill>
                        <a:srgbClr val="00FF00"/>
                      </a:solidFill>
                      <a:prstDash val="solid"/>
                    </a:lnT>
                    <a:lnB w="38100">
                      <a:solidFill>
                        <a:srgbClr val="00B0F0"/>
                      </a:solidFill>
                      <a:prstDash val="solid"/>
                    </a:lnB>
                    <a:solidFill>
                      <a:srgbClr val="ED7D31"/>
                    </a:solidFill>
                  </a:tcPr>
                </a:tc>
                <a:tc rowSpan="2">
                  <a:txBody>
                    <a:bodyPr/>
                    <a:lstStyle/>
                    <a:p>
                      <a:endParaRPr sz="40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00B0F0"/>
                      </a:solidFill>
                      <a:prstDash val="solid"/>
                    </a:lnL>
                    <a:lnR w="38100">
                      <a:solidFill>
                        <a:srgbClr val="00FF00"/>
                      </a:solidFill>
                      <a:prstDash val="solid"/>
                    </a:lnR>
                    <a:lnT w="38100">
                      <a:solidFill>
                        <a:srgbClr val="00FF00"/>
                      </a:solidFill>
                      <a:prstDash val="solid"/>
                    </a:lnT>
                    <a:lnB w="38100">
                      <a:solidFill>
                        <a:srgbClr val="00FF00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314">
                <a:tc>
                  <a:txBody>
                    <a:bodyPr/>
                    <a:lstStyle/>
                    <a:p>
                      <a:endParaRPr sz="40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38100">
                      <a:solidFill>
                        <a:srgbClr val="00FF00"/>
                      </a:solidFill>
                      <a:prstDash val="solid"/>
                    </a:lnR>
                    <a:lnT w="38100">
                      <a:solidFill>
                        <a:srgbClr val="00B0F0"/>
                      </a:solidFill>
                      <a:prstDash val="solid"/>
                    </a:lnT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sz="40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00FF00"/>
                      </a:solidFill>
                      <a:prstDash val="solid"/>
                    </a:lnL>
                    <a:lnT w="38100">
                      <a:solidFill>
                        <a:srgbClr val="00B0F0"/>
                      </a:solidFill>
                      <a:prstDash val="solid"/>
                    </a:lnT>
                    <a:lnB w="38100">
                      <a:solidFill>
                        <a:srgbClr val="00FF00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38100">
                      <a:solidFill>
                        <a:srgbClr val="00B0F0"/>
                      </a:solidFill>
                      <a:prstDash val="solid"/>
                    </a:lnL>
                    <a:lnR w="38100">
                      <a:solidFill>
                        <a:srgbClr val="00FF00"/>
                      </a:solidFill>
                      <a:prstDash val="solid"/>
                    </a:lnR>
                    <a:lnT w="38100">
                      <a:solidFill>
                        <a:srgbClr val="00FF00"/>
                      </a:solidFill>
                      <a:prstDash val="solid"/>
                    </a:lnT>
                    <a:lnB w="38100">
                      <a:solidFill>
                        <a:srgbClr val="00FF00"/>
                      </a:solidFill>
                      <a:prstDash val="soli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04322" y="957931"/>
            <a:ext cx="6991737" cy="504570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46403" y="438889"/>
            <a:ext cx="4603115" cy="13728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82955">
              <a:lnSpc>
                <a:spcPct val="100000"/>
              </a:lnSpc>
            </a:pPr>
            <a:r>
              <a:rPr sz="4000" b="0" spc="-5" dirty="0">
                <a:latin typeface="Calibri Light"/>
                <a:cs typeface="Calibri Light"/>
              </a:rPr>
              <a:t>O</a:t>
            </a:r>
            <a:r>
              <a:rPr sz="4000" b="0" spc="-40" dirty="0">
                <a:latin typeface="Calibri Light"/>
                <a:cs typeface="Calibri Light"/>
              </a:rPr>
              <a:t>v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0" dirty="0">
                <a:latin typeface="Calibri Light"/>
                <a:cs typeface="Calibri Light"/>
              </a:rPr>
              <a:t>r</a:t>
            </a:r>
            <a:r>
              <a:rPr sz="4000" b="0" spc="-10" dirty="0">
                <a:latin typeface="Calibri Light"/>
                <a:cs typeface="Calibri Light"/>
              </a:rPr>
              <a:t>la</a:t>
            </a:r>
            <a:r>
              <a:rPr sz="4000" b="0" spc="-30" dirty="0">
                <a:latin typeface="Calibri Light"/>
                <a:cs typeface="Calibri Light"/>
              </a:rPr>
              <a:t>pp</a:t>
            </a:r>
            <a:r>
              <a:rPr sz="4000" b="0" spc="-5" dirty="0">
                <a:latin typeface="Calibri Light"/>
                <a:cs typeface="Calibri Light"/>
              </a:rPr>
              <a:t>i</a:t>
            </a:r>
            <a:r>
              <a:rPr sz="4000" b="0" spc="-30" dirty="0">
                <a:latin typeface="Calibri Light"/>
                <a:cs typeface="Calibri Light"/>
              </a:rPr>
              <a:t>n</a:t>
            </a:r>
            <a:r>
              <a:rPr sz="4000" b="0" spc="-20" dirty="0">
                <a:latin typeface="Calibri Light"/>
                <a:cs typeface="Calibri Light"/>
              </a:rPr>
              <a:t>g</a:t>
            </a:r>
            <a:r>
              <a:rPr sz="4000" b="0" spc="-5" dirty="0">
                <a:latin typeface="Calibri Light"/>
                <a:cs typeface="Calibri Light"/>
              </a:rPr>
              <a:t> B</a:t>
            </a:r>
            <a:r>
              <a:rPr sz="4000" b="0" spc="-75" dirty="0">
                <a:latin typeface="Calibri Light"/>
                <a:cs typeface="Calibri Light"/>
              </a:rPr>
              <a:t>o</a:t>
            </a:r>
            <a:r>
              <a:rPr sz="4000" b="0" spc="-105" dirty="0">
                <a:latin typeface="Calibri Light"/>
                <a:cs typeface="Calibri Light"/>
              </a:rPr>
              <a:t>x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0" dirty="0">
                <a:latin typeface="Calibri Light"/>
                <a:cs typeface="Calibri Light"/>
              </a:rPr>
              <a:t>s</a:t>
            </a:r>
            <a:endParaRPr sz="4000">
              <a:latin typeface="Calibri Light"/>
              <a:cs typeface="Calibri Light"/>
            </a:endParaRPr>
          </a:p>
          <a:p>
            <a:pPr marL="12700" marR="5080">
              <a:lnSpc>
                <a:spcPct val="100699"/>
              </a:lnSpc>
              <a:spcBef>
                <a:spcPts val="835"/>
              </a:spcBef>
            </a:pPr>
            <a:r>
              <a:rPr sz="2400" b="1" spc="-5" dirty="0">
                <a:latin typeface="Calibri"/>
                <a:cs typeface="Calibri"/>
              </a:rPr>
              <a:t>P</a:t>
            </a:r>
            <a:r>
              <a:rPr sz="2400" b="1" spc="-35" dirty="0">
                <a:latin typeface="Calibri"/>
                <a:cs typeface="Calibri"/>
              </a:rPr>
              <a:t>r</a:t>
            </a:r>
            <a:r>
              <a:rPr sz="2400" b="1" spc="-20" dirty="0">
                <a:latin typeface="Calibri"/>
                <a:cs typeface="Calibri"/>
              </a:rPr>
              <a:t>obl</a:t>
            </a:r>
            <a:r>
              <a:rPr sz="2400" b="1" spc="-15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bj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5" dirty="0">
                <a:latin typeface="Calibri"/>
                <a:cs typeface="Calibri"/>
              </a:rPr>
              <a:t>f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app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ct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082024" y="1635883"/>
            <a:ext cx="2031364" cy="431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b="1" spc="-25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3200" b="1" spc="-10" dirty="0">
                <a:solidFill>
                  <a:srgbClr val="4472C4"/>
                </a:solidFill>
                <a:latin typeface="Calibri"/>
                <a:cs typeface="Calibri"/>
              </a:rPr>
              <a:t>(</a:t>
            </a:r>
            <a:r>
              <a:rPr sz="3200" b="1" spc="-25" dirty="0">
                <a:solidFill>
                  <a:srgbClr val="4472C4"/>
                </a:solidFill>
                <a:latin typeface="Calibri"/>
                <a:cs typeface="Calibri"/>
              </a:rPr>
              <a:t>d</a:t>
            </a:r>
            <a:r>
              <a:rPr sz="3200" b="1" spc="-15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3200" b="1" spc="-10" dirty="0">
                <a:solidFill>
                  <a:srgbClr val="4472C4"/>
                </a:solidFill>
                <a:latin typeface="Calibri"/>
                <a:cs typeface="Calibri"/>
              </a:rPr>
              <a:t>g)</a:t>
            </a:r>
            <a:r>
              <a:rPr sz="3200" b="1" dirty="0">
                <a:solidFill>
                  <a:srgbClr val="4472C4"/>
                </a:solidFill>
                <a:latin typeface="Calibri"/>
                <a:cs typeface="Calibri"/>
              </a:rPr>
              <a:t> =</a:t>
            </a:r>
            <a:r>
              <a:rPr sz="3200" b="1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3200" b="1" spc="-20" dirty="0">
                <a:solidFill>
                  <a:srgbClr val="4472C4"/>
                </a:solidFill>
                <a:latin typeface="Calibri"/>
                <a:cs typeface="Calibri"/>
              </a:rPr>
              <a:t>0</a:t>
            </a:r>
            <a:r>
              <a:rPr sz="3200" b="1" spc="-10" dirty="0">
                <a:solidFill>
                  <a:srgbClr val="4472C4"/>
                </a:solidFill>
                <a:latin typeface="Calibri"/>
                <a:cs typeface="Calibri"/>
              </a:rPr>
              <a:t>.</a:t>
            </a:r>
            <a:r>
              <a:rPr sz="3200" b="1" spc="-20" dirty="0">
                <a:solidFill>
                  <a:srgbClr val="4472C4"/>
                </a:solidFill>
                <a:latin typeface="Calibri"/>
                <a:cs typeface="Calibri"/>
              </a:rPr>
              <a:t>9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060820" y="2192695"/>
            <a:ext cx="3719829" cy="3116580"/>
          </a:xfrm>
          <a:custGeom>
            <a:avLst/>
            <a:gdLst/>
            <a:ahLst/>
            <a:cxnLst/>
            <a:rect l="l" t="t" r="r" b="b"/>
            <a:pathLst>
              <a:path w="3719829" h="3116579">
                <a:moveTo>
                  <a:pt x="0" y="0"/>
                </a:moveTo>
                <a:lnTo>
                  <a:pt x="3719290" y="0"/>
                </a:lnTo>
                <a:lnTo>
                  <a:pt x="3719290" y="3116422"/>
                </a:lnTo>
                <a:lnTo>
                  <a:pt x="0" y="3116422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4472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311189" y="2451781"/>
            <a:ext cx="3636010" cy="3020060"/>
          </a:xfrm>
          <a:custGeom>
            <a:avLst/>
            <a:gdLst/>
            <a:ahLst/>
            <a:cxnLst/>
            <a:rect l="l" t="t" r="r" b="b"/>
            <a:pathLst>
              <a:path w="3636009" h="3020060">
                <a:moveTo>
                  <a:pt x="0" y="0"/>
                </a:moveTo>
                <a:lnTo>
                  <a:pt x="3635829" y="0"/>
                </a:lnTo>
                <a:lnTo>
                  <a:pt x="3635829" y="3020008"/>
                </a:lnTo>
                <a:lnTo>
                  <a:pt x="0" y="3020008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ED7D3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242686" y="1361597"/>
            <a:ext cx="3753485" cy="3537585"/>
          </a:xfrm>
          <a:custGeom>
            <a:avLst/>
            <a:gdLst/>
            <a:ahLst/>
            <a:cxnLst/>
            <a:rect l="l" t="t" r="r" b="b"/>
            <a:pathLst>
              <a:path w="3753484" h="3537585">
                <a:moveTo>
                  <a:pt x="0" y="0"/>
                </a:moveTo>
                <a:lnTo>
                  <a:pt x="3753373" y="0"/>
                </a:lnTo>
                <a:lnTo>
                  <a:pt x="3753373" y="3536973"/>
                </a:lnTo>
                <a:lnTo>
                  <a:pt x="0" y="3536973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7030A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935818" y="1126182"/>
            <a:ext cx="3890010" cy="3427729"/>
          </a:xfrm>
          <a:custGeom>
            <a:avLst/>
            <a:gdLst/>
            <a:ahLst/>
            <a:cxnLst/>
            <a:rect l="l" t="t" r="r" b="b"/>
            <a:pathLst>
              <a:path w="3890009" h="3427729">
                <a:moveTo>
                  <a:pt x="0" y="0"/>
                </a:moveTo>
                <a:lnTo>
                  <a:pt x="3889723" y="0"/>
                </a:lnTo>
                <a:lnTo>
                  <a:pt x="3889723" y="3427156"/>
                </a:lnTo>
                <a:lnTo>
                  <a:pt x="0" y="3427156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5150700" y="3980172"/>
            <a:ext cx="6571615" cy="20135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indent="4538980">
              <a:lnSpc>
                <a:spcPct val="100000"/>
              </a:lnSpc>
            </a:pPr>
            <a:r>
              <a:rPr sz="3200" b="1" spc="-25" dirty="0">
                <a:solidFill>
                  <a:srgbClr val="FFC000"/>
                </a:solidFill>
                <a:latin typeface="Calibri"/>
                <a:cs typeface="Calibri"/>
              </a:rPr>
              <a:t>P</a:t>
            </a:r>
            <a:r>
              <a:rPr sz="3200" b="1" spc="-10" dirty="0">
                <a:solidFill>
                  <a:srgbClr val="FFC000"/>
                </a:solidFill>
                <a:latin typeface="Calibri"/>
                <a:cs typeface="Calibri"/>
              </a:rPr>
              <a:t>(</a:t>
            </a:r>
            <a:r>
              <a:rPr sz="3200" b="1" spc="-25" dirty="0">
                <a:solidFill>
                  <a:srgbClr val="FFC000"/>
                </a:solidFill>
                <a:latin typeface="Calibri"/>
                <a:cs typeface="Calibri"/>
              </a:rPr>
              <a:t>d</a:t>
            </a:r>
            <a:r>
              <a:rPr sz="3200" b="1" spc="-15" dirty="0">
                <a:solidFill>
                  <a:srgbClr val="FFC000"/>
                </a:solidFill>
                <a:latin typeface="Calibri"/>
                <a:cs typeface="Calibri"/>
              </a:rPr>
              <a:t>o</a:t>
            </a:r>
            <a:r>
              <a:rPr sz="3200" b="1" spc="-10" dirty="0">
                <a:solidFill>
                  <a:srgbClr val="FFC000"/>
                </a:solidFill>
                <a:latin typeface="Calibri"/>
                <a:cs typeface="Calibri"/>
              </a:rPr>
              <a:t>g)</a:t>
            </a:r>
            <a:r>
              <a:rPr sz="3200" b="1" spc="5" dirty="0">
                <a:solidFill>
                  <a:srgbClr val="FFC000"/>
                </a:solidFill>
                <a:latin typeface="Calibri"/>
                <a:cs typeface="Calibri"/>
              </a:rPr>
              <a:t> </a:t>
            </a:r>
            <a:r>
              <a:rPr sz="3200" b="1" dirty="0">
                <a:solidFill>
                  <a:srgbClr val="FFC000"/>
                </a:solidFill>
                <a:latin typeface="Calibri"/>
                <a:cs typeface="Calibri"/>
              </a:rPr>
              <a:t>=</a:t>
            </a:r>
            <a:r>
              <a:rPr sz="3200" b="1" spc="5" dirty="0">
                <a:solidFill>
                  <a:srgbClr val="FFC000"/>
                </a:solidFill>
                <a:latin typeface="Calibri"/>
                <a:cs typeface="Calibri"/>
              </a:rPr>
              <a:t> </a:t>
            </a:r>
            <a:r>
              <a:rPr sz="3200" b="1" spc="-20" dirty="0">
                <a:solidFill>
                  <a:srgbClr val="FFC000"/>
                </a:solidFill>
                <a:latin typeface="Calibri"/>
                <a:cs typeface="Calibri"/>
              </a:rPr>
              <a:t>0</a:t>
            </a:r>
            <a:r>
              <a:rPr sz="3200" b="1" spc="-5" dirty="0">
                <a:solidFill>
                  <a:srgbClr val="FFC000"/>
                </a:solidFill>
                <a:latin typeface="Calibri"/>
                <a:cs typeface="Calibri"/>
              </a:rPr>
              <a:t>.</a:t>
            </a:r>
            <a:r>
              <a:rPr sz="3200" b="1" spc="-20" dirty="0">
                <a:solidFill>
                  <a:srgbClr val="FFC000"/>
                </a:solidFill>
                <a:latin typeface="Calibri"/>
                <a:cs typeface="Calibri"/>
              </a:rPr>
              <a:t>7</a:t>
            </a:r>
            <a:endParaRPr sz="32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3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4"/>
              </a:spcBef>
            </a:pPr>
            <a:endParaRPr sz="42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3200" b="1" spc="-25" dirty="0">
                <a:solidFill>
                  <a:srgbClr val="ED7D31"/>
                </a:solidFill>
                <a:latin typeface="Calibri"/>
                <a:cs typeface="Calibri"/>
              </a:rPr>
              <a:t>P</a:t>
            </a:r>
            <a:r>
              <a:rPr sz="3200" b="1" spc="-10" dirty="0">
                <a:solidFill>
                  <a:srgbClr val="ED7D31"/>
                </a:solidFill>
                <a:latin typeface="Calibri"/>
                <a:cs typeface="Calibri"/>
              </a:rPr>
              <a:t>(</a:t>
            </a:r>
            <a:r>
              <a:rPr sz="3200" b="1" spc="-25" dirty="0">
                <a:solidFill>
                  <a:srgbClr val="ED7D31"/>
                </a:solidFill>
                <a:latin typeface="Calibri"/>
                <a:cs typeface="Calibri"/>
              </a:rPr>
              <a:t>d</a:t>
            </a:r>
            <a:r>
              <a:rPr sz="3200" b="1" spc="-15" dirty="0">
                <a:solidFill>
                  <a:srgbClr val="ED7D31"/>
                </a:solidFill>
                <a:latin typeface="Calibri"/>
                <a:cs typeface="Calibri"/>
              </a:rPr>
              <a:t>o</a:t>
            </a:r>
            <a:r>
              <a:rPr sz="3200" b="1" spc="-10" dirty="0">
                <a:solidFill>
                  <a:srgbClr val="ED7D31"/>
                </a:solidFill>
                <a:latin typeface="Calibri"/>
                <a:cs typeface="Calibri"/>
              </a:rPr>
              <a:t>g)</a:t>
            </a:r>
            <a:r>
              <a:rPr sz="3200" b="1" dirty="0">
                <a:solidFill>
                  <a:srgbClr val="ED7D31"/>
                </a:solidFill>
                <a:latin typeface="Calibri"/>
                <a:cs typeface="Calibri"/>
              </a:rPr>
              <a:t> =</a:t>
            </a:r>
            <a:r>
              <a:rPr sz="3200" b="1" spc="5" dirty="0">
                <a:solidFill>
                  <a:srgbClr val="ED7D31"/>
                </a:solidFill>
                <a:latin typeface="Calibri"/>
                <a:cs typeface="Calibri"/>
              </a:rPr>
              <a:t> </a:t>
            </a:r>
            <a:r>
              <a:rPr sz="3200" b="1" spc="-20" dirty="0">
                <a:solidFill>
                  <a:srgbClr val="ED7D31"/>
                </a:solidFill>
                <a:latin typeface="Calibri"/>
                <a:cs typeface="Calibri"/>
              </a:rPr>
              <a:t>0</a:t>
            </a:r>
            <a:r>
              <a:rPr sz="3200" b="1" spc="-10" dirty="0">
                <a:solidFill>
                  <a:srgbClr val="ED7D31"/>
                </a:solidFill>
                <a:latin typeface="Calibri"/>
                <a:cs typeface="Calibri"/>
              </a:rPr>
              <a:t>.</a:t>
            </a:r>
            <a:r>
              <a:rPr sz="3200" b="1" spc="-20" dirty="0">
                <a:solidFill>
                  <a:srgbClr val="ED7D31"/>
                </a:solidFill>
                <a:latin typeface="Calibri"/>
                <a:cs typeface="Calibri"/>
              </a:rPr>
              <a:t>8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603670" y="6198051"/>
            <a:ext cx="1445895" cy="1295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P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pp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y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ma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u="sng" spc="-25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dirty="0">
                <a:latin typeface="Calibri"/>
                <a:cs typeface="Calibri"/>
              </a:rPr>
              <a:t>is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CC0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P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bli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D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o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in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39</a:t>
            </a:fld>
            <a:endParaRPr spc="-15" dirty="0"/>
          </a:p>
        </p:txBody>
      </p:sp>
      <p:sp>
        <p:nvSpPr>
          <p:cNvPr id="14" name="object 1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8387391" y="1469814"/>
            <a:ext cx="2237740" cy="431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b="1" spc="-25" dirty="0">
                <a:solidFill>
                  <a:srgbClr val="7030A0"/>
                </a:solidFill>
                <a:latin typeface="Calibri"/>
                <a:cs typeface="Calibri"/>
              </a:rPr>
              <a:t>P</a:t>
            </a:r>
            <a:r>
              <a:rPr sz="3200" b="1" spc="-10" dirty="0">
                <a:solidFill>
                  <a:srgbClr val="7030A0"/>
                </a:solidFill>
                <a:latin typeface="Calibri"/>
                <a:cs typeface="Calibri"/>
              </a:rPr>
              <a:t>(</a:t>
            </a:r>
            <a:r>
              <a:rPr sz="3200" b="1" spc="-25" dirty="0">
                <a:solidFill>
                  <a:srgbClr val="7030A0"/>
                </a:solidFill>
                <a:latin typeface="Calibri"/>
                <a:cs typeface="Calibri"/>
              </a:rPr>
              <a:t>d</a:t>
            </a:r>
            <a:r>
              <a:rPr sz="3200" b="1" spc="-15" dirty="0">
                <a:solidFill>
                  <a:srgbClr val="7030A0"/>
                </a:solidFill>
                <a:latin typeface="Calibri"/>
                <a:cs typeface="Calibri"/>
              </a:rPr>
              <a:t>o</a:t>
            </a:r>
            <a:r>
              <a:rPr sz="3200" b="1" spc="-10" dirty="0">
                <a:solidFill>
                  <a:srgbClr val="7030A0"/>
                </a:solidFill>
                <a:latin typeface="Calibri"/>
                <a:cs typeface="Calibri"/>
              </a:rPr>
              <a:t>g)</a:t>
            </a:r>
            <a:r>
              <a:rPr sz="3200" b="1" dirty="0">
                <a:solidFill>
                  <a:srgbClr val="7030A0"/>
                </a:solidFill>
                <a:latin typeface="Calibri"/>
                <a:cs typeface="Calibri"/>
              </a:rPr>
              <a:t> =</a:t>
            </a:r>
            <a:r>
              <a:rPr sz="3200" b="1" spc="5" dirty="0">
                <a:solidFill>
                  <a:srgbClr val="7030A0"/>
                </a:solidFill>
                <a:latin typeface="Calibri"/>
                <a:cs typeface="Calibri"/>
              </a:rPr>
              <a:t> </a:t>
            </a:r>
            <a:r>
              <a:rPr sz="3200" b="1" spc="-20" dirty="0">
                <a:solidFill>
                  <a:srgbClr val="7030A0"/>
                </a:solidFill>
                <a:latin typeface="Calibri"/>
                <a:cs typeface="Calibri"/>
              </a:rPr>
              <a:t>0</a:t>
            </a:r>
            <a:r>
              <a:rPr sz="3200" b="1" spc="-10" dirty="0">
                <a:solidFill>
                  <a:srgbClr val="7030A0"/>
                </a:solidFill>
                <a:latin typeface="Calibri"/>
                <a:cs typeface="Calibri"/>
              </a:rPr>
              <a:t>.</a:t>
            </a:r>
            <a:r>
              <a:rPr sz="3200" b="1" spc="-20" dirty="0">
                <a:solidFill>
                  <a:srgbClr val="7030A0"/>
                </a:solidFill>
                <a:latin typeface="Calibri"/>
                <a:cs typeface="Calibri"/>
              </a:rPr>
              <a:t>75</a:t>
            </a:r>
            <a:endParaRPr sz="3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dirty="0"/>
              <a:t>So</a:t>
            </a:r>
            <a:r>
              <a:rPr spc="-5" dirty="0"/>
              <a:t> </a:t>
            </a:r>
            <a:r>
              <a:rPr spc="-95" dirty="0"/>
              <a:t>f</a:t>
            </a:r>
            <a:r>
              <a:rPr spc="-15" dirty="0"/>
              <a:t>a</a:t>
            </a:r>
            <a:r>
              <a:rPr spc="-20" dirty="0"/>
              <a:t>r</a:t>
            </a:r>
            <a:r>
              <a:rPr spc="-15" dirty="0"/>
              <a:t>:</a:t>
            </a:r>
            <a:r>
              <a:rPr spc="-10" dirty="0"/>
              <a:t> </a:t>
            </a:r>
            <a:r>
              <a:rPr spc="-5" dirty="0"/>
              <a:t>Im</a:t>
            </a:r>
            <a:r>
              <a:rPr spc="-15" dirty="0"/>
              <a:t>a</a:t>
            </a:r>
            <a:r>
              <a:rPr spc="-50" dirty="0"/>
              <a:t>g</a:t>
            </a:r>
            <a:r>
              <a:rPr dirty="0"/>
              <a:t>e</a:t>
            </a:r>
            <a:r>
              <a:rPr spc="-5" dirty="0"/>
              <a:t> C</a:t>
            </a:r>
            <a:r>
              <a:rPr spc="-10" dirty="0"/>
              <a:t>la</a:t>
            </a:r>
            <a:r>
              <a:rPr spc="-20" dirty="0"/>
              <a:t>ss</a:t>
            </a:r>
            <a:r>
              <a:rPr spc="-5" dirty="0"/>
              <a:t>ifi</a:t>
            </a:r>
            <a:r>
              <a:rPr spc="-40" dirty="0"/>
              <a:t>c</a:t>
            </a:r>
            <a:r>
              <a:rPr spc="-55" dirty="0"/>
              <a:t>a</a:t>
            </a:r>
            <a:r>
              <a:rPr spc="-20" dirty="0"/>
              <a:t>t</a:t>
            </a:r>
            <a:r>
              <a:rPr spc="-5" dirty="0"/>
              <a:t>i</a:t>
            </a:r>
            <a:r>
              <a:rPr dirty="0"/>
              <a:t>o</a:t>
            </a:r>
            <a:r>
              <a:rPr spc="-25" dirty="0"/>
              <a:t>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272017" y="2641255"/>
            <a:ext cx="1591945" cy="18586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300"/>
              </a:lnSpc>
            </a:pPr>
            <a:r>
              <a:rPr sz="2500" b="1" spc="-30" dirty="0">
                <a:latin typeface="Calibri"/>
                <a:cs typeface="Calibri"/>
              </a:rPr>
              <a:t>C</a:t>
            </a:r>
            <a:r>
              <a:rPr sz="2500" b="1" spc="-15" dirty="0">
                <a:latin typeface="Calibri"/>
                <a:cs typeface="Calibri"/>
              </a:rPr>
              <a:t>l</a:t>
            </a:r>
            <a:r>
              <a:rPr sz="2500" b="1" spc="-25" dirty="0">
                <a:latin typeface="Calibri"/>
                <a:cs typeface="Calibri"/>
              </a:rPr>
              <a:t>as</a:t>
            </a:r>
            <a:r>
              <a:rPr sz="2500" b="1" spc="-10" dirty="0">
                <a:latin typeface="Calibri"/>
                <a:cs typeface="Calibri"/>
              </a:rPr>
              <a:t>s</a:t>
            </a:r>
            <a:r>
              <a:rPr sz="2500" b="1" spc="-15" dirty="0">
                <a:latin typeface="Calibri"/>
                <a:cs typeface="Calibri"/>
              </a:rPr>
              <a:t> </a:t>
            </a:r>
            <a:r>
              <a:rPr sz="2500" b="1" spc="-25" dirty="0">
                <a:latin typeface="Calibri"/>
                <a:cs typeface="Calibri"/>
              </a:rPr>
              <a:t>S</a:t>
            </a:r>
            <a:r>
              <a:rPr sz="2500" b="1" spc="-20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30" dirty="0">
                <a:latin typeface="Calibri"/>
                <a:cs typeface="Calibri"/>
              </a:rPr>
              <a:t>r</a:t>
            </a:r>
            <a:r>
              <a:rPr sz="2500" b="1" spc="-10" dirty="0">
                <a:latin typeface="Calibri"/>
                <a:cs typeface="Calibri"/>
              </a:rPr>
              <a:t>es 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spc="-10" dirty="0">
                <a:latin typeface="Calibri"/>
                <a:cs typeface="Calibri"/>
              </a:rPr>
              <a:t>t: 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.</a:t>
            </a:r>
            <a:r>
              <a:rPr sz="2500" spc="-15" dirty="0">
                <a:latin typeface="Calibri"/>
                <a:cs typeface="Calibri"/>
              </a:rPr>
              <a:t>9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15" dirty="0">
                <a:latin typeface="Calibri"/>
                <a:cs typeface="Calibri"/>
              </a:rPr>
              <a:t>D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spc="-10" dirty="0">
                <a:latin typeface="Calibri"/>
                <a:cs typeface="Calibri"/>
              </a:rPr>
              <a:t>: 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5" dirty="0">
                <a:latin typeface="Calibri"/>
                <a:cs typeface="Calibri"/>
              </a:rPr>
              <a:t>5</a:t>
            </a:r>
            <a:r>
              <a:rPr sz="2500" spc="-10" dirty="0">
                <a:latin typeface="Calibri"/>
                <a:cs typeface="Calibri"/>
              </a:rPr>
              <a:t> Ca</a:t>
            </a:r>
            <a:r>
              <a:rPr sz="2500" spc="-2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: 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0</a:t>
            </a:r>
            <a:r>
              <a:rPr sz="2500" spc="-15" dirty="0">
                <a:latin typeface="Calibri"/>
                <a:cs typeface="Calibri"/>
              </a:rPr>
              <a:t>1</a:t>
            </a:r>
            <a:endParaRPr sz="25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...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81820" y="2661063"/>
            <a:ext cx="1739944" cy="150609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943030" y="2575239"/>
            <a:ext cx="4647788" cy="167759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21078" y="4287708"/>
            <a:ext cx="1345565" cy="1295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T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his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is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CC0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publi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do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in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6861807" y="2744736"/>
            <a:ext cx="0" cy="1172845"/>
          </a:xfrm>
          <a:custGeom>
            <a:avLst/>
            <a:gdLst/>
            <a:ahLst/>
            <a:cxnLst/>
            <a:rect l="l" t="t" r="r" b="b"/>
            <a:pathLst>
              <a:path h="1172845">
                <a:moveTo>
                  <a:pt x="0" y="0"/>
                </a:moveTo>
                <a:lnTo>
                  <a:pt x="1" y="1172436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6200673" y="4114068"/>
            <a:ext cx="96393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2985"/>
              </a:lnSpc>
            </a:pPr>
            <a:r>
              <a:rPr sz="2500" b="1" spc="-135" dirty="0">
                <a:latin typeface="Calibri"/>
                <a:cs typeface="Calibri"/>
              </a:rPr>
              <a:t>V</a:t>
            </a:r>
            <a:r>
              <a:rPr sz="2500" b="1" spc="-10" dirty="0">
                <a:latin typeface="Calibri"/>
                <a:cs typeface="Calibri"/>
              </a:rPr>
              <a:t>ec</a:t>
            </a:r>
            <a:r>
              <a:rPr sz="2500" b="1" spc="-40" dirty="0">
                <a:latin typeface="Calibri"/>
                <a:cs typeface="Calibri"/>
              </a:rPr>
              <a:t>t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5" dirty="0">
                <a:latin typeface="Calibri"/>
                <a:cs typeface="Calibri"/>
              </a:rPr>
              <a:t>r:</a:t>
            </a:r>
            <a:endParaRPr sz="2500">
              <a:latin typeface="Calibri"/>
              <a:cs typeface="Calibri"/>
            </a:endParaRPr>
          </a:p>
          <a:p>
            <a:pPr algn="ctr">
              <a:lnSpc>
                <a:spcPts val="2985"/>
              </a:lnSpc>
            </a:pPr>
            <a:r>
              <a:rPr sz="2500" spc="-20" dirty="0">
                <a:latin typeface="Calibri"/>
                <a:cs typeface="Calibri"/>
              </a:rPr>
              <a:t>4096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497609" y="3612396"/>
            <a:ext cx="222250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970"/>
              </a:lnSpc>
            </a:pPr>
            <a:r>
              <a:rPr sz="2500" b="1" spc="-25" dirty="0">
                <a:latin typeface="Calibri"/>
                <a:cs typeface="Calibri"/>
              </a:rPr>
              <a:t>F</a:t>
            </a:r>
            <a:r>
              <a:rPr sz="2500" b="1" spc="-15" dirty="0">
                <a:latin typeface="Calibri"/>
                <a:cs typeface="Calibri"/>
              </a:rPr>
              <a:t>ull</a:t>
            </a:r>
            <a:r>
              <a:rPr sz="2500" b="1" spc="-70" dirty="0">
                <a:latin typeface="Calibri"/>
                <a:cs typeface="Calibri"/>
              </a:rPr>
              <a:t>y</a:t>
            </a:r>
            <a:r>
              <a:rPr sz="2500" b="1" spc="-5" dirty="0">
                <a:latin typeface="Calibri"/>
                <a:cs typeface="Calibri"/>
              </a:rPr>
              <a:t>-</a:t>
            </a:r>
            <a:r>
              <a:rPr sz="2500" b="1" spc="-30" dirty="0">
                <a:latin typeface="Calibri"/>
                <a:cs typeface="Calibri"/>
              </a:rPr>
              <a:t>C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20" dirty="0">
                <a:latin typeface="Calibri"/>
                <a:cs typeface="Calibri"/>
              </a:rPr>
              <a:t>nn</a:t>
            </a:r>
            <a:r>
              <a:rPr sz="2500" b="1" spc="-10" dirty="0">
                <a:latin typeface="Calibri"/>
                <a:cs typeface="Calibri"/>
              </a:rPr>
              <a:t>ec</a:t>
            </a:r>
            <a:r>
              <a:rPr sz="2500" b="1" spc="-45" dirty="0">
                <a:latin typeface="Calibri"/>
                <a:cs typeface="Calibri"/>
              </a:rPr>
              <a:t>t</a:t>
            </a:r>
            <a:r>
              <a:rPr sz="2500" b="1" spc="-10" dirty="0">
                <a:latin typeface="Calibri"/>
                <a:cs typeface="Calibri"/>
              </a:rPr>
              <a:t>e</a:t>
            </a:r>
            <a:r>
              <a:rPr sz="2500" b="1" spc="-20" dirty="0">
                <a:latin typeface="Calibri"/>
                <a:cs typeface="Calibri"/>
              </a:rPr>
              <a:t>d</a:t>
            </a:r>
            <a:r>
              <a:rPr sz="2500" spc="-10" dirty="0">
                <a:latin typeface="Calibri"/>
                <a:cs typeface="Calibri"/>
              </a:rPr>
              <a:t>: </a:t>
            </a:r>
            <a:r>
              <a:rPr sz="2500" spc="-20" dirty="0">
                <a:latin typeface="Calibri"/>
                <a:cs typeface="Calibri"/>
              </a:rPr>
              <a:t>409</a:t>
            </a:r>
            <a:r>
              <a:rPr sz="2500" spc="-15" dirty="0">
                <a:latin typeface="Calibri"/>
                <a:cs typeface="Calibri"/>
              </a:rPr>
              <a:t>6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35" dirty="0">
                <a:latin typeface="Calibri"/>
                <a:cs typeface="Calibri"/>
              </a:rPr>
              <a:t>t</a:t>
            </a:r>
            <a:r>
              <a:rPr sz="2500" dirty="0">
                <a:latin typeface="Calibri"/>
                <a:cs typeface="Calibri"/>
              </a:rPr>
              <a:t>o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1000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7467600" y="3347528"/>
            <a:ext cx="2303780" cy="76200"/>
          </a:xfrm>
          <a:custGeom>
            <a:avLst/>
            <a:gdLst/>
            <a:ahLst/>
            <a:cxnLst/>
            <a:rect l="l" t="t" r="r" b="b"/>
            <a:pathLst>
              <a:path w="2303779" h="76200">
                <a:moveTo>
                  <a:pt x="0" y="28573"/>
                </a:moveTo>
                <a:lnTo>
                  <a:pt x="0" y="47623"/>
                </a:lnTo>
                <a:lnTo>
                  <a:pt x="2227536" y="47625"/>
                </a:lnTo>
                <a:lnTo>
                  <a:pt x="2227536" y="76200"/>
                </a:lnTo>
                <a:lnTo>
                  <a:pt x="2303736" y="38100"/>
                </a:lnTo>
                <a:lnTo>
                  <a:pt x="2284686" y="28575"/>
                </a:lnTo>
                <a:lnTo>
                  <a:pt x="0" y="28573"/>
                </a:lnTo>
                <a:close/>
              </a:path>
              <a:path w="2303779" h="76200">
                <a:moveTo>
                  <a:pt x="2227536" y="0"/>
                </a:moveTo>
                <a:lnTo>
                  <a:pt x="2227536" y="28575"/>
                </a:lnTo>
                <a:lnTo>
                  <a:pt x="2284686" y="28575"/>
                </a:lnTo>
                <a:lnTo>
                  <a:pt x="2227536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3312868" y="4299610"/>
            <a:ext cx="2207260" cy="2667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14599"/>
              </a:lnSpc>
            </a:pPr>
            <a:r>
              <a:rPr sz="800" spc="-5" dirty="0">
                <a:solidFill>
                  <a:srgbClr val="999999"/>
                </a:solidFill>
                <a:latin typeface="Calibri"/>
                <a:cs typeface="Calibri"/>
              </a:rPr>
              <a:t>F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i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g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u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r</a:t>
            </a:r>
            <a:r>
              <a:rPr sz="800" spc="-5" dirty="0">
                <a:solidFill>
                  <a:srgbClr val="999999"/>
                </a:solidFill>
                <a:latin typeface="Calibri"/>
                <a:cs typeface="Calibri"/>
              </a:rPr>
              <a:t>e 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c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op</a:t>
            </a:r>
            <a:r>
              <a:rPr sz="800" spc="-5" dirty="0">
                <a:solidFill>
                  <a:srgbClr val="999999"/>
                </a:solidFill>
                <a:latin typeface="Calibri"/>
                <a:cs typeface="Calibri"/>
              </a:rPr>
              <a:t>y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r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i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g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h</a:t>
            </a:r>
            <a:r>
              <a:rPr sz="800" spc="-5" dirty="0">
                <a:solidFill>
                  <a:srgbClr val="999999"/>
                </a:solidFill>
                <a:latin typeface="Calibri"/>
                <a:cs typeface="Calibri"/>
              </a:rPr>
              <a:t>t</a:t>
            </a:r>
            <a:r>
              <a:rPr sz="800" spc="-15" dirty="0">
                <a:solidFill>
                  <a:srgbClr val="999999"/>
                </a:solidFill>
                <a:latin typeface="Calibri"/>
                <a:cs typeface="Calibri"/>
              </a:rPr>
              <a:t> 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A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l</a:t>
            </a:r>
            <a:r>
              <a:rPr sz="800" spc="-5" dirty="0">
                <a:solidFill>
                  <a:srgbClr val="999999"/>
                </a:solidFill>
                <a:latin typeface="Calibri"/>
                <a:cs typeface="Calibri"/>
              </a:rPr>
              <a:t>e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x</a:t>
            </a:r>
            <a:r>
              <a:rPr sz="800" spc="-5" dirty="0">
                <a:solidFill>
                  <a:srgbClr val="999999"/>
                </a:solidFill>
                <a:latin typeface="Calibri"/>
                <a:cs typeface="Calibri"/>
              </a:rPr>
              <a:t> 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Kr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i</a:t>
            </a:r>
            <a:r>
              <a:rPr sz="800" spc="-5" dirty="0">
                <a:solidFill>
                  <a:srgbClr val="999999"/>
                </a:solidFill>
                <a:latin typeface="Calibri"/>
                <a:cs typeface="Calibri"/>
              </a:rPr>
              <a:t>z</a:t>
            </a:r>
            <a:r>
              <a:rPr sz="800" spc="5" dirty="0">
                <a:solidFill>
                  <a:srgbClr val="999999"/>
                </a:solidFill>
                <a:latin typeface="Calibri"/>
                <a:cs typeface="Calibri"/>
              </a:rPr>
              <a:t>h</a:t>
            </a:r>
            <a:r>
              <a:rPr sz="800" spc="-5" dirty="0">
                <a:solidFill>
                  <a:srgbClr val="999999"/>
                </a:solidFill>
                <a:latin typeface="Calibri"/>
                <a:cs typeface="Calibri"/>
              </a:rPr>
              <a:t>evs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ky</a:t>
            </a:r>
            <a:r>
              <a:rPr sz="800" spc="-5" dirty="0">
                <a:solidFill>
                  <a:srgbClr val="999999"/>
                </a:solidFill>
                <a:latin typeface="Calibri"/>
                <a:cs typeface="Calibri"/>
              </a:rPr>
              <a:t>,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 I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l</a:t>
            </a:r>
            <a:r>
              <a:rPr sz="800" spc="-5" dirty="0">
                <a:solidFill>
                  <a:srgbClr val="999999"/>
                </a:solidFill>
                <a:latin typeface="Calibri"/>
                <a:cs typeface="Calibri"/>
              </a:rPr>
              <a:t>y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a</a:t>
            </a:r>
            <a:r>
              <a:rPr sz="800" spc="-5" dirty="0">
                <a:solidFill>
                  <a:srgbClr val="999999"/>
                </a:solidFill>
                <a:latin typeface="Calibri"/>
                <a:cs typeface="Calibri"/>
              </a:rPr>
              <a:t> S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u</a:t>
            </a:r>
            <a:r>
              <a:rPr sz="800" spc="-15" dirty="0">
                <a:solidFill>
                  <a:srgbClr val="999999"/>
                </a:solidFill>
                <a:latin typeface="Calibri"/>
                <a:cs typeface="Calibri"/>
              </a:rPr>
              <a:t>t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s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k</a:t>
            </a:r>
            <a:r>
              <a:rPr sz="800" spc="-5" dirty="0">
                <a:solidFill>
                  <a:srgbClr val="999999"/>
                </a:solidFill>
                <a:latin typeface="Calibri"/>
                <a:cs typeface="Calibri"/>
              </a:rPr>
              <a:t>eve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r</a:t>
            </a:r>
            <a:r>
              <a:rPr sz="800" spc="-5" dirty="0">
                <a:solidFill>
                  <a:srgbClr val="999999"/>
                </a:solidFill>
                <a:latin typeface="Calibri"/>
                <a:cs typeface="Calibri"/>
              </a:rPr>
              <a:t>,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 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and 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G</a:t>
            </a:r>
            <a:r>
              <a:rPr sz="800" spc="-5" dirty="0">
                <a:solidFill>
                  <a:srgbClr val="999999"/>
                </a:solidFill>
                <a:latin typeface="Calibri"/>
                <a:cs typeface="Calibri"/>
              </a:rPr>
              <a:t>e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o</a:t>
            </a:r>
            <a:r>
              <a:rPr sz="800" spc="5" dirty="0">
                <a:solidFill>
                  <a:srgbClr val="999999"/>
                </a:solidFill>
                <a:latin typeface="Calibri"/>
                <a:cs typeface="Calibri"/>
              </a:rPr>
              <a:t>ff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r</a:t>
            </a:r>
            <a:r>
              <a:rPr sz="800" spc="-5" dirty="0">
                <a:solidFill>
                  <a:srgbClr val="999999"/>
                </a:solidFill>
                <a:latin typeface="Calibri"/>
                <a:cs typeface="Calibri"/>
              </a:rPr>
              <a:t>ey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 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Hin</a:t>
            </a:r>
            <a:r>
              <a:rPr sz="800" spc="-15" dirty="0">
                <a:solidFill>
                  <a:srgbClr val="999999"/>
                </a:solidFill>
                <a:latin typeface="Calibri"/>
                <a:cs typeface="Calibri"/>
              </a:rPr>
              <a:t>t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on</a:t>
            </a:r>
            <a:r>
              <a:rPr sz="800" spc="-5" dirty="0">
                <a:solidFill>
                  <a:srgbClr val="999999"/>
                </a:solidFill>
                <a:latin typeface="Calibri"/>
                <a:cs typeface="Calibri"/>
              </a:rPr>
              <a:t>,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 </a:t>
            </a:r>
            <a:r>
              <a:rPr sz="800" spc="-15" dirty="0">
                <a:solidFill>
                  <a:srgbClr val="999999"/>
                </a:solidFill>
                <a:latin typeface="Calibri"/>
                <a:cs typeface="Calibri"/>
              </a:rPr>
              <a:t>2012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.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 </a:t>
            </a:r>
            <a:r>
              <a:rPr sz="800" spc="-5" dirty="0">
                <a:solidFill>
                  <a:srgbClr val="999999"/>
                </a:solidFill>
                <a:latin typeface="Calibri"/>
                <a:cs typeface="Calibri"/>
              </a:rPr>
              <a:t>Re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p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r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odu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c</a:t>
            </a:r>
            <a:r>
              <a:rPr sz="800" spc="-5" dirty="0">
                <a:solidFill>
                  <a:srgbClr val="999999"/>
                </a:solidFill>
                <a:latin typeface="Calibri"/>
                <a:cs typeface="Calibri"/>
              </a:rPr>
              <a:t>e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d</a:t>
            </a:r>
            <a:r>
              <a:rPr sz="800" spc="-5" dirty="0">
                <a:solidFill>
                  <a:srgbClr val="999999"/>
                </a:solidFill>
                <a:latin typeface="Calibri"/>
                <a:cs typeface="Calibri"/>
              </a:rPr>
              <a:t> 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w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i</a:t>
            </a:r>
            <a:r>
              <a:rPr sz="800" spc="-15" dirty="0">
                <a:solidFill>
                  <a:srgbClr val="999999"/>
                </a:solidFill>
                <a:latin typeface="Calibri"/>
                <a:cs typeface="Calibri"/>
              </a:rPr>
              <a:t>t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h</a:t>
            </a:r>
            <a:r>
              <a:rPr sz="800" spc="-5" dirty="0">
                <a:solidFill>
                  <a:srgbClr val="999999"/>
                </a:solidFill>
                <a:latin typeface="Calibri"/>
                <a:cs typeface="Calibri"/>
              </a:rPr>
              <a:t> 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p</a:t>
            </a:r>
            <a:r>
              <a:rPr sz="800" spc="-5" dirty="0">
                <a:solidFill>
                  <a:srgbClr val="999999"/>
                </a:solidFill>
                <a:latin typeface="Calibri"/>
                <a:cs typeface="Calibri"/>
              </a:rPr>
              <a:t>e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rm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i</a:t>
            </a:r>
            <a:r>
              <a:rPr sz="800" spc="-5" dirty="0">
                <a:solidFill>
                  <a:srgbClr val="999999"/>
                </a:solidFill>
                <a:latin typeface="Calibri"/>
                <a:cs typeface="Calibri"/>
              </a:rPr>
              <a:t>ss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ion.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4097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4</a:t>
            </a:fld>
            <a:endParaRPr spc="-15" dirty="0"/>
          </a:p>
        </p:txBody>
      </p:sp>
      <p:sp>
        <p:nvSpPr>
          <p:cNvPr id="14" name="object 1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04322" y="957931"/>
            <a:ext cx="6991737" cy="504570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O</a:t>
            </a:r>
            <a:r>
              <a:rPr spc="-40" dirty="0"/>
              <a:t>v</a:t>
            </a:r>
            <a:r>
              <a:rPr spc="-5" dirty="0"/>
              <a:t>e</a:t>
            </a:r>
            <a:r>
              <a:rPr spc="-20" dirty="0"/>
              <a:t>r</a:t>
            </a:r>
            <a:r>
              <a:rPr spc="-10" dirty="0"/>
              <a:t>la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B</a:t>
            </a:r>
            <a:r>
              <a:rPr spc="-75" dirty="0"/>
              <a:t>o</a:t>
            </a:r>
            <a:r>
              <a:rPr spc="-105" dirty="0"/>
              <a:t>x</a:t>
            </a:r>
            <a:r>
              <a:rPr spc="-5" dirty="0"/>
              <a:t>e</a:t>
            </a:r>
            <a:r>
              <a:rPr spc="-15" dirty="0"/>
              <a:t>s: </a:t>
            </a:r>
            <a:r>
              <a:rPr sz="3900" spc="40" dirty="0">
                <a:latin typeface="Calibri Light"/>
                <a:cs typeface="Calibri Light"/>
              </a:rPr>
              <a:t>No</a:t>
            </a:r>
            <a:r>
              <a:rPr sz="3900" spc="35" dirty="0">
                <a:latin typeface="Calibri Light"/>
                <a:cs typeface="Calibri Light"/>
              </a:rPr>
              <a:t>n</a:t>
            </a:r>
            <a:r>
              <a:rPr sz="3900" spc="20" dirty="0">
                <a:latin typeface="Calibri Light"/>
                <a:cs typeface="Calibri Light"/>
              </a:rPr>
              <a:t>-</a:t>
            </a:r>
            <a:r>
              <a:rPr sz="3900" spc="60" dirty="0">
                <a:latin typeface="Calibri Light"/>
                <a:cs typeface="Calibri Light"/>
              </a:rPr>
              <a:t>M</a:t>
            </a:r>
            <a:r>
              <a:rPr sz="3900" dirty="0">
                <a:latin typeface="Calibri Light"/>
                <a:cs typeface="Calibri Light"/>
              </a:rPr>
              <a:t>a</a:t>
            </a:r>
            <a:r>
              <a:rPr sz="3900" spc="30" dirty="0">
                <a:latin typeface="Calibri Light"/>
                <a:cs typeface="Calibri Light"/>
              </a:rPr>
              <a:t>x</a:t>
            </a:r>
            <a:r>
              <a:rPr sz="3900" spc="15" dirty="0">
                <a:latin typeface="Calibri Light"/>
                <a:cs typeface="Calibri Light"/>
              </a:rPr>
              <a:t> </a:t>
            </a:r>
            <a:r>
              <a:rPr sz="3900" spc="35" dirty="0">
                <a:latin typeface="Calibri Light"/>
                <a:cs typeface="Calibri Light"/>
              </a:rPr>
              <a:t>Supp</a:t>
            </a:r>
            <a:r>
              <a:rPr sz="3900" spc="-40" dirty="0">
                <a:latin typeface="Calibri Light"/>
                <a:cs typeface="Calibri Light"/>
              </a:rPr>
              <a:t>r</a:t>
            </a:r>
            <a:r>
              <a:rPr sz="3900" spc="30" dirty="0">
                <a:latin typeface="Calibri Light"/>
                <a:cs typeface="Calibri Light"/>
              </a:rPr>
              <a:t>ession</a:t>
            </a:r>
            <a:r>
              <a:rPr sz="3900" spc="10" dirty="0">
                <a:latin typeface="Calibri Light"/>
                <a:cs typeface="Calibri Light"/>
              </a:rPr>
              <a:t> </a:t>
            </a:r>
            <a:r>
              <a:rPr sz="3900" spc="20" dirty="0">
                <a:latin typeface="Calibri Light"/>
                <a:cs typeface="Calibri Light"/>
              </a:rPr>
              <a:t>(</a:t>
            </a:r>
            <a:r>
              <a:rPr sz="3900" spc="50" dirty="0">
                <a:latin typeface="Calibri Light"/>
                <a:cs typeface="Calibri Light"/>
              </a:rPr>
              <a:t>NM</a:t>
            </a:r>
            <a:r>
              <a:rPr sz="3900" spc="25" dirty="0">
                <a:latin typeface="Calibri Light"/>
                <a:cs typeface="Calibri Light"/>
              </a:rPr>
              <a:t>S)</a:t>
            </a:r>
            <a:endParaRPr sz="3900">
              <a:latin typeface="Calibri Light"/>
              <a:cs typeface="Calibri Ligh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082024" y="1635883"/>
            <a:ext cx="2031364" cy="431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b="1" spc="-25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3200" b="1" spc="-10" dirty="0">
                <a:solidFill>
                  <a:srgbClr val="4472C4"/>
                </a:solidFill>
                <a:latin typeface="Calibri"/>
                <a:cs typeface="Calibri"/>
              </a:rPr>
              <a:t>(</a:t>
            </a:r>
            <a:r>
              <a:rPr sz="3200" b="1" spc="-25" dirty="0">
                <a:solidFill>
                  <a:srgbClr val="4472C4"/>
                </a:solidFill>
                <a:latin typeface="Calibri"/>
                <a:cs typeface="Calibri"/>
              </a:rPr>
              <a:t>d</a:t>
            </a:r>
            <a:r>
              <a:rPr sz="3200" b="1" spc="-15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3200" b="1" spc="-10" dirty="0">
                <a:solidFill>
                  <a:srgbClr val="4472C4"/>
                </a:solidFill>
                <a:latin typeface="Calibri"/>
                <a:cs typeface="Calibri"/>
              </a:rPr>
              <a:t>g)</a:t>
            </a:r>
            <a:r>
              <a:rPr sz="3200" b="1" dirty="0">
                <a:solidFill>
                  <a:srgbClr val="4472C4"/>
                </a:solidFill>
                <a:latin typeface="Calibri"/>
                <a:cs typeface="Calibri"/>
              </a:rPr>
              <a:t> =</a:t>
            </a:r>
            <a:r>
              <a:rPr sz="3200" b="1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3200" b="1" spc="-20" dirty="0">
                <a:solidFill>
                  <a:srgbClr val="4472C4"/>
                </a:solidFill>
                <a:latin typeface="Calibri"/>
                <a:cs typeface="Calibri"/>
              </a:rPr>
              <a:t>0</a:t>
            </a:r>
            <a:r>
              <a:rPr sz="3200" b="1" spc="-10" dirty="0">
                <a:solidFill>
                  <a:srgbClr val="4472C4"/>
                </a:solidFill>
                <a:latin typeface="Calibri"/>
                <a:cs typeface="Calibri"/>
              </a:rPr>
              <a:t>.</a:t>
            </a:r>
            <a:r>
              <a:rPr sz="3200" b="1" spc="-20" dirty="0">
                <a:solidFill>
                  <a:srgbClr val="4472C4"/>
                </a:solidFill>
                <a:latin typeface="Calibri"/>
                <a:cs typeface="Calibri"/>
              </a:rPr>
              <a:t>9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46403" y="1112889"/>
            <a:ext cx="460311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b="1" spc="-5" dirty="0">
                <a:latin typeface="Calibri"/>
                <a:cs typeface="Calibri"/>
              </a:rPr>
              <a:t>P</a:t>
            </a:r>
            <a:r>
              <a:rPr sz="2400" b="1" spc="-35" dirty="0">
                <a:latin typeface="Calibri"/>
                <a:cs typeface="Calibri"/>
              </a:rPr>
              <a:t>r</a:t>
            </a:r>
            <a:r>
              <a:rPr sz="2400" b="1" spc="-20" dirty="0">
                <a:latin typeface="Calibri"/>
                <a:cs typeface="Calibri"/>
              </a:rPr>
              <a:t>obl</a:t>
            </a:r>
            <a:r>
              <a:rPr sz="2400" b="1" spc="-15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bj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5" dirty="0">
                <a:latin typeface="Calibri"/>
                <a:cs typeface="Calibri"/>
              </a:rPr>
              <a:t>f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app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ct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46403" y="2213513"/>
            <a:ext cx="3314700" cy="10585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just">
              <a:lnSpc>
                <a:spcPts val="2870"/>
              </a:lnSpc>
            </a:pPr>
            <a:r>
              <a:rPr sz="2400" b="1" spc="-15" dirty="0">
                <a:latin typeface="Calibri"/>
                <a:cs typeface="Calibri"/>
              </a:rPr>
              <a:t>S</a:t>
            </a:r>
            <a:r>
              <a:rPr sz="2400" b="1" spc="-20" dirty="0">
                <a:latin typeface="Calibri"/>
                <a:cs typeface="Calibri"/>
              </a:rPr>
              <a:t>olu</a:t>
            </a:r>
            <a:r>
              <a:rPr sz="2400" b="1" spc="-5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ion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7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8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-p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 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ct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b="1" spc="-30" dirty="0">
                <a:latin typeface="Calibri"/>
                <a:cs typeface="Calibri"/>
              </a:rPr>
              <a:t>N</a:t>
            </a:r>
            <a:r>
              <a:rPr sz="2400" b="1" spc="-20" dirty="0">
                <a:latin typeface="Calibri"/>
                <a:cs typeface="Calibri"/>
              </a:rPr>
              <a:t>o</a:t>
            </a:r>
            <a:r>
              <a:rPr sz="2400" b="1" spc="-15" dirty="0">
                <a:latin typeface="Calibri"/>
                <a:cs typeface="Calibri"/>
              </a:rPr>
              <a:t>n</a:t>
            </a:r>
            <a:r>
              <a:rPr sz="2400" b="1" dirty="0">
                <a:latin typeface="Calibri"/>
                <a:cs typeface="Calibri"/>
              </a:rPr>
              <a:t>-</a:t>
            </a:r>
            <a:r>
              <a:rPr sz="2400" b="1" spc="-25" dirty="0">
                <a:latin typeface="Calibri"/>
                <a:cs typeface="Calibri"/>
              </a:rPr>
              <a:t>M</a:t>
            </a:r>
            <a:r>
              <a:rPr sz="2400" b="1" spc="-35" dirty="0">
                <a:latin typeface="Calibri"/>
                <a:cs typeface="Calibri"/>
              </a:rPr>
              <a:t>a</a:t>
            </a:r>
            <a:r>
              <a:rPr sz="2400" b="1" dirty="0">
                <a:latin typeface="Calibri"/>
                <a:cs typeface="Calibri"/>
              </a:rPr>
              <a:t>x </a:t>
            </a:r>
            <a:r>
              <a:rPr sz="2400" b="1" spc="-15" dirty="0">
                <a:latin typeface="Calibri"/>
                <a:cs typeface="Calibri"/>
              </a:rPr>
              <a:t>S</a:t>
            </a:r>
            <a:r>
              <a:rPr sz="2400" b="1" spc="-20" dirty="0">
                <a:latin typeface="Calibri"/>
                <a:cs typeface="Calibri"/>
              </a:rPr>
              <a:t>upp</a:t>
            </a:r>
            <a:r>
              <a:rPr sz="2400" b="1" spc="-30" dirty="0">
                <a:latin typeface="Calibri"/>
                <a:cs typeface="Calibri"/>
              </a:rPr>
              <a:t>r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ss</a:t>
            </a:r>
            <a:r>
              <a:rPr sz="2400" b="1" spc="-15" dirty="0">
                <a:latin typeface="Calibri"/>
                <a:cs typeface="Calibri"/>
              </a:rPr>
              <a:t>ion</a:t>
            </a:r>
            <a:r>
              <a:rPr sz="2400" b="1" spc="-5" dirty="0">
                <a:latin typeface="Calibri"/>
                <a:cs typeface="Calibri"/>
              </a:rPr>
              <a:t> </a:t>
            </a:r>
            <a:r>
              <a:rPr sz="2400" b="1" spc="-10" dirty="0">
                <a:latin typeface="Calibri"/>
                <a:cs typeface="Calibri"/>
              </a:rPr>
              <a:t>(</a:t>
            </a:r>
            <a:r>
              <a:rPr sz="2400" b="1" spc="-30" dirty="0">
                <a:latin typeface="Calibri"/>
                <a:cs typeface="Calibri"/>
              </a:rPr>
              <a:t>N</a:t>
            </a:r>
            <a:r>
              <a:rPr sz="2400" b="1" dirty="0">
                <a:latin typeface="Calibri"/>
                <a:cs typeface="Calibri"/>
              </a:rPr>
              <a:t>M</a:t>
            </a:r>
            <a:r>
              <a:rPr sz="2400" b="1" spc="-10" dirty="0">
                <a:latin typeface="Calibri"/>
                <a:cs typeface="Calibri"/>
              </a:rPr>
              <a:t>S)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46403" y="3674056"/>
            <a:ext cx="4293870" cy="14268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buFont typeface="Calibri"/>
              <a:buAutoNum type="arabicPeriod"/>
              <a:tabLst>
                <a:tab pos="469900" algn="l"/>
              </a:tabLst>
            </a:pP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4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9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x</a:t>
            </a:r>
            <a:endParaRPr sz="2400">
              <a:latin typeface="Calibri"/>
              <a:cs typeface="Calibri"/>
            </a:endParaRPr>
          </a:p>
          <a:p>
            <a:pPr marL="469900" marR="135255" indent="-457200">
              <a:lnSpc>
                <a:spcPts val="2870"/>
              </a:lnSpc>
              <a:spcBef>
                <a:spcPts val="120"/>
              </a:spcBef>
              <a:buFont typeface="Calibri"/>
              <a:buAutoNum type="arabicPeriod"/>
              <a:tabLst>
                <a:tab pos="469900" algn="l"/>
              </a:tabLst>
            </a:pPr>
            <a:r>
              <a:rPr sz="2400" dirty="0">
                <a:latin typeface="Calibri"/>
                <a:cs typeface="Calibri"/>
              </a:rPr>
              <a:t>Eli</a:t>
            </a:r>
            <a:r>
              <a:rPr sz="2400" spc="-30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in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8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spc="-65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5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Io</a:t>
            </a:r>
            <a:r>
              <a:rPr sz="2400" spc="-20" dirty="0">
                <a:latin typeface="Calibri"/>
                <a:cs typeface="Calibri"/>
              </a:rPr>
              <a:t>U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&gt;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ol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(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7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  <a:p>
            <a:pPr marL="469900" indent="-457200">
              <a:lnSpc>
                <a:spcPts val="2775"/>
              </a:lnSpc>
              <a:buFont typeface="Calibri"/>
              <a:buAutoNum type="arabicPeriod"/>
              <a:tabLst>
                <a:tab pos="469900" algn="l"/>
              </a:tabLst>
            </a:pPr>
            <a:r>
              <a:rPr sz="2400" spc="-1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f a</a:t>
            </a:r>
            <a:r>
              <a:rPr sz="2400" spc="-4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spc="-65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spc="-65" dirty="0">
                <a:latin typeface="Calibri"/>
                <a:cs typeface="Calibri"/>
              </a:rPr>
              <a:t>OT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1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5060820" y="2192695"/>
            <a:ext cx="3719829" cy="3116580"/>
          </a:xfrm>
          <a:custGeom>
            <a:avLst/>
            <a:gdLst/>
            <a:ahLst/>
            <a:cxnLst/>
            <a:rect l="l" t="t" r="r" b="b"/>
            <a:pathLst>
              <a:path w="3719829" h="3116579">
                <a:moveTo>
                  <a:pt x="0" y="0"/>
                </a:moveTo>
                <a:lnTo>
                  <a:pt x="3719290" y="0"/>
                </a:lnTo>
                <a:lnTo>
                  <a:pt x="3719290" y="3116422"/>
                </a:lnTo>
                <a:lnTo>
                  <a:pt x="0" y="3116422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4472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311189" y="2451781"/>
            <a:ext cx="3636010" cy="3020060"/>
          </a:xfrm>
          <a:custGeom>
            <a:avLst/>
            <a:gdLst/>
            <a:ahLst/>
            <a:cxnLst/>
            <a:rect l="l" t="t" r="r" b="b"/>
            <a:pathLst>
              <a:path w="3636009" h="3020060">
                <a:moveTo>
                  <a:pt x="0" y="0"/>
                </a:moveTo>
                <a:lnTo>
                  <a:pt x="3635829" y="0"/>
                </a:lnTo>
                <a:lnTo>
                  <a:pt x="3635829" y="3020008"/>
                </a:lnTo>
                <a:lnTo>
                  <a:pt x="0" y="3020008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ED7D3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5150700" y="5561532"/>
            <a:ext cx="2031364" cy="431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b="1" spc="-25" dirty="0">
                <a:solidFill>
                  <a:srgbClr val="ED7D31"/>
                </a:solidFill>
                <a:latin typeface="Calibri"/>
                <a:cs typeface="Calibri"/>
              </a:rPr>
              <a:t>P</a:t>
            </a:r>
            <a:r>
              <a:rPr sz="3200" b="1" spc="-10" dirty="0">
                <a:solidFill>
                  <a:srgbClr val="ED7D31"/>
                </a:solidFill>
                <a:latin typeface="Calibri"/>
                <a:cs typeface="Calibri"/>
              </a:rPr>
              <a:t>(</a:t>
            </a:r>
            <a:r>
              <a:rPr sz="3200" b="1" spc="-25" dirty="0">
                <a:solidFill>
                  <a:srgbClr val="ED7D31"/>
                </a:solidFill>
                <a:latin typeface="Calibri"/>
                <a:cs typeface="Calibri"/>
              </a:rPr>
              <a:t>d</a:t>
            </a:r>
            <a:r>
              <a:rPr sz="3200" b="1" spc="-15" dirty="0">
                <a:solidFill>
                  <a:srgbClr val="ED7D31"/>
                </a:solidFill>
                <a:latin typeface="Calibri"/>
                <a:cs typeface="Calibri"/>
              </a:rPr>
              <a:t>o</a:t>
            </a:r>
            <a:r>
              <a:rPr sz="3200" b="1" spc="-10" dirty="0">
                <a:solidFill>
                  <a:srgbClr val="ED7D31"/>
                </a:solidFill>
                <a:latin typeface="Calibri"/>
                <a:cs typeface="Calibri"/>
              </a:rPr>
              <a:t>g)</a:t>
            </a:r>
            <a:r>
              <a:rPr sz="3200" b="1" dirty="0">
                <a:solidFill>
                  <a:srgbClr val="ED7D31"/>
                </a:solidFill>
                <a:latin typeface="Calibri"/>
                <a:cs typeface="Calibri"/>
              </a:rPr>
              <a:t> =</a:t>
            </a:r>
            <a:r>
              <a:rPr sz="3200" b="1" spc="5" dirty="0">
                <a:solidFill>
                  <a:srgbClr val="ED7D31"/>
                </a:solidFill>
                <a:latin typeface="Calibri"/>
                <a:cs typeface="Calibri"/>
              </a:rPr>
              <a:t> </a:t>
            </a:r>
            <a:r>
              <a:rPr sz="3200" b="1" spc="-20" dirty="0">
                <a:solidFill>
                  <a:srgbClr val="ED7D31"/>
                </a:solidFill>
                <a:latin typeface="Calibri"/>
                <a:cs typeface="Calibri"/>
              </a:rPr>
              <a:t>0</a:t>
            </a:r>
            <a:r>
              <a:rPr sz="3200" b="1" spc="-10" dirty="0">
                <a:solidFill>
                  <a:srgbClr val="ED7D31"/>
                </a:solidFill>
                <a:latin typeface="Calibri"/>
                <a:cs typeface="Calibri"/>
              </a:rPr>
              <a:t>.</a:t>
            </a:r>
            <a:r>
              <a:rPr sz="3200" b="1" spc="-20" dirty="0">
                <a:solidFill>
                  <a:srgbClr val="ED7D31"/>
                </a:solidFill>
                <a:latin typeface="Calibri"/>
                <a:cs typeface="Calibri"/>
              </a:rPr>
              <a:t>8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8242686" y="1361597"/>
            <a:ext cx="3753485" cy="3537585"/>
          </a:xfrm>
          <a:custGeom>
            <a:avLst/>
            <a:gdLst/>
            <a:ahLst/>
            <a:cxnLst/>
            <a:rect l="l" t="t" r="r" b="b"/>
            <a:pathLst>
              <a:path w="3753484" h="3537585">
                <a:moveTo>
                  <a:pt x="0" y="0"/>
                </a:moveTo>
                <a:lnTo>
                  <a:pt x="3753373" y="0"/>
                </a:lnTo>
                <a:lnTo>
                  <a:pt x="3753373" y="3536973"/>
                </a:lnTo>
                <a:lnTo>
                  <a:pt x="0" y="3536973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7030A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8387391" y="1469814"/>
            <a:ext cx="2237740" cy="431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b="1" spc="-25" dirty="0">
                <a:solidFill>
                  <a:srgbClr val="7030A0"/>
                </a:solidFill>
                <a:latin typeface="Calibri"/>
                <a:cs typeface="Calibri"/>
              </a:rPr>
              <a:t>P</a:t>
            </a:r>
            <a:r>
              <a:rPr sz="3200" b="1" spc="-10" dirty="0">
                <a:solidFill>
                  <a:srgbClr val="7030A0"/>
                </a:solidFill>
                <a:latin typeface="Calibri"/>
                <a:cs typeface="Calibri"/>
              </a:rPr>
              <a:t>(</a:t>
            </a:r>
            <a:r>
              <a:rPr sz="3200" b="1" spc="-25" dirty="0">
                <a:solidFill>
                  <a:srgbClr val="7030A0"/>
                </a:solidFill>
                <a:latin typeface="Calibri"/>
                <a:cs typeface="Calibri"/>
              </a:rPr>
              <a:t>d</a:t>
            </a:r>
            <a:r>
              <a:rPr sz="3200" b="1" spc="-15" dirty="0">
                <a:solidFill>
                  <a:srgbClr val="7030A0"/>
                </a:solidFill>
                <a:latin typeface="Calibri"/>
                <a:cs typeface="Calibri"/>
              </a:rPr>
              <a:t>o</a:t>
            </a:r>
            <a:r>
              <a:rPr sz="3200" b="1" spc="-10" dirty="0">
                <a:solidFill>
                  <a:srgbClr val="7030A0"/>
                </a:solidFill>
                <a:latin typeface="Calibri"/>
                <a:cs typeface="Calibri"/>
              </a:rPr>
              <a:t>g)</a:t>
            </a:r>
            <a:r>
              <a:rPr sz="3200" b="1" dirty="0">
                <a:solidFill>
                  <a:srgbClr val="7030A0"/>
                </a:solidFill>
                <a:latin typeface="Calibri"/>
                <a:cs typeface="Calibri"/>
              </a:rPr>
              <a:t> =</a:t>
            </a:r>
            <a:r>
              <a:rPr sz="3200" b="1" spc="5" dirty="0">
                <a:solidFill>
                  <a:srgbClr val="7030A0"/>
                </a:solidFill>
                <a:latin typeface="Calibri"/>
                <a:cs typeface="Calibri"/>
              </a:rPr>
              <a:t> </a:t>
            </a:r>
            <a:r>
              <a:rPr sz="3200" b="1" spc="-20" dirty="0">
                <a:solidFill>
                  <a:srgbClr val="7030A0"/>
                </a:solidFill>
                <a:latin typeface="Calibri"/>
                <a:cs typeface="Calibri"/>
              </a:rPr>
              <a:t>0</a:t>
            </a:r>
            <a:r>
              <a:rPr sz="3200" b="1" spc="-10" dirty="0">
                <a:solidFill>
                  <a:srgbClr val="7030A0"/>
                </a:solidFill>
                <a:latin typeface="Calibri"/>
                <a:cs typeface="Calibri"/>
              </a:rPr>
              <a:t>.</a:t>
            </a:r>
            <a:r>
              <a:rPr sz="3200" b="1" spc="-20" dirty="0">
                <a:solidFill>
                  <a:srgbClr val="7030A0"/>
                </a:solidFill>
                <a:latin typeface="Calibri"/>
                <a:cs typeface="Calibri"/>
              </a:rPr>
              <a:t>75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7935818" y="1126182"/>
            <a:ext cx="3890010" cy="3427729"/>
          </a:xfrm>
          <a:custGeom>
            <a:avLst/>
            <a:gdLst/>
            <a:ahLst/>
            <a:cxnLst/>
            <a:rect l="l" t="t" r="r" b="b"/>
            <a:pathLst>
              <a:path w="3890009" h="3427729">
                <a:moveTo>
                  <a:pt x="0" y="0"/>
                </a:moveTo>
                <a:lnTo>
                  <a:pt x="3889723" y="0"/>
                </a:lnTo>
                <a:lnTo>
                  <a:pt x="3889723" y="3427156"/>
                </a:lnTo>
                <a:lnTo>
                  <a:pt x="0" y="3427156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9689894" y="3980172"/>
            <a:ext cx="2032000" cy="431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b="1" spc="-25" dirty="0">
                <a:solidFill>
                  <a:srgbClr val="FFC000"/>
                </a:solidFill>
                <a:latin typeface="Calibri"/>
                <a:cs typeface="Calibri"/>
              </a:rPr>
              <a:t>P</a:t>
            </a:r>
            <a:r>
              <a:rPr sz="3200" b="1" spc="-10" dirty="0">
                <a:solidFill>
                  <a:srgbClr val="FFC000"/>
                </a:solidFill>
                <a:latin typeface="Calibri"/>
                <a:cs typeface="Calibri"/>
              </a:rPr>
              <a:t>(</a:t>
            </a:r>
            <a:r>
              <a:rPr sz="3200" b="1" spc="-25" dirty="0">
                <a:solidFill>
                  <a:srgbClr val="FFC000"/>
                </a:solidFill>
                <a:latin typeface="Calibri"/>
                <a:cs typeface="Calibri"/>
              </a:rPr>
              <a:t>d</a:t>
            </a:r>
            <a:r>
              <a:rPr sz="3200" b="1" spc="-15" dirty="0">
                <a:solidFill>
                  <a:srgbClr val="FFC000"/>
                </a:solidFill>
                <a:latin typeface="Calibri"/>
                <a:cs typeface="Calibri"/>
              </a:rPr>
              <a:t>o</a:t>
            </a:r>
            <a:r>
              <a:rPr sz="3200" b="1" spc="-10" dirty="0">
                <a:solidFill>
                  <a:srgbClr val="FFC000"/>
                </a:solidFill>
                <a:latin typeface="Calibri"/>
                <a:cs typeface="Calibri"/>
              </a:rPr>
              <a:t>g)</a:t>
            </a:r>
            <a:r>
              <a:rPr sz="3200" b="1" spc="5" dirty="0">
                <a:solidFill>
                  <a:srgbClr val="FFC000"/>
                </a:solidFill>
                <a:latin typeface="Calibri"/>
                <a:cs typeface="Calibri"/>
              </a:rPr>
              <a:t> </a:t>
            </a:r>
            <a:r>
              <a:rPr sz="3200" b="1" dirty="0">
                <a:solidFill>
                  <a:srgbClr val="FFC000"/>
                </a:solidFill>
                <a:latin typeface="Calibri"/>
                <a:cs typeface="Calibri"/>
              </a:rPr>
              <a:t>=</a:t>
            </a:r>
            <a:r>
              <a:rPr sz="3200" b="1" spc="5" dirty="0">
                <a:solidFill>
                  <a:srgbClr val="FFC000"/>
                </a:solidFill>
                <a:latin typeface="Calibri"/>
                <a:cs typeface="Calibri"/>
              </a:rPr>
              <a:t> </a:t>
            </a:r>
            <a:r>
              <a:rPr sz="3200" b="1" spc="-20" dirty="0">
                <a:solidFill>
                  <a:srgbClr val="FFC000"/>
                </a:solidFill>
                <a:latin typeface="Calibri"/>
                <a:cs typeface="Calibri"/>
              </a:rPr>
              <a:t>0</a:t>
            </a:r>
            <a:r>
              <a:rPr sz="3200" b="1" spc="-5" dirty="0">
                <a:solidFill>
                  <a:srgbClr val="FFC000"/>
                </a:solidFill>
                <a:latin typeface="Calibri"/>
                <a:cs typeface="Calibri"/>
              </a:rPr>
              <a:t>.</a:t>
            </a:r>
            <a:r>
              <a:rPr sz="3200" b="1" spc="-20" dirty="0">
                <a:solidFill>
                  <a:srgbClr val="FFC000"/>
                </a:solidFill>
                <a:latin typeface="Calibri"/>
                <a:cs typeface="Calibri"/>
              </a:rPr>
              <a:t>7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603670" y="6198051"/>
            <a:ext cx="1445895" cy="1295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P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pp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y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ma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u="sng" spc="-25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dirty="0">
                <a:latin typeface="Calibri"/>
                <a:cs typeface="Calibri"/>
              </a:rPr>
              <a:t>is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CC0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P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bli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D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o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in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40</a:t>
            </a:fld>
            <a:endParaRPr spc="-15" dirty="0"/>
          </a:p>
        </p:txBody>
      </p:sp>
      <p:sp>
        <p:nvSpPr>
          <p:cNvPr id="18" name="object 18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04322" y="957931"/>
            <a:ext cx="6991737" cy="504570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O</a:t>
            </a:r>
            <a:r>
              <a:rPr spc="-40" dirty="0"/>
              <a:t>v</a:t>
            </a:r>
            <a:r>
              <a:rPr spc="-5" dirty="0"/>
              <a:t>e</a:t>
            </a:r>
            <a:r>
              <a:rPr spc="-20" dirty="0"/>
              <a:t>r</a:t>
            </a:r>
            <a:r>
              <a:rPr spc="-10" dirty="0"/>
              <a:t>la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B</a:t>
            </a:r>
            <a:r>
              <a:rPr spc="-75" dirty="0"/>
              <a:t>o</a:t>
            </a:r>
            <a:r>
              <a:rPr spc="-105" dirty="0"/>
              <a:t>x</a:t>
            </a:r>
            <a:r>
              <a:rPr spc="-5" dirty="0"/>
              <a:t>e</a:t>
            </a:r>
            <a:r>
              <a:rPr spc="-15" dirty="0"/>
              <a:t>s: </a:t>
            </a:r>
            <a:r>
              <a:rPr sz="3900" spc="40" dirty="0">
                <a:latin typeface="Calibri Light"/>
                <a:cs typeface="Calibri Light"/>
              </a:rPr>
              <a:t>No</a:t>
            </a:r>
            <a:r>
              <a:rPr sz="3900" spc="35" dirty="0">
                <a:latin typeface="Calibri Light"/>
                <a:cs typeface="Calibri Light"/>
              </a:rPr>
              <a:t>n</a:t>
            </a:r>
            <a:r>
              <a:rPr sz="3900" spc="20" dirty="0">
                <a:latin typeface="Calibri Light"/>
                <a:cs typeface="Calibri Light"/>
              </a:rPr>
              <a:t>-</a:t>
            </a:r>
            <a:r>
              <a:rPr sz="3900" spc="60" dirty="0">
                <a:latin typeface="Calibri Light"/>
                <a:cs typeface="Calibri Light"/>
              </a:rPr>
              <a:t>M</a:t>
            </a:r>
            <a:r>
              <a:rPr sz="3900" dirty="0">
                <a:latin typeface="Calibri Light"/>
                <a:cs typeface="Calibri Light"/>
              </a:rPr>
              <a:t>a</a:t>
            </a:r>
            <a:r>
              <a:rPr sz="3900" spc="30" dirty="0">
                <a:latin typeface="Calibri Light"/>
                <a:cs typeface="Calibri Light"/>
              </a:rPr>
              <a:t>x</a:t>
            </a:r>
            <a:r>
              <a:rPr sz="3900" spc="15" dirty="0">
                <a:latin typeface="Calibri Light"/>
                <a:cs typeface="Calibri Light"/>
              </a:rPr>
              <a:t> </a:t>
            </a:r>
            <a:r>
              <a:rPr sz="3900" spc="35" dirty="0">
                <a:latin typeface="Calibri Light"/>
                <a:cs typeface="Calibri Light"/>
              </a:rPr>
              <a:t>Supp</a:t>
            </a:r>
            <a:r>
              <a:rPr sz="3900" spc="-40" dirty="0">
                <a:latin typeface="Calibri Light"/>
                <a:cs typeface="Calibri Light"/>
              </a:rPr>
              <a:t>r</a:t>
            </a:r>
            <a:r>
              <a:rPr sz="3900" spc="30" dirty="0">
                <a:latin typeface="Calibri Light"/>
                <a:cs typeface="Calibri Light"/>
              </a:rPr>
              <a:t>ession</a:t>
            </a:r>
            <a:r>
              <a:rPr sz="3900" spc="10" dirty="0">
                <a:latin typeface="Calibri Light"/>
                <a:cs typeface="Calibri Light"/>
              </a:rPr>
              <a:t> </a:t>
            </a:r>
            <a:r>
              <a:rPr sz="3900" spc="20" dirty="0">
                <a:latin typeface="Calibri Light"/>
                <a:cs typeface="Calibri Light"/>
              </a:rPr>
              <a:t>(</a:t>
            </a:r>
            <a:r>
              <a:rPr sz="3900" spc="50" dirty="0">
                <a:latin typeface="Calibri Light"/>
                <a:cs typeface="Calibri Light"/>
              </a:rPr>
              <a:t>NM</a:t>
            </a:r>
            <a:r>
              <a:rPr sz="3900" spc="25" dirty="0">
                <a:latin typeface="Calibri Light"/>
                <a:cs typeface="Calibri Light"/>
              </a:rPr>
              <a:t>S)</a:t>
            </a:r>
            <a:endParaRPr sz="3900">
              <a:latin typeface="Calibri Light"/>
              <a:cs typeface="Calibri Ligh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083061" y="1561014"/>
            <a:ext cx="2530475" cy="533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4000" b="1" spc="-30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4000" b="1" spc="-20" dirty="0">
                <a:solidFill>
                  <a:srgbClr val="4472C4"/>
                </a:solidFill>
                <a:latin typeface="Calibri"/>
                <a:cs typeface="Calibri"/>
              </a:rPr>
              <a:t>(d</a:t>
            </a:r>
            <a:r>
              <a:rPr sz="4000" b="1" spc="-30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4000" b="1" spc="-20" dirty="0">
                <a:solidFill>
                  <a:srgbClr val="4472C4"/>
                </a:solidFill>
                <a:latin typeface="Calibri"/>
                <a:cs typeface="Calibri"/>
              </a:rPr>
              <a:t>g)</a:t>
            </a:r>
            <a:r>
              <a:rPr sz="4000" b="1" spc="-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4472C4"/>
                </a:solidFill>
                <a:latin typeface="Calibri"/>
                <a:cs typeface="Calibri"/>
              </a:rPr>
              <a:t>=</a:t>
            </a:r>
            <a:r>
              <a:rPr sz="4000" b="1" spc="-10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4000" b="1" spc="-30" dirty="0">
                <a:solidFill>
                  <a:srgbClr val="4472C4"/>
                </a:solidFill>
                <a:latin typeface="Calibri"/>
                <a:cs typeface="Calibri"/>
              </a:rPr>
              <a:t>0</a:t>
            </a:r>
            <a:r>
              <a:rPr sz="4000" b="1" spc="-25" dirty="0">
                <a:solidFill>
                  <a:srgbClr val="4472C4"/>
                </a:solidFill>
                <a:latin typeface="Calibri"/>
                <a:cs typeface="Calibri"/>
              </a:rPr>
              <a:t>.9</a:t>
            </a:r>
            <a:endParaRPr sz="40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46403" y="1112889"/>
            <a:ext cx="460311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b="1" spc="-5" dirty="0">
                <a:latin typeface="Calibri"/>
                <a:cs typeface="Calibri"/>
              </a:rPr>
              <a:t>P</a:t>
            </a:r>
            <a:r>
              <a:rPr sz="2400" b="1" spc="-35" dirty="0">
                <a:latin typeface="Calibri"/>
                <a:cs typeface="Calibri"/>
              </a:rPr>
              <a:t>r</a:t>
            </a:r>
            <a:r>
              <a:rPr sz="2400" b="1" spc="-20" dirty="0">
                <a:latin typeface="Calibri"/>
                <a:cs typeface="Calibri"/>
              </a:rPr>
              <a:t>obl</a:t>
            </a:r>
            <a:r>
              <a:rPr sz="2400" b="1" spc="-15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bj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5" dirty="0">
                <a:latin typeface="Calibri"/>
                <a:cs typeface="Calibri"/>
              </a:rPr>
              <a:t>f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app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ct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46403" y="2213513"/>
            <a:ext cx="3314700" cy="10585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just">
              <a:lnSpc>
                <a:spcPts val="2870"/>
              </a:lnSpc>
            </a:pPr>
            <a:r>
              <a:rPr sz="2400" b="1" spc="-15" dirty="0">
                <a:latin typeface="Calibri"/>
                <a:cs typeface="Calibri"/>
              </a:rPr>
              <a:t>S</a:t>
            </a:r>
            <a:r>
              <a:rPr sz="2400" b="1" spc="-20" dirty="0">
                <a:latin typeface="Calibri"/>
                <a:cs typeface="Calibri"/>
              </a:rPr>
              <a:t>olu</a:t>
            </a:r>
            <a:r>
              <a:rPr sz="2400" b="1" spc="-5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ion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7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8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-p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 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ct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b="1" spc="-30" dirty="0">
                <a:latin typeface="Calibri"/>
                <a:cs typeface="Calibri"/>
              </a:rPr>
              <a:t>N</a:t>
            </a:r>
            <a:r>
              <a:rPr sz="2400" b="1" spc="-20" dirty="0">
                <a:latin typeface="Calibri"/>
                <a:cs typeface="Calibri"/>
              </a:rPr>
              <a:t>o</a:t>
            </a:r>
            <a:r>
              <a:rPr sz="2400" b="1" spc="-15" dirty="0">
                <a:latin typeface="Calibri"/>
                <a:cs typeface="Calibri"/>
              </a:rPr>
              <a:t>n</a:t>
            </a:r>
            <a:r>
              <a:rPr sz="2400" b="1" dirty="0">
                <a:latin typeface="Calibri"/>
                <a:cs typeface="Calibri"/>
              </a:rPr>
              <a:t>-</a:t>
            </a:r>
            <a:r>
              <a:rPr sz="2400" b="1" spc="-25" dirty="0">
                <a:latin typeface="Calibri"/>
                <a:cs typeface="Calibri"/>
              </a:rPr>
              <a:t>M</a:t>
            </a:r>
            <a:r>
              <a:rPr sz="2400" b="1" spc="-35" dirty="0">
                <a:latin typeface="Calibri"/>
                <a:cs typeface="Calibri"/>
              </a:rPr>
              <a:t>a</a:t>
            </a:r>
            <a:r>
              <a:rPr sz="2400" b="1" dirty="0">
                <a:latin typeface="Calibri"/>
                <a:cs typeface="Calibri"/>
              </a:rPr>
              <a:t>x </a:t>
            </a:r>
            <a:r>
              <a:rPr sz="2400" b="1" spc="-15" dirty="0">
                <a:latin typeface="Calibri"/>
                <a:cs typeface="Calibri"/>
              </a:rPr>
              <a:t>S</a:t>
            </a:r>
            <a:r>
              <a:rPr sz="2400" b="1" spc="-20" dirty="0">
                <a:latin typeface="Calibri"/>
                <a:cs typeface="Calibri"/>
              </a:rPr>
              <a:t>upp</a:t>
            </a:r>
            <a:r>
              <a:rPr sz="2400" b="1" spc="-30" dirty="0">
                <a:latin typeface="Calibri"/>
                <a:cs typeface="Calibri"/>
              </a:rPr>
              <a:t>r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ss</a:t>
            </a:r>
            <a:r>
              <a:rPr sz="2400" b="1" spc="-15" dirty="0">
                <a:latin typeface="Calibri"/>
                <a:cs typeface="Calibri"/>
              </a:rPr>
              <a:t>ion</a:t>
            </a:r>
            <a:r>
              <a:rPr sz="2400" b="1" spc="-5" dirty="0">
                <a:latin typeface="Calibri"/>
                <a:cs typeface="Calibri"/>
              </a:rPr>
              <a:t> </a:t>
            </a:r>
            <a:r>
              <a:rPr sz="2400" b="1" spc="-10" dirty="0">
                <a:latin typeface="Calibri"/>
                <a:cs typeface="Calibri"/>
              </a:rPr>
              <a:t>(</a:t>
            </a:r>
            <a:r>
              <a:rPr sz="2400" b="1" spc="-30" dirty="0">
                <a:latin typeface="Calibri"/>
                <a:cs typeface="Calibri"/>
              </a:rPr>
              <a:t>N</a:t>
            </a:r>
            <a:r>
              <a:rPr sz="2400" b="1" dirty="0">
                <a:latin typeface="Calibri"/>
                <a:cs typeface="Calibri"/>
              </a:rPr>
              <a:t>M</a:t>
            </a:r>
            <a:r>
              <a:rPr sz="2400" b="1" spc="-10" dirty="0">
                <a:latin typeface="Calibri"/>
                <a:cs typeface="Calibri"/>
              </a:rPr>
              <a:t>S)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060820" y="2192695"/>
            <a:ext cx="3719829" cy="3116580"/>
          </a:xfrm>
          <a:custGeom>
            <a:avLst/>
            <a:gdLst/>
            <a:ahLst/>
            <a:cxnLst/>
            <a:rect l="l" t="t" r="r" b="b"/>
            <a:pathLst>
              <a:path w="3719829" h="3116579">
                <a:moveTo>
                  <a:pt x="0" y="0"/>
                </a:moveTo>
                <a:lnTo>
                  <a:pt x="3719290" y="0"/>
                </a:lnTo>
                <a:lnTo>
                  <a:pt x="3719290" y="3116422"/>
                </a:lnTo>
                <a:lnTo>
                  <a:pt x="0" y="3116422"/>
                </a:lnTo>
                <a:lnTo>
                  <a:pt x="0" y="0"/>
                </a:lnTo>
                <a:close/>
              </a:path>
            </a:pathLst>
          </a:custGeom>
          <a:ln w="127000">
            <a:solidFill>
              <a:srgbClr val="4472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311189" y="2451781"/>
            <a:ext cx="3636010" cy="3020060"/>
          </a:xfrm>
          <a:custGeom>
            <a:avLst/>
            <a:gdLst/>
            <a:ahLst/>
            <a:cxnLst/>
            <a:rect l="l" t="t" r="r" b="b"/>
            <a:pathLst>
              <a:path w="3636009" h="3020060">
                <a:moveTo>
                  <a:pt x="0" y="0"/>
                </a:moveTo>
                <a:lnTo>
                  <a:pt x="3635829" y="0"/>
                </a:lnTo>
                <a:lnTo>
                  <a:pt x="3635829" y="3020008"/>
                </a:lnTo>
                <a:lnTo>
                  <a:pt x="0" y="3020008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ED7D3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5150700" y="5561532"/>
            <a:ext cx="2031364" cy="431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b="1" spc="-25" dirty="0">
                <a:solidFill>
                  <a:srgbClr val="ED7D31"/>
                </a:solidFill>
                <a:latin typeface="Calibri"/>
                <a:cs typeface="Calibri"/>
              </a:rPr>
              <a:t>P</a:t>
            </a:r>
            <a:r>
              <a:rPr sz="3200" b="1" spc="-10" dirty="0">
                <a:solidFill>
                  <a:srgbClr val="ED7D31"/>
                </a:solidFill>
                <a:latin typeface="Calibri"/>
                <a:cs typeface="Calibri"/>
              </a:rPr>
              <a:t>(</a:t>
            </a:r>
            <a:r>
              <a:rPr sz="3200" b="1" spc="-25" dirty="0">
                <a:solidFill>
                  <a:srgbClr val="ED7D31"/>
                </a:solidFill>
                <a:latin typeface="Calibri"/>
                <a:cs typeface="Calibri"/>
              </a:rPr>
              <a:t>d</a:t>
            </a:r>
            <a:r>
              <a:rPr sz="3200" b="1" spc="-15" dirty="0">
                <a:solidFill>
                  <a:srgbClr val="ED7D31"/>
                </a:solidFill>
                <a:latin typeface="Calibri"/>
                <a:cs typeface="Calibri"/>
              </a:rPr>
              <a:t>o</a:t>
            </a:r>
            <a:r>
              <a:rPr sz="3200" b="1" spc="-10" dirty="0">
                <a:solidFill>
                  <a:srgbClr val="ED7D31"/>
                </a:solidFill>
                <a:latin typeface="Calibri"/>
                <a:cs typeface="Calibri"/>
              </a:rPr>
              <a:t>g)</a:t>
            </a:r>
            <a:r>
              <a:rPr sz="3200" b="1" dirty="0">
                <a:solidFill>
                  <a:srgbClr val="ED7D31"/>
                </a:solidFill>
                <a:latin typeface="Calibri"/>
                <a:cs typeface="Calibri"/>
              </a:rPr>
              <a:t> =</a:t>
            </a:r>
            <a:r>
              <a:rPr sz="3200" b="1" spc="5" dirty="0">
                <a:solidFill>
                  <a:srgbClr val="ED7D31"/>
                </a:solidFill>
                <a:latin typeface="Calibri"/>
                <a:cs typeface="Calibri"/>
              </a:rPr>
              <a:t> </a:t>
            </a:r>
            <a:r>
              <a:rPr sz="3200" b="1" spc="-20" dirty="0">
                <a:solidFill>
                  <a:srgbClr val="ED7D31"/>
                </a:solidFill>
                <a:latin typeface="Calibri"/>
                <a:cs typeface="Calibri"/>
              </a:rPr>
              <a:t>0</a:t>
            </a:r>
            <a:r>
              <a:rPr sz="3200" b="1" spc="-10" dirty="0">
                <a:solidFill>
                  <a:srgbClr val="ED7D31"/>
                </a:solidFill>
                <a:latin typeface="Calibri"/>
                <a:cs typeface="Calibri"/>
              </a:rPr>
              <a:t>.</a:t>
            </a:r>
            <a:r>
              <a:rPr sz="3200" b="1" spc="-20" dirty="0">
                <a:solidFill>
                  <a:srgbClr val="ED7D31"/>
                </a:solidFill>
                <a:latin typeface="Calibri"/>
                <a:cs typeface="Calibri"/>
              </a:rPr>
              <a:t>8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8242686" y="1361597"/>
            <a:ext cx="3753485" cy="3537585"/>
          </a:xfrm>
          <a:custGeom>
            <a:avLst/>
            <a:gdLst/>
            <a:ahLst/>
            <a:cxnLst/>
            <a:rect l="l" t="t" r="r" b="b"/>
            <a:pathLst>
              <a:path w="3753484" h="3537585">
                <a:moveTo>
                  <a:pt x="0" y="0"/>
                </a:moveTo>
                <a:lnTo>
                  <a:pt x="3753373" y="0"/>
                </a:lnTo>
                <a:lnTo>
                  <a:pt x="3753373" y="3536973"/>
                </a:lnTo>
                <a:lnTo>
                  <a:pt x="0" y="3536973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7030A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935818" y="1126182"/>
            <a:ext cx="3890010" cy="3427729"/>
          </a:xfrm>
          <a:custGeom>
            <a:avLst/>
            <a:gdLst/>
            <a:ahLst/>
            <a:cxnLst/>
            <a:rect l="l" t="t" r="r" b="b"/>
            <a:pathLst>
              <a:path w="3890009" h="3427729">
                <a:moveTo>
                  <a:pt x="0" y="0"/>
                </a:moveTo>
                <a:lnTo>
                  <a:pt x="3889723" y="0"/>
                </a:lnTo>
                <a:lnTo>
                  <a:pt x="3889723" y="3427156"/>
                </a:lnTo>
                <a:lnTo>
                  <a:pt x="0" y="3427156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46403" y="3674056"/>
            <a:ext cx="4293870" cy="26327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buFont typeface="Calibri"/>
              <a:buAutoNum type="arabicPeriod"/>
              <a:tabLst>
                <a:tab pos="469900" algn="l"/>
              </a:tabLst>
            </a:pP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4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9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x</a:t>
            </a:r>
            <a:endParaRPr sz="2400">
              <a:latin typeface="Calibri"/>
              <a:cs typeface="Calibri"/>
            </a:endParaRPr>
          </a:p>
          <a:p>
            <a:pPr marL="469900" marR="135255" indent="-457200">
              <a:lnSpc>
                <a:spcPts val="2870"/>
              </a:lnSpc>
              <a:spcBef>
                <a:spcPts val="120"/>
              </a:spcBef>
              <a:buFont typeface="Calibri"/>
              <a:buAutoNum type="arabicPeriod"/>
              <a:tabLst>
                <a:tab pos="469900" algn="l"/>
              </a:tabLst>
            </a:pPr>
            <a:r>
              <a:rPr sz="2400" dirty="0">
                <a:latin typeface="Calibri"/>
                <a:cs typeface="Calibri"/>
              </a:rPr>
              <a:t>Eli</a:t>
            </a:r>
            <a:r>
              <a:rPr sz="2400" spc="-30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in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8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spc="-65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5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Io</a:t>
            </a:r>
            <a:r>
              <a:rPr sz="2400" spc="-20" dirty="0">
                <a:latin typeface="Calibri"/>
                <a:cs typeface="Calibri"/>
              </a:rPr>
              <a:t>U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&gt;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ol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(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7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  <a:p>
            <a:pPr marL="469900" indent="-457200">
              <a:lnSpc>
                <a:spcPts val="2775"/>
              </a:lnSpc>
              <a:buFont typeface="Calibri"/>
              <a:buAutoNum type="arabicPeriod"/>
              <a:tabLst>
                <a:tab pos="469900" algn="l"/>
              </a:tabLst>
            </a:pPr>
            <a:r>
              <a:rPr sz="2400" spc="-1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f a</a:t>
            </a:r>
            <a:r>
              <a:rPr sz="2400" spc="-4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spc="-65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spc="-65" dirty="0">
                <a:latin typeface="Calibri"/>
                <a:cs typeface="Calibri"/>
              </a:rPr>
              <a:t>OT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1</a:t>
            </a:r>
            <a:endParaRPr sz="2400">
              <a:latin typeface="Calibri"/>
              <a:cs typeface="Calibri"/>
            </a:endParaRPr>
          </a:p>
          <a:p>
            <a:pPr marL="1030605">
              <a:lnSpc>
                <a:spcPts val="2875"/>
              </a:lnSpc>
              <a:spcBef>
                <a:spcPts val="850"/>
              </a:spcBef>
            </a:pP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spc="-25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dirty="0">
                <a:solidFill>
                  <a:srgbClr val="4472C4"/>
                </a:solidFill>
                <a:latin typeface="MS Mincho"/>
                <a:cs typeface="MS Mincho"/>
              </a:rPr>
              <a:t>■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ED7D31"/>
                </a:solidFill>
                <a:latin typeface="MS Mincho"/>
                <a:cs typeface="MS Mincho"/>
              </a:rPr>
              <a:t>■</a:t>
            </a:r>
            <a:r>
              <a:rPr sz="2400" dirty="0">
                <a:latin typeface="Calibri"/>
                <a:cs typeface="Calibri"/>
              </a:rPr>
              <a:t>)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b="1" spc="-20" dirty="0">
                <a:solidFill>
                  <a:srgbClr val="C00000"/>
                </a:solidFill>
                <a:latin typeface="Calibri"/>
                <a:cs typeface="Calibri"/>
              </a:rPr>
              <a:t>0.78</a:t>
            </a:r>
            <a:endParaRPr sz="2400">
              <a:latin typeface="Calibri"/>
              <a:cs typeface="Calibri"/>
            </a:endParaRPr>
          </a:p>
          <a:p>
            <a:pPr marL="1030605">
              <a:lnSpc>
                <a:spcPts val="2875"/>
              </a:lnSpc>
            </a:pP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spc="-25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dirty="0">
                <a:solidFill>
                  <a:srgbClr val="4472C4"/>
                </a:solidFill>
                <a:latin typeface="MS Mincho"/>
                <a:cs typeface="MS Mincho"/>
              </a:rPr>
              <a:t>■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7030A0"/>
                </a:solidFill>
                <a:latin typeface="MS Mincho"/>
                <a:cs typeface="MS Mincho"/>
              </a:rPr>
              <a:t>■</a:t>
            </a:r>
            <a:r>
              <a:rPr sz="2400" dirty="0">
                <a:latin typeface="Calibri"/>
                <a:cs typeface="Calibri"/>
              </a:rPr>
              <a:t>)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0.05</a:t>
            </a:r>
            <a:endParaRPr sz="2400">
              <a:latin typeface="Calibri"/>
              <a:cs typeface="Calibri"/>
            </a:endParaRPr>
          </a:p>
          <a:p>
            <a:pPr marL="1030605">
              <a:lnSpc>
                <a:spcPct val="100000"/>
              </a:lnSpc>
              <a:spcBef>
                <a:spcPts val="20"/>
              </a:spcBef>
            </a:pP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spc="-25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dirty="0">
                <a:solidFill>
                  <a:srgbClr val="4472C4"/>
                </a:solidFill>
                <a:latin typeface="MS Mincho"/>
                <a:cs typeface="MS Mincho"/>
              </a:rPr>
              <a:t>■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C000"/>
                </a:solidFill>
                <a:latin typeface="MS Mincho"/>
                <a:cs typeface="MS Mincho"/>
              </a:rPr>
              <a:t>■</a:t>
            </a:r>
            <a:r>
              <a:rPr sz="2400" dirty="0">
                <a:latin typeface="Calibri"/>
                <a:cs typeface="Calibri"/>
              </a:rPr>
              <a:t>)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0.07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387391" y="1469814"/>
            <a:ext cx="2237740" cy="431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b="1" spc="-25" dirty="0">
                <a:solidFill>
                  <a:srgbClr val="7030A0"/>
                </a:solidFill>
                <a:latin typeface="Calibri"/>
                <a:cs typeface="Calibri"/>
              </a:rPr>
              <a:t>P</a:t>
            </a:r>
            <a:r>
              <a:rPr sz="3200" b="1" spc="-10" dirty="0">
                <a:solidFill>
                  <a:srgbClr val="7030A0"/>
                </a:solidFill>
                <a:latin typeface="Calibri"/>
                <a:cs typeface="Calibri"/>
              </a:rPr>
              <a:t>(</a:t>
            </a:r>
            <a:r>
              <a:rPr sz="3200" b="1" spc="-25" dirty="0">
                <a:solidFill>
                  <a:srgbClr val="7030A0"/>
                </a:solidFill>
                <a:latin typeface="Calibri"/>
                <a:cs typeface="Calibri"/>
              </a:rPr>
              <a:t>d</a:t>
            </a:r>
            <a:r>
              <a:rPr sz="3200" b="1" spc="-15" dirty="0">
                <a:solidFill>
                  <a:srgbClr val="7030A0"/>
                </a:solidFill>
                <a:latin typeface="Calibri"/>
                <a:cs typeface="Calibri"/>
              </a:rPr>
              <a:t>o</a:t>
            </a:r>
            <a:r>
              <a:rPr sz="3200" b="1" spc="-10" dirty="0">
                <a:solidFill>
                  <a:srgbClr val="7030A0"/>
                </a:solidFill>
                <a:latin typeface="Calibri"/>
                <a:cs typeface="Calibri"/>
              </a:rPr>
              <a:t>g)</a:t>
            </a:r>
            <a:r>
              <a:rPr sz="3200" b="1" dirty="0">
                <a:solidFill>
                  <a:srgbClr val="7030A0"/>
                </a:solidFill>
                <a:latin typeface="Calibri"/>
                <a:cs typeface="Calibri"/>
              </a:rPr>
              <a:t> =</a:t>
            </a:r>
            <a:r>
              <a:rPr sz="3200" b="1" spc="5" dirty="0">
                <a:solidFill>
                  <a:srgbClr val="7030A0"/>
                </a:solidFill>
                <a:latin typeface="Calibri"/>
                <a:cs typeface="Calibri"/>
              </a:rPr>
              <a:t> </a:t>
            </a:r>
            <a:r>
              <a:rPr sz="3200" b="1" spc="-20" dirty="0">
                <a:solidFill>
                  <a:srgbClr val="7030A0"/>
                </a:solidFill>
                <a:latin typeface="Calibri"/>
                <a:cs typeface="Calibri"/>
              </a:rPr>
              <a:t>0</a:t>
            </a:r>
            <a:r>
              <a:rPr sz="3200" b="1" spc="-10" dirty="0">
                <a:solidFill>
                  <a:srgbClr val="7030A0"/>
                </a:solidFill>
                <a:latin typeface="Calibri"/>
                <a:cs typeface="Calibri"/>
              </a:rPr>
              <a:t>.</a:t>
            </a:r>
            <a:r>
              <a:rPr sz="3200" b="1" spc="-20" dirty="0">
                <a:solidFill>
                  <a:srgbClr val="7030A0"/>
                </a:solidFill>
                <a:latin typeface="Calibri"/>
                <a:cs typeface="Calibri"/>
              </a:rPr>
              <a:t>75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689894" y="3980172"/>
            <a:ext cx="2032000" cy="431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b="1" spc="-25" dirty="0">
                <a:solidFill>
                  <a:srgbClr val="FFC000"/>
                </a:solidFill>
                <a:latin typeface="Calibri"/>
                <a:cs typeface="Calibri"/>
              </a:rPr>
              <a:t>P</a:t>
            </a:r>
            <a:r>
              <a:rPr sz="3200" b="1" spc="-10" dirty="0">
                <a:solidFill>
                  <a:srgbClr val="FFC000"/>
                </a:solidFill>
                <a:latin typeface="Calibri"/>
                <a:cs typeface="Calibri"/>
              </a:rPr>
              <a:t>(</a:t>
            </a:r>
            <a:r>
              <a:rPr sz="3200" b="1" spc="-25" dirty="0">
                <a:solidFill>
                  <a:srgbClr val="FFC000"/>
                </a:solidFill>
                <a:latin typeface="Calibri"/>
                <a:cs typeface="Calibri"/>
              </a:rPr>
              <a:t>d</a:t>
            </a:r>
            <a:r>
              <a:rPr sz="3200" b="1" spc="-15" dirty="0">
                <a:solidFill>
                  <a:srgbClr val="FFC000"/>
                </a:solidFill>
                <a:latin typeface="Calibri"/>
                <a:cs typeface="Calibri"/>
              </a:rPr>
              <a:t>o</a:t>
            </a:r>
            <a:r>
              <a:rPr sz="3200" b="1" spc="-10" dirty="0">
                <a:solidFill>
                  <a:srgbClr val="FFC000"/>
                </a:solidFill>
                <a:latin typeface="Calibri"/>
                <a:cs typeface="Calibri"/>
              </a:rPr>
              <a:t>g)</a:t>
            </a:r>
            <a:r>
              <a:rPr sz="3200" b="1" spc="5" dirty="0">
                <a:solidFill>
                  <a:srgbClr val="FFC000"/>
                </a:solidFill>
                <a:latin typeface="Calibri"/>
                <a:cs typeface="Calibri"/>
              </a:rPr>
              <a:t> </a:t>
            </a:r>
            <a:r>
              <a:rPr sz="3200" b="1" dirty="0">
                <a:solidFill>
                  <a:srgbClr val="FFC000"/>
                </a:solidFill>
                <a:latin typeface="Calibri"/>
                <a:cs typeface="Calibri"/>
              </a:rPr>
              <a:t>=</a:t>
            </a:r>
            <a:r>
              <a:rPr sz="3200" b="1" spc="5" dirty="0">
                <a:solidFill>
                  <a:srgbClr val="FFC000"/>
                </a:solidFill>
                <a:latin typeface="Calibri"/>
                <a:cs typeface="Calibri"/>
              </a:rPr>
              <a:t> </a:t>
            </a:r>
            <a:r>
              <a:rPr sz="3200" b="1" spc="-20" dirty="0">
                <a:solidFill>
                  <a:srgbClr val="FFC000"/>
                </a:solidFill>
                <a:latin typeface="Calibri"/>
                <a:cs typeface="Calibri"/>
              </a:rPr>
              <a:t>0</a:t>
            </a:r>
            <a:r>
              <a:rPr sz="3200" b="1" spc="-5" dirty="0">
                <a:solidFill>
                  <a:srgbClr val="FFC000"/>
                </a:solidFill>
                <a:latin typeface="Calibri"/>
                <a:cs typeface="Calibri"/>
              </a:rPr>
              <a:t>.</a:t>
            </a:r>
            <a:r>
              <a:rPr sz="3200" b="1" spc="-20" dirty="0">
                <a:solidFill>
                  <a:srgbClr val="FFC000"/>
                </a:solidFill>
                <a:latin typeface="Calibri"/>
                <a:cs typeface="Calibri"/>
              </a:rPr>
              <a:t>7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0616370" y="6305185"/>
            <a:ext cx="558800" cy="0"/>
          </a:xfrm>
          <a:custGeom>
            <a:avLst/>
            <a:gdLst/>
            <a:ahLst/>
            <a:cxnLst/>
            <a:rect l="l" t="t" r="r" b="b"/>
            <a:pathLst>
              <a:path w="558800">
                <a:moveTo>
                  <a:pt x="0" y="0"/>
                </a:moveTo>
                <a:lnTo>
                  <a:pt x="558800" y="0"/>
                </a:lnTo>
              </a:path>
            </a:pathLst>
          </a:custGeom>
          <a:ln w="5503">
            <a:solidFill>
              <a:srgbClr val="0563C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1259836" y="6305185"/>
            <a:ext cx="779145" cy="0"/>
          </a:xfrm>
          <a:custGeom>
            <a:avLst/>
            <a:gdLst/>
            <a:ahLst/>
            <a:cxnLst/>
            <a:rect l="l" t="t" r="r" b="b"/>
            <a:pathLst>
              <a:path w="779145">
                <a:moveTo>
                  <a:pt x="0" y="0"/>
                </a:moveTo>
                <a:lnTo>
                  <a:pt x="778934" y="0"/>
                </a:lnTo>
              </a:path>
            </a:pathLst>
          </a:custGeom>
          <a:ln w="5503">
            <a:solidFill>
              <a:srgbClr val="0563C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10603670" y="6200558"/>
            <a:ext cx="1445895" cy="127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spc="-10" dirty="0">
                <a:solidFill>
                  <a:srgbClr val="0563C1"/>
                </a:solidFill>
                <a:latin typeface="Calibri"/>
                <a:cs typeface="Calibri"/>
              </a:rPr>
              <a:t>P</a:t>
            </a:r>
            <a:r>
              <a:rPr sz="800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spc="5" dirty="0">
                <a:solidFill>
                  <a:srgbClr val="0563C1"/>
                </a:solidFill>
                <a:latin typeface="Calibri"/>
                <a:cs typeface="Calibri"/>
              </a:rPr>
              <a:t>pp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y</a:t>
            </a:r>
            <a:r>
              <a:rPr sz="800" spc="-10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ma</a:t>
            </a:r>
            <a:r>
              <a:rPr sz="800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e </a:t>
            </a:r>
            <a:r>
              <a:rPr sz="800" dirty="0">
                <a:latin typeface="Calibri"/>
                <a:cs typeface="Calibri"/>
              </a:rPr>
              <a:t>is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CC</a:t>
            </a:r>
            <a:r>
              <a:rPr sz="800" dirty="0">
                <a:solidFill>
                  <a:srgbClr val="0563C1"/>
                </a:solidFill>
                <a:latin typeface="Calibri"/>
                <a:cs typeface="Calibri"/>
              </a:rPr>
              <a:t>0</a:t>
            </a:r>
            <a:r>
              <a:rPr sz="800" spc="-15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spc="-10" dirty="0">
                <a:solidFill>
                  <a:srgbClr val="0563C1"/>
                </a:solidFill>
                <a:latin typeface="Calibri"/>
                <a:cs typeface="Calibri"/>
              </a:rPr>
              <a:t>P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dirty="0">
                <a:solidFill>
                  <a:srgbClr val="0563C1"/>
                </a:solidFill>
                <a:latin typeface="Calibri"/>
                <a:cs typeface="Calibri"/>
              </a:rPr>
              <a:t>bli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spc="-10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D</a:t>
            </a:r>
            <a:r>
              <a:rPr sz="800" dirty="0">
                <a:solidFill>
                  <a:srgbClr val="0563C1"/>
                </a:solidFill>
                <a:latin typeface="Calibri"/>
                <a:cs typeface="Calibri"/>
              </a:rPr>
              <a:t>o</a:t>
            </a:r>
            <a:r>
              <a:rPr sz="800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dirty="0">
                <a:solidFill>
                  <a:srgbClr val="0563C1"/>
                </a:solidFill>
                <a:latin typeface="Calibri"/>
                <a:cs typeface="Calibri"/>
              </a:rPr>
              <a:t>in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9" name="object 19"/>
          <p:cNvSpPr txBox="1"/>
          <p:nvPr/>
        </p:nvSpPr>
        <p:spPr>
          <a:xfrm>
            <a:off x="5315013" y="6506264"/>
            <a:ext cx="1562100" cy="279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42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20" name="object 20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04322" y="957931"/>
            <a:ext cx="6991737" cy="504570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O</a:t>
            </a:r>
            <a:r>
              <a:rPr spc="-40" dirty="0"/>
              <a:t>v</a:t>
            </a:r>
            <a:r>
              <a:rPr spc="-5" dirty="0"/>
              <a:t>e</a:t>
            </a:r>
            <a:r>
              <a:rPr spc="-20" dirty="0"/>
              <a:t>r</a:t>
            </a:r>
            <a:r>
              <a:rPr spc="-10" dirty="0"/>
              <a:t>la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B</a:t>
            </a:r>
            <a:r>
              <a:rPr spc="-75" dirty="0"/>
              <a:t>o</a:t>
            </a:r>
            <a:r>
              <a:rPr spc="-105" dirty="0"/>
              <a:t>x</a:t>
            </a:r>
            <a:r>
              <a:rPr spc="-5" dirty="0"/>
              <a:t>e</a:t>
            </a:r>
            <a:r>
              <a:rPr spc="-15" dirty="0"/>
              <a:t>s: </a:t>
            </a:r>
            <a:r>
              <a:rPr sz="3900" spc="40" dirty="0">
                <a:latin typeface="Calibri Light"/>
                <a:cs typeface="Calibri Light"/>
              </a:rPr>
              <a:t>No</a:t>
            </a:r>
            <a:r>
              <a:rPr sz="3900" spc="35" dirty="0">
                <a:latin typeface="Calibri Light"/>
                <a:cs typeface="Calibri Light"/>
              </a:rPr>
              <a:t>n</a:t>
            </a:r>
            <a:r>
              <a:rPr sz="3900" spc="20" dirty="0">
                <a:latin typeface="Calibri Light"/>
                <a:cs typeface="Calibri Light"/>
              </a:rPr>
              <a:t>-</a:t>
            </a:r>
            <a:r>
              <a:rPr sz="3900" spc="60" dirty="0">
                <a:latin typeface="Calibri Light"/>
                <a:cs typeface="Calibri Light"/>
              </a:rPr>
              <a:t>M</a:t>
            </a:r>
            <a:r>
              <a:rPr sz="3900" dirty="0">
                <a:latin typeface="Calibri Light"/>
                <a:cs typeface="Calibri Light"/>
              </a:rPr>
              <a:t>a</a:t>
            </a:r>
            <a:r>
              <a:rPr sz="3900" spc="30" dirty="0">
                <a:latin typeface="Calibri Light"/>
                <a:cs typeface="Calibri Light"/>
              </a:rPr>
              <a:t>x</a:t>
            </a:r>
            <a:r>
              <a:rPr sz="3900" spc="15" dirty="0">
                <a:latin typeface="Calibri Light"/>
                <a:cs typeface="Calibri Light"/>
              </a:rPr>
              <a:t> </a:t>
            </a:r>
            <a:r>
              <a:rPr sz="3900" spc="35" dirty="0">
                <a:latin typeface="Calibri Light"/>
                <a:cs typeface="Calibri Light"/>
              </a:rPr>
              <a:t>Supp</a:t>
            </a:r>
            <a:r>
              <a:rPr sz="3900" spc="-40" dirty="0">
                <a:latin typeface="Calibri Light"/>
                <a:cs typeface="Calibri Light"/>
              </a:rPr>
              <a:t>r</a:t>
            </a:r>
            <a:r>
              <a:rPr sz="3900" spc="30" dirty="0">
                <a:latin typeface="Calibri Light"/>
                <a:cs typeface="Calibri Light"/>
              </a:rPr>
              <a:t>ession</a:t>
            </a:r>
            <a:r>
              <a:rPr sz="3900" spc="10" dirty="0">
                <a:latin typeface="Calibri Light"/>
                <a:cs typeface="Calibri Light"/>
              </a:rPr>
              <a:t> </a:t>
            </a:r>
            <a:r>
              <a:rPr sz="3900" spc="20" dirty="0">
                <a:latin typeface="Calibri Light"/>
                <a:cs typeface="Calibri Light"/>
              </a:rPr>
              <a:t>(</a:t>
            </a:r>
            <a:r>
              <a:rPr sz="3900" spc="50" dirty="0">
                <a:latin typeface="Calibri Light"/>
                <a:cs typeface="Calibri Light"/>
              </a:rPr>
              <a:t>NM</a:t>
            </a:r>
            <a:r>
              <a:rPr sz="3900" spc="25" dirty="0">
                <a:latin typeface="Calibri Light"/>
                <a:cs typeface="Calibri Light"/>
              </a:rPr>
              <a:t>S)</a:t>
            </a:r>
            <a:endParaRPr sz="3900">
              <a:latin typeface="Calibri Light"/>
              <a:cs typeface="Calibri Ligh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6403" y="1112889"/>
            <a:ext cx="460311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b="1" spc="-5" dirty="0">
                <a:latin typeface="Calibri"/>
                <a:cs typeface="Calibri"/>
              </a:rPr>
              <a:t>P</a:t>
            </a:r>
            <a:r>
              <a:rPr sz="2400" b="1" spc="-35" dirty="0">
                <a:latin typeface="Calibri"/>
                <a:cs typeface="Calibri"/>
              </a:rPr>
              <a:t>r</a:t>
            </a:r>
            <a:r>
              <a:rPr sz="2400" b="1" spc="-20" dirty="0">
                <a:latin typeface="Calibri"/>
                <a:cs typeface="Calibri"/>
              </a:rPr>
              <a:t>obl</a:t>
            </a:r>
            <a:r>
              <a:rPr sz="2400" b="1" spc="-15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bj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5" dirty="0">
                <a:latin typeface="Calibri"/>
                <a:cs typeface="Calibri"/>
              </a:rPr>
              <a:t>f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app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ct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46403" y="2213513"/>
            <a:ext cx="3314700" cy="10585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just">
              <a:lnSpc>
                <a:spcPts val="2870"/>
              </a:lnSpc>
            </a:pPr>
            <a:r>
              <a:rPr sz="2400" b="1" spc="-15" dirty="0">
                <a:latin typeface="Calibri"/>
                <a:cs typeface="Calibri"/>
              </a:rPr>
              <a:t>S</a:t>
            </a:r>
            <a:r>
              <a:rPr sz="2400" b="1" spc="-20" dirty="0">
                <a:latin typeface="Calibri"/>
                <a:cs typeface="Calibri"/>
              </a:rPr>
              <a:t>olu</a:t>
            </a:r>
            <a:r>
              <a:rPr sz="2400" b="1" spc="-5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ion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7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8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-p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 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ct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b="1" spc="-30" dirty="0">
                <a:latin typeface="Calibri"/>
                <a:cs typeface="Calibri"/>
              </a:rPr>
              <a:t>N</a:t>
            </a:r>
            <a:r>
              <a:rPr sz="2400" b="1" spc="-20" dirty="0">
                <a:latin typeface="Calibri"/>
                <a:cs typeface="Calibri"/>
              </a:rPr>
              <a:t>o</a:t>
            </a:r>
            <a:r>
              <a:rPr sz="2400" b="1" spc="-15" dirty="0">
                <a:latin typeface="Calibri"/>
                <a:cs typeface="Calibri"/>
              </a:rPr>
              <a:t>n</a:t>
            </a:r>
            <a:r>
              <a:rPr sz="2400" b="1" dirty="0">
                <a:latin typeface="Calibri"/>
                <a:cs typeface="Calibri"/>
              </a:rPr>
              <a:t>-</a:t>
            </a:r>
            <a:r>
              <a:rPr sz="2400" b="1" spc="-25" dirty="0">
                <a:latin typeface="Calibri"/>
                <a:cs typeface="Calibri"/>
              </a:rPr>
              <a:t>M</a:t>
            </a:r>
            <a:r>
              <a:rPr sz="2400" b="1" spc="-35" dirty="0">
                <a:latin typeface="Calibri"/>
                <a:cs typeface="Calibri"/>
              </a:rPr>
              <a:t>a</a:t>
            </a:r>
            <a:r>
              <a:rPr sz="2400" b="1" dirty="0">
                <a:latin typeface="Calibri"/>
                <a:cs typeface="Calibri"/>
              </a:rPr>
              <a:t>x </a:t>
            </a:r>
            <a:r>
              <a:rPr sz="2400" b="1" spc="-15" dirty="0">
                <a:latin typeface="Calibri"/>
                <a:cs typeface="Calibri"/>
              </a:rPr>
              <a:t>S</a:t>
            </a:r>
            <a:r>
              <a:rPr sz="2400" b="1" spc="-20" dirty="0">
                <a:latin typeface="Calibri"/>
                <a:cs typeface="Calibri"/>
              </a:rPr>
              <a:t>upp</a:t>
            </a:r>
            <a:r>
              <a:rPr sz="2400" b="1" spc="-30" dirty="0">
                <a:latin typeface="Calibri"/>
                <a:cs typeface="Calibri"/>
              </a:rPr>
              <a:t>r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ss</a:t>
            </a:r>
            <a:r>
              <a:rPr sz="2400" b="1" spc="-15" dirty="0">
                <a:latin typeface="Calibri"/>
                <a:cs typeface="Calibri"/>
              </a:rPr>
              <a:t>ion</a:t>
            </a:r>
            <a:r>
              <a:rPr sz="2400" b="1" spc="-5" dirty="0">
                <a:latin typeface="Calibri"/>
                <a:cs typeface="Calibri"/>
              </a:rPr>
              <a:t> </a:t>
            </a:r>
            <a:r>
              <a:rPr sz="2400" b="1" spc="-10" dirty="0">
                <a:latin typeface="Calibri"/>
                <a:cs typeface="Calibri"/>
              </a:rPr>
              <a:t>(</a:t>
            </a:r>
            <a:r>
              <a:rPr sz="2400" b="1" spc="-30" dirty="0">
                <a:latin typeface="Calibri"/>
                <a:cs typeface="Calibri"/>
              </a:rPr>
              <a:t>N</a:t>
            </a:r>
            <a:r>
              <a:rPr sz="2400" b="1" dirty="0">
                <a:latin typeface="Calibri"/>
                <a:cs typeface="Calibri"/>
              </a:rPr>
              <a:t>M</a:t>
            </a:r>
            <a:r>
              <a:rPr sz="2400" b="1" spc="-10" dirty="0">
                <a:latin typeface="Calibri"/>
                <a:cs typeface="Calibri"/>
              </a:rPr>
              <a:t>S)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46403" y="3674056"/>
            <a:ext cx="4293870" cy="14268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buFont typeface="Calibri"/>
              <a:buAutoNum type="arabicPeriod"/>
              <a:tabLst>
                <a:tab pos="469900" algn="l"/>
              </a:tabLst>
            </a:pP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4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9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x</a:t>
            </a:r>
            <a:endParaRPr sz="2400">
              <a:latin typeface="Calibri"/>
              <a:cs typeface="Calibri"/>
            </a:endParaRPr>
          </a:p>
          <a:p>
            <a:pPr marL="469900" marR="135255" indent="-457200">
              <a:lnSpc>
                <a:spcPts val="2870"/>
              </a:lnSpc>
              <a:spcBef>
                <a:spcPts val="120"/>
              </a:spcBef>
              <a:buFont typeface="Calibri"/>
              <a:buAutoNum type="arabicPeriod"/>
              <a:tabLst>
                <a:tab pos="469900" algn="l"/>
              </a:tabLst>
            </a:pPr>
            <a:r>
              <a:rPr sz="2400" dirty="0">
                <a:latin typeface="Calibri"/>
                <a:cs typeface="Calibri"/>
              </a:rPr>
              <a:t>Eli</a:t>
            </a:r>
            <a:r>
              <a:rPr sz="2400" spc="-30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in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8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spc="-65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5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Io</a:t>
            </a:r>
            <a:r>
              <a:rPr sz="2400" spc="-20" dirty="0">
                <a:latin typeface="Calibri"/>
                <a:cs typeface="Calibri"/>
              </a:rPr>
              <a:t>U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&gt;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ol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(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7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  <a:p>
            <a:pPr marL="469900" indent="-457200">
              <a:lnSpc>
                <a:spcPts val="2775"/>
              </a:lnSpc>
              <a:buFont typeface="Calibri"/>
              <a:buAutoNum type="arabicPeriod"/>
              <a:tabLst>
                <a:tab pos="469900" algn="l"/>
              </a:tabLst>
            </a:pPr>
            <a:r>
              <a:rPr sz="2400" spc="-1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f a</a:t>
            </a:r>
            <a:r>
              <a:rPr sz="2400" spc="-4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spc="-65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spc="-65" dirty="0">
                <a:latin typeface="Calibri"/>
                <a:cs typeface="Calibri"/>
              </a:rPr>
              <a:t>OT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1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387391" y="1483720"/>
            <a:ext cx="2787650" cy="533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4000" b="1" spc="-30" dirty="0">
                <a:solidFill>
                  <a:srgbClr val="7030A0"/>
                </a:solidFill>
                <a:latin typeface="Calibri"/>
                <a:cs typeface="Calibri"/>
              </a:rPr>
              <a:t>P</a:t>
            </a:r>
            <a:r>
              <a:rPr sz="4000" b="1" spc="-20" dirty="0">
                <a:solidFill>
                  <a:srgbClr val="7030A0"/>
                </a:solidFill>
                <a:latin typeface="Calibri"/>
                <a:cs typeface="Calibri"/>
              </a:rPr>
              <a:t>(d</a:t>
            </a:r>
            <a:r>
              <a:rPr sz="4000" b="1" spc="-30" dirty="0">
                <a:solidFill>
                  <a:srgbClr val="7030A0"/>
                </a:solidFill>
                <a:latin typeface="Calibri"/>
                <a:cs typeface="Calibri"/>
              </a:rPr>
              <a:t>o</a:t>
            </a:r>
            <a:r>
              <a:rPr sz="4000" b="1" spc="-20" dirty="0">
                <a:solidFill>
                  <a:srgbClr val="7030A0"/>
                </a:solidFill>
                <a:latin typeface="Calibri"/>
                <a:cs typeface="Calibri"/>
              </a:rPr>
              <a:t>g)</a:t>
            </a:r>
            <a:r>
              <a:rPr sz="4000" b="1" spc="-5" dirty="0">
                <a:solidFill>
                  <a:srgbClr val="7030A0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7030A0"/>
                </a:solidFill>
                <a:latin typeface="Calibri"/>
                <a:cs typeface="Calibri"/>
              </a:rPr>
              <a:t>=</a:t>
            </a:r>
            <a:r>
              <a:rPr sz="4000" b="1" spc="-10" dirty="0">
                <a:solidFill>
                  <a:srgbClr val="7030A0"/>
                </a:solidFill>
                <a:latin typeface="Calibri"/>
                <a:cs typeface="Calibri"/>
              </a:rPr>
              <a:t> </a:t>
            </a:r>
            <a:r>
              <a:rPr sz="4000" b="1" spc="-30" dirty="0">
                <a:solidFill>
                  <a:srgbClr val="7030A0"/>
                </a:solidFill>
                <a:latin typeface="Calibri"/>
                <a:cs typeface="Calibri"/>
              </a:rPr>
              <a:t>0</a:t>
            </a:r>
            <a:r>
              <a:rPr sz="4000" b="1" spc="-25" dirty="0">
                <a:solidFill>
                  <a:srgbClr val="7030A0"/>
                </a:solidFill>
                <a:latin typeface="Calibri"/>
                <a:cs typeface="Calibri"/>
              </a:rPr>
              <a:t>.</a:t>
            </a:r>
            <a:r>
              <a:rPr sz="4000" b="1" spc="-30" dirty="0">
                <a:solidFill>
                  <a:srgbClr val="7030A0"/>
                </a:solidFill>
                <a:latin typeface="Calibri"/>
                <a:cs typeface="Calibri"/>
              </a:rPr>
              <a:t>75</a:t>
            </a:r>
            <a:endParaRPr sz="40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689894" y="3980172"/>
            <a:ext cx="2032000" cy="431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b="1" spc="-25" dirty="0">
                <a:solidFill>
                  <a:srgbClr val="FFC000"/>
                </a:solidFill>
                <a:latin typeface="Calibri"/>
                <a:cs typeface="Calibri"/>
              </a:rPr>
              <a:t>P</a:t>
            </a:r>
            <a:r>
              <a:rPr sz="3200" b="1" spc="-10" dirty="0">
                <a:solidFill>
                  <a:srgbClr val="FFC000"/>
                </a:solidFill>
                <a:latin typeface="Calibri"/>
                <a:cs typeface="Calibri"/>
              </a:rPr>
              <a:t>(</a:t>
            </a:r>
            <a:r>
              <a:rPr sz="3200" b="1" spc="-25" dirty="0">
                <a:solidFill>
                  <a:srgbClr val="FFC000"/>
                </a:solidFill>
                <a:latin typeface="Calibri"/>
                <a:cs typeface="Calibri"/>
              </a:rPr>
              <a:t>d</a:t>
            </a:r>
            <a:r>
              <a:rPr sz="3200" b="1" spc="-15" dirty="0">
                <a:solidFill>
                  <a:srgbClr val="FFC000"/>
                </a:solidFill>
                <a:latin typeface="Calibri"/>
                <a:cs typeface="Calibri"/>
              </a:rPr>
              <a:t>o</a:t>
            </a:r>
            <a:r>
              <a:rPr sz="3200" b="1" spc="-10" dirty="0">
                <a:solidFill>
                  <a:srgbClr val="FFC000"/>
                </a:solidFill>
                <a:latin typeface="Calibri"/>
                <a:cs typeface="Calibri"/>
              </a:rPr>
              <a:t>g)</a:t>
            </a:r>
            <a:r>
              <a:rPr sz="3200" b="1" spc="5" dirty="0">
                <a:solidFill>
                  <a:srgbClr val="FFC000"/>
                </a:solidFill>
                <a:latin typeface="Calibri"/>
                <a:cs typeface="Calibri"/>
              </a:rPr>
              <a:t> </a:t>
            </a:r>
            <a:r>
              <a:rPr sz="3200" b="1" dirty="0">
                <a:solidFill>
                  <a:srgbClr val="FFC000"/>
                </a:solidFill>
                <a:latin typeface="Calibri"/>
                <a:cs typeface="Calibri"/>
              </a:rPr>
              <a:t>=</a:t>
            </a:r>
            <a:r>
              <a:rPr sz="3200" b="1" spc="5" dirty="0">
                <a:solidFill>
                  <a:srgbClr val="FFC000"/>
                </a:solidFill>
                <a:latin typeface="Calibri"/>
                <a:cs typeface="Calibri"/>
              </a:rPr>
              <a:t> </a:t>
            </a:r>
            <a:r>
              <a:rPr sz="3200" b="1" spc="-20" dirty="0">
                <a:solidFill>
                  <a:srgbClr val="FFC000"/>
                </a:solidFill>
                <a:latin typeface="Calibri"/>
                <a:cs typeface="Calibri"/>
              </a:rPr>
              <a:t>0</a:t>
            </a:r>
            <a:r>
              <a:rPr sz="3200" b="1" spc="-5" dirty="0">
                <a:solidFill>
                  <a:srgbClr val="FFC000"/>
                </a:solidFill>
                <a:latin typeface="Calibri"/>
                <a:cs typeface="Calibri"/>
              </a:rPr>
              <a:t>.</a:t>
            </a:r>
            <a:r>
              <a:rPr sz="3200" b="1" spc="-20" dirty="0">
                <a:solidFill>
                  <a:srgbClr val="FFC000"/>
                </a:solidFill>
                <a:latin typeface="Calibri"/>
                <a:cs typeface="Calibri"/>
              </a:rPr>
              <a:t>7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65946" y="5459294"/>
            <a:ext cx="2227580" cy="3549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spc="-25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dirty="0">
                <a:solidFill>
                  <a:srgbClr val="7030A0"/>
                </a:solidFill>
                <a:latin typeface="MS Mincho"/>
                <a:cs typeface="MS Mincho"/>
              </a:rPr>
              <a:t>■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C000"/>
                </a:solidFill>
                <a:latin typeface="MS Mincho"/>
                <a:cs typeface="MS Mincho"/>
              </a:rPr>
              <a:t>■</a:t>
            </a:r>
            <a:r>
              <a:rPr sz="2400" dirty="0">
                <a:latin typeface="Calibri"/>
                <a:cs typeface="Calibri"/>
              </a:rPr>
              <a:t>)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b="1" spc="-20" dirty="0">
                <a:solidFill>
                  <a:srgbClr val="C00000"/>
                </a:solidFill>
                <a:latin typeface="Calibri"/>
                <a:cs typeface="Calibri"/>
              </a:rPr>
              <a:t>0.74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082024" y="1635883"/>
            <a:ext cx="2031364" cy="431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b="1" spc="-25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3200" b="1" spc="-10" dirty="0">
                <a:solidFill>
                  <a:srgbClr val="4472C4"/>
                </a:solidFill>
                <a:latin typeface="Calibri"/>
                <a:cs typeface="Calibri"/>
              </a:rPr>
              <a:t>(</a:t>
            </a:r>
            <a:r>
              <a:rPr sz="3200" b="1" spc="-25" dirty="0">
                <a:solidFill>
                  <a:srgbClr val="4472C4"/>
                </a:solidFill>
                <a:latin typeface="Calibri"/>
                <a:cs typeface="Calibri"/>
              </a:rPr>
              <a:t>d</a:t>
            </a:r>
            <a:r>
              <a:rPr sz="3200" b="1" spc="-15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3200" b="1" spc="-10" dirty="0">
                <a:solidFill>
                  <a:srgbClr val="4472C4"/>
                </a:solidFill>
                <a:latin typeface="Calibri"/>
                <a:cs typeface="Calibri"/>
              </a:rPr>
              <a:t>g)</a:t>
            </a:r>
            <a:r>
              <a:rPr sz="3200" b="1" dirty="0">
                <a:solidFill>
                  <a:srgbClr val="4472C4"/>
                </a:solidFill>
                <a:latin typeface="Calibri"/>
                <a:cs typeface="Calibri"/>
              </a:rPr>
              <a:t> =</a:t>
            </a:r>
            <a:r>
              <a:rPr sz="3200" b="1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3200" b="1" spc="-20" dirty="0">
                <a:solidFill>
                  <a:srgbClr val="4472C4"/>
                </a:solidFill>
                <a:latin typeface="Calibri"/>
                <a:cs typeface="Calibri"/>
              </a:rPr>
              <a:t>0</a:t>
            </a:r>
            <a:r>
              <a:rPr sz="3200" b="1" spc="-10" dirty="0">
                <a:solidFill>
                  <a:srgbClr val="4472C4"/>
                </a:solidFill>
                <a:latin typeface="Calibri"/>
                <a:cs typeface="Calibri"/>
              </a:rPr>
              <a:t>.</a:t>
            </a:r>
            <a:r>
              <a:rPr sz="3200" b="1" spc="-20" dirty="0">
                <a:solidFill>
                  <a:srgbClr val="4472C4"/>
                </a:solidFill>
                <a:latin typeface="Calibri"/>
                <a:cs typeface="Calibri"/>
              </a:rPr>
              <a:t>9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5060820" y="2192695"/>
            <a:ext cx="3719829" cy="3116580"/>
          </a:xfrm>
          <a:custGeom>
            <a:avLst/>
            <a:gdLst/>
            <a:ahLst/>
            <a:cxnLst/>
            <a:rect l="l" t="t" r="r" b="b"/>
            <a:pathLst>
              <a:path w="3719829" h="3116579">
                <a:moveTo>
                  <a:pt x="0" y="0"/>
                </a:moveTo>
                <a:lnTo>
                  <a:pt x="3719290" y="0"/>
                </a:lnTo>
                <a:lnTo>
                  <a:pt x="3719290" y="3116422"/>
                </a:lnTo>
                <a:lnTo>
                  <a:pt x="0" y="3116422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4472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8242686" y="1361597"/>
            <a:ext cx="3753485" cy="3537585"/>
          </a:xfrm>
          <a:custGeom>
            <a:avLst/>
            <a:gdLst/>
            <a:ahLst/>
            <a:cxnLst/>
            <a:rect l="l" t="t" r="r" b="b"/>
            <a:pathLst>
              <a:path w="3753484" h="3537585">
                <a:moveTo>
                  <a:pt x="0" y="0"/>
                </a:moveTo>
                <a:lnTo>
                  <a:pt x="3753373" y="0"/>
                </a:lnTo>
                <a:lnTo>
                  <a:pt x="3753373" y="3536973"/>
                </a:lnTo>
                <a:lnTo>
                  <a:pt x="0" y="3536973"/>
                </a:lnTo>
                <a:lnTo>
                  <a:pt x="0" y="0"/>
                </a:lnTo>
                <a:close/>
              </a:path>
            </a:pathLst>
          </a:custGeom>
          <a:ln w="127000">
            <a:solidFill>
              <a:srgbClr val="7030A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935818" y="1126182"/>
            <a:ext cx="3890010" cy="3427729"/>
          </a:xfrm>
          <a:custGeom>
            <a:avLst/>
            <a:gdLst/>
            <a:ahLst/>
            <a:cxnLst/>
            <a:rect l="l" t="t" r="r" b="b"/>
            <a:pathLst>
              <a:path w="3890009" h="3427729">
                <a:moveTo>
                  <a:pt x="0" y="0"/>
                </a:moveTo>
                <a:lnTo>
                  <a:pt x="3889723" y="0"/>
                </a:lnTo>
                <a:lnTo>
                  <a:pt x="3889723" y="3427156"/>
                </a:lnTo>
                <a:lnTo>
                  <a:pt x="0" y="3427156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10603670" y="6198051"/>
            <a:ext cx="1445895" cy="1295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P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pp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y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ma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u="sng" spc="-25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dirty="0">
                <a:latin typeface="Calibri"/>
                <a:cs typeface="Calibri"/>
              </a:rPr>
              <a:t>is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CC0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P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bli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D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o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in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42</a:t>
            </a:fld>
            <a:endParaRPr spc="-15" dirty="0"/>
          </a:p>
        </p:txBody>
      </p:sp>
      <p:sp>
        <p:nvSpPr>
          <p:cNvPr id="17" name="object 1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04322" y="957931"/>
            <a:ext cx="6991737" cy="504570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O</a:t>
            </a:r>
            <a:r>
              <a:rPr spc="-40" dirty="0"/>
              <a:t>v</a:t>
            </a:r>
            <a:r>
              <a:rPr spc="-5" dirty="0"/>
              <a:t>e</a:t>
            </a:r>
            <a:r>
              <a:rPr spc="-20" dirty="0"/>
              <a:t>r</a:t>
            </a:r>
            <a:r>
              <a:rPr spc="-10" dirty="0"/>
              <a:t>la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B</a:t>
            </a:r>
            <a:r>
              <a:rPr spc="-75" dirty="0"/>
              <a:t>o</a:t>
            </a:r>
            <a:r>
              <a:rPr spc="-105" dirty="0"/>
              <a:t>x</a:t>
            </a:r>
            <a:r>
              <a:rPr spc="-5" dirty="0"/>
              <a:t>e</a:t>
            </a:r>
            <a:r>
              <a:rPr spc="-15" dirty="0"/>
              <a:t>s: </a:t>
            </a:r>
            <a:r>
              <a:rPr sz="3900" spc="40" dirty="0">
                <a:latin typeface="Calibri Light"/>
                <a:cs typeface="Calibri Light"/>
              </a:rPr>
              <a:t>No</a:t>
            </a:r>
            <a:r>
              <a:rPr sz="3900" spc="35" dirty="0">
                <a:latin typeface="Calibri Light"/>
                <a:cs typeface="Calibri Light"/>
              </a:rPr>
              <a:t>n</a:t>
            </a:r>
            <a:r>
              <a:rPr sz="3900" spc="20" dirty="0">
                <a:latin typeface="Calibri Light"/>
                <a:cs typeface="Calibri Light"/>
              </a:rPr>
              <a:t>-</a:t>
            </a:r>
            <a:r>
              <a:rPr sz="3900" spc="60" dirty="0">
                <a:latin typeface="Calibri Light"/>
                <a:cs typeface="Calibri Light"/>
              </a:rPr>
              <a:t>M</a:t>
            </a:r>
            <a:r>
              <a:rPr sz="3900" dirty="0">
                <a:latin typeface="Calibri Light"/>
                <a:cs typeface="Calibri Light"/>
              </a:rPr>
              <a:t>a</a:t>
            </a:r>
            <a:r>
              <a:rPr sz="3900" spc="30" dirty="0">
                <a:latin typeface="Calibri Light"/>
                <a:cs typeface="Calibri Light"/>
              </a:rPr>
              <a:t>x</a:t>
            </a:r>
            <a:r>
              <a:rPr sz="3900" spc="15" dirty="0">
                <a:latin typeface="Calibri Light"/>
                <a:cs typeface="Calibri Light"/>
              </a:rPr>
              <a:t> </a:t>
            </a:r>
            <a:r>
              <a:rPr sz="3900" spc="35" dirty="0">
                <a:latin typeface="Calibri Light"/>
                <a:cs typeface="Calibri Light"/>
              </a:rPr>
              <a:t>Supp</a:t>
            </a:r>
            <a:r>
              <a:rPr sz="3900" spc="-40" dirty="0">
                <a:latin typeface="Calibri Light"/>
                <a:cs typeface="Calibri Light"/>
              </a:rPr>
              <a:t>r</a:t>
            </a:r>
            <a:r>
              <a:rPr sz="3900" spc="30" dirty="0">
                <a:latin typeface="Calibri Light"/>
                <a:cs typeface="Calibri Light"/>
              </a:rPr>
              <a:t>ession</a:t>
            </a:r>
            <a:r>
              <a:rPr sz="3900" spc="10" dirty="0">
                <a:latin typeface="Calibri Light"/>
                <a:cs typeface="Calibri Light"/>
              </a:rPr>
              <a:t> </a:t>
            </a:r>
            <a:r>
              <a:rPr sz="3900" spc="20" dirty="0">
                <a:latin typeface="Calibri Light"/>
                <a:cs typeface="Calibri Light"/>
              </a:rPr>
              <a:t>(</a:t>
            </a:r>
            <a:r>
              <a:rPr sz="3900" spc="50" dirty="0">
                <a:latin typeface="Calibri Light"/>
                <a:cs typeface="Calibri Light"/>
              </a:rPr>
              <a:t>NM</a:t>
            </a:r>
            <a:r>
              <a:rPr sz="3900" spc="25" dirty="0">
                <a:latin typeface="Calibri Light"/>
                <a:cs typeface="Calibri Light"/>
              </a:rPr>
              <a:t>S)</a:t>
            </a:r>
            <a:endParaRPr sz="3900">
              <a:latin typeface="Calibri Light"/>
              <a:cs typeface="Calibri Ligh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6403" y="1112889"/>
            <a:ext cx="460311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b="1" spc="-5" dirty="0">
                <a:latin typeface="Calibri"/>
                <a:cs typeface="Calibri"/>
              </a:rPr>
              <a:t>P</a:t>
            </a:r>
            <a:r>
              <a:rPr sz="2400" b="1" spc="-35" dirty="0">
                <a:latin typeface="Calibri"/>
                <a:cs typeface="Calibri"/>
              </a:rPr>
              <a:t>r</a:t>
            </a:r>
            <a:r>
              <a:rPr sz="2400" b="1" spc="-20" dirty="0">
                <a:latin typeface="Calibri"/>
                <a:cs typeface="Calibri"/>
              </a:rPr>
              <a:t>obl</a:t>
            </a:r>
            <a:r>
              <a:rPr sz="2400" b="1" spc="-15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bj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5" dirty="0">
                <a:latin typeface="Calibri"/>
                <a:cs typeface="Calibri"/>
              </a:rPr>
              <a:t>f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app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ct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46403" y="2213513"/>
            <a:ext cx="4293870" cy="28873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984250" algn="just">
              <a:lnSpc>
                <a:spcPts val="2870"/>
              </a:lnSpc>
            </a:pPr>
            <a:r>
              <a:rPr sz="2400" b="1" spc="-15" dirty="0">
                <a:latin typeface="Calibri"/>
                <a:cs typeface="Calibri"/>
              </a:rPr>
              <a:t>S</a:t>
            </a:r>
            <a:r>
              <a:rPr sz="2400" b="1" spc="-20" dirty="0">
                <a:latin typeface="Calibri"/>
                <a:cs typeface="Calibri"/>
              </a:rPr>
              <a:t>olu</a:t>
            </a:r>
            <a:r>
              <a:rPr sz="2400" b="1" spc="-5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ion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7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8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-p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 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ct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b="1" spc="-30" dirty="0">
                <a:latin typeface="Calibri"/>
                <a:cs typeface="Calibri"/>
              </a:rPr>
              <a:t>N</a:t>
            </a:r>
            <a:r>
              <a:rPr sz="2400" b="1" spc="-20" dirty="0">
                <a:latin typeface="Calibri"/>
                <a:cs typeface="Calibri"/>
              </a:rPr>
              <a:t>o</a:t>
            </a:r>
            <a:r>
              <a:rPr sz="2400" b="1" spc="-15" dirty="0">
                <a:latin typeface="Calibri"/>
                <a:cs typeface="Calibri"/>
              </a:rPr>
              <a:t>n</a:t>
            </a:r>
            <a:r>
              <a:rPr sz="2400" b="1" dirty="0">
                <a:latin typeface="Calibri"/>
                <a:cs typeface="Calibri"/>
              </a:rPr>
              <a:t>-</a:t>
            </a:r>
            <a:r>
              <a:rPr sz="2400" b="1" spc="-25" dirty="0">
                <a:latin typeface="Calibri"/>
                <a:cs typeface="Calibri"/>
              </a:rPr>
              <a:t>M</a:t>
            </a:r>
            <a:r>
              <a:rPr sz="2400" b="1" spc="-35" dirty="0">
                <a:latin typeface="Calibri"/>
                <a:cs typeface="Calibri"/>
              </a:rPr>
              <a:t>a</a:t>
            </a:r>
            <a:r>
              <a:rPr sz="2400" b="1" dirty="0">
                <a:latin typeface="Calibri"/>
                <a:cs typeface="Calibri"/>
              </a:rPr>
              <a:t>x </a:t>
            </a:r>
            <a:r>
              <a:rPr sz="2400" b="1" spc="-15" dirty="0">
                <a:latin typeface="Calibri"/>
                <a:cs typeface="Calibri"/>
              </a:rPr>
              <a:t>S</a:t>
            </a:r>
            <a:r>
              <a:rPr sz="2400" b="1" spc="-20" dirty="0">
                <a:latin typeface="Calibri"/>
                <a:cs typeface="Calibri"/>
              </a:rPr>
              <a:t>upp</a:t>
            </a:r>
            <a:r>
              <a:rPr sz="2400" b="1" spc="-30" dirty="0">
                <a:latin typeface="Calibri"/>
                <a:cs typeface="Calibri"/>
              </a:rPr>
              <a:t>r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ss</a:t>
            </a:r>
            <a:r>
              <a:rPr sz="2400" b="1" spc="-15" dirty="0">
                <a:latin typeface="Calibri"/>
                <a:cs typeface="Calibri"/>
              </a:rPr>
              <a:t>ion</a:t>
            </a:r>
            <a:r>
              <a:rPr sz="2400" b="1" spc="-5" dirty="0">
                <a:latin typeface="Calibri"/>
                <a:cs typeface="Calibri"/>
              </a:rPr>
              <a:t> </a:t>
            </a:r>
            <a:r>
              <a:rPr sz="2400" b="1" spc="-10" dirty="0">
                <a:latin typeface="Calibri"/>
                <a:cs typeface="Calibri"/>
              </a:rPr>
              <a:t>(</a:t>
            </a:r>
            <a:r>
              <a:rPr sz="2400" b="1" spc="-30" dirty="0">
                <a:latin typeface="Calibri"/>
                <a:cs typeface="Calibri"/>
              </a:rPr>
              <a:t>N</a:t>
            </a:r>
            <a:r>
              <a:rPr sz="2400" b="1" dirty="0">
                <a:latin typeface="Calibri"/>
                <a:cs typeface="Calibri"/>
              </a:rPr>
              <a:t>M</a:t>
            </a:r>
            <a:r>
              <a:rPr sz="2400" b="1" spc="-10" dirty="0">
                <a:latin typeface="Calibri"/>
                <a:cs typeface="Calibri"/>
              </a:rPr>
              <a:t>S)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2"/>
              </a:spcBef>
            </a:pPr>
            <a:endParaRPr sz="2400">
              <a:latin typeface="Times New Roman"/>
              <a:cs typeface="Times New Roman"/>
            </a:endParaRPr>
          </a:p>
          <a:p>
            <a:pPr marL="469900" indent="-457200" algn="just">
              <a:lnSpc>
                <a:spcPct val="100000"/>
              </a:lnSpc>
              <a:buFont typeface="Calibri"/>
              <a:buAutoNum type="arabicPeriod"/>
              <a:tabLst>
                <a:tab pos="469900" algn="l"/>
              </a:tabLst>
            </a:pP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4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9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x</a:t>
            </a:r>
            <a:endParaRPr sz="2400">
              <a:latin typeface="Calibri"/>
              <a:cs typeface="Calibri"/>
            </a:endParaRPr>
          </a:p>
          <a:p>
            <a:pPr marL="469900" marR="135255" indent="-457200">
              <a:lnSpc>
                <a:spcPts val="2870"/>
              </a:lnSpc>
              <a:spcBef>
                <a:spcPts val="120"/>
              </a:spcBef>
              <a:buFont typeface="Calibri"/>
              <a:buAutoNum type="arabicPeriod"/>
              <a:tabLst>
                <a:tab pos="469900" algn="l"/>
              </a:tabLst>
            </a:pPr>
            <a:r>
              <a:rPr sz="2400" dirty="0">
                <a:latin typeface="Calibri"/>
                <a:cs typeface="Calibri"/>
              </a:rPr>
              <a:t>Eli</a:t>
            </a:r>
            <a:r>
              <a:rPr sz="2400" spc="-30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in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8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spc="-65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5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Io</a:t>
            </a:r>
            <a:r>
              <a:rPr sz="2400" spc="-20" dirty="0">
                <a:latin typeface="Calibri"/>
                <a:cs typeface="Calibri"/>
              </a:rPr>
              <a:t>U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&gt;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ol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(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7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  <a:p>
            <a:pPr marL="469900" indent="-457200" algn="just">
              <a:lnSpc>
                <a:spcPts val="2775"/>
              </a:lnSpc>
              <a:buFont typeface="Calibri"/>
              <a:buAutoNum type="arabicPeriod"/>
              <a:tabLst>
                <a:tab pos="469900" algn="l"/>
              </a:tabLst>
            </a:pPr>
            <a:r>
              <a:rPr sz="2400" spc="-1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f a</a:t>
            </a:r>
            <a:r>
              <a:rPr sz="2400" spc="-4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spc="-65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spc="-65" dirty="0">
                <a:latin typeface="Calibri"/>
                <a:cs typeface="Calibri"/>
              </a:rPr>
              <a:t>OT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1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387391" y="1469814"/>
            <a:ext cx="2237740" cy="431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b="1" spc="-25" dirty="0">
                <a:solidFill>
                  <a:srgbClr val="7030A0"/>
                </a:solidFill>
                <a:latin typeface="Calibri"/>
                <a:cs typeface="Calibri"/>
              </a:rPr>
              <a:t>P</a:t>
            </a:r>
            <a:r>
              <a:rPr sz="3200" b="1" spc="-10" dirty="0">
                <a:solidFill>
                  <a:srgbClr val="7030A0"/>
                </a:solidFill>
                <a:latin typeface="Calibri"/>
                <a:cs typeface="Calibri"/>
              </a:rPr>
              <a:t>(</a:t>
            </a:r>
            <a:r>
              <a:rPr sz="3200" b="1" spc="-25" dirty="0">
                <a:solidFill>
                  <a:srgbClr val="7030A0"/>
                </a:solidFill>
                <a:latin typeface="Calibri"/>
                <a:cs typeface="Calibri"/>
              </a:rPr>
              <a:t>d</a:t>
            </a:r>
            <a:r>
              <a:rPr sz="3200" b="1" spc="-15" dirty="0">
                <a:solidFill>
                  <a:srgbClr val="7030A0"/>
                </a:solidFill>
                <a:latin typeface="Calibri"/>
                <a:cs typeface="Calibri"/>
              </a:rPr>
              <a:t>o</a:t>
            </a:r>
            <a:r>
              <a:rPr sz="3200" b="1" spc="-10" dirty="0">
                <a:solidFill>
                  <a:srgbClr val="7030A0"/>
                </a:solidFill>
                <a:latin typeface="Calibri"/>
                <a:cs typeface="Calibri"/>
              </a:rPr>
              <a:t>g)</a:t>
            </a:r>
            <a:r>
              <a:rPr sz="3200" b="1" dirty="0">
                <a:solidFill>
                  <a:srgbClr val="7030A0"/>
                </a:solidFill>
                <a:latin typeface="Calibri"/>
                <a:cs typeface="Calibri"/>
              </a:rPr>
              <a:t> =</a:t>
            </a:r>
            <a:r>
              <a:rPr sz="3200" b="1" spc="5" dirty="0">
                <a:solidFill>
                  <a:srgbClr val="7030A0"/>
                </a:solidFill>
                <a:latin typeface="Calibri"/>
                <a:cs typeface="Calibri"/>
              </a:rPr>
              <a:t> </a:t>
            </a:r>
            <a:r>
              <a:rPr sz="3200" b="1" spc="-20" dirty="0">
                <a:solidFill>
                  <a:srgbClr val="7030A0"/>
                </a:solidFill>
                <a:latin typeface="Calibri"/>
                <a:cs typeface="Calibri"/>
              </a:rPr>
              <a:t>0</a:t>
            </a:r>
            <a:r>
              <a:rPr sz="3200" b="1" spc="-10" dirty="0">
                <a:solidFill>
                  <a:srgbClr val="7030A0"/>
                </a:solidFill>
                <a:latin typeface="Calibri"/>
                <a:cs typeface="Calibri"/>
              </a:rPr>
              <a:t>.</a:t>
            </a:r>
            <a:r>
              <a:rPr sz="3200" b="1" spc="-20" dirty="0">
                <a:solidFill>
                  <a:srgbClr val="7030A0"/>
                </a:solidFill>
                <a:latin typeface="Calibri"/>
                <a:cs typeface="Calibri"/>
              </a:rPr>
              <a:t>75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082024" y="1635883"/>
            <a:ext cx="2031364" cy="431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b="1" spc="-25" dirty="0">
                <a:solidFill>
                  <a:srgbClr val="4472C4"/>
                </a:solidFill>
                <a:latin typeface="Calibri"/>
                <a:cs typeface="Calibri"/>
              </a:rPr>
              <a:t>P</a:t>
            </a:r>
            <a:r>
              <a:rPr sz="3200" b="1" spc="-10" dirty="0">
                <a:solidFill>
                  <a:srgbClr val="4472C4"/>
                </a:solidFill>
                <a:latin typeface="Calibri"/>
                <a:cs typeface="Calibri"/>
              </a:rPr>
              <a:t>(</a:t>
            </a:r>
            <a:r>
              <a:rPr sz="3200" b="1" spc="-25" dirty="0">
                <a:solidFill>
                  <a:srgbClr val="4472C4"/>
                </a:solidFill>
                <a:latin typeface="Calibri"/>
                <a:cs typeface="Calibri"/>
              </a:rPr>
              <a:t>d</a:t>
            </a:r>
            <a:r>
              <a:rPr sz="3200" b="1" spc="-15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3200" b="1" spc="-10" dirty="0">
                <a:solidFill>
                  <a:srgbClr val="4472C4"/>
                </a:solidFill>
                <a:latin typeface="Calibri"/>
                <a:cs typeface="Calibri"/>
              </a:rPr>
              <a:t>g)</a:t>
            </a:r>
            <a:r>
              <a:rPr sz="3200" b="1" dirty="0">
                <a:solidFill>
                  <a:srgbClr val="4472C4"/>
                </a:solidFill>
                <a:latin typeface="Calibri"/>
                <a:cs typeface="Calibri"/>
              </a:rPr>
              <a:t> =</a:t>
            </a:r>
            <a:r>
              <a:rPr sz="3200" b="1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3200" b="1" spc="-20" dirty="0">
                <a:solidFill>
                  <a:srgbClr val="4472C4"/>
                </a:solidFill>
                <a:latin typeface="Calibri"/>
                <a:cs typeface="Calibri"/>
              </a:rPr>
              <a:t>0</a:t>
            </a:r>
            <a:r>
              <a:rPr sz="3200" b="1" spc="-10" dirty="0">
                <a:solidFill>
                  <a:srgbClr val="4472C4"/>
                </a:solidFill>
                <a:latin typeface="Calibri"/>
                <a:cs typeface="Calibri"/>
              </a:rPr>
              <a:t>.</a:t>
            </a:r>
            <a:r>
              <a:rPr sz="3200" b="1" spc="-20" dirty="0">
                <a:solidFill>
                  <a:srgbClr val="4472C4"/>
                </a:solidFill>
                <a:latin typeface="Calibri"/>
                <a:cs typeface="Calibri"/>
              </a:rPr>
              <a:t>9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5060820" y="2192695"/>
            <a:ext cx="3719829" cy="3116580"/>
          </a:xfrm>
          <a:custGeom>
            <a:avLst/>
            <a:gdLst/>
            <a:ahLst/>
            <a:cxnLst/>
            <a:rect l="l" t="t" r="r" b="b"/>
            <a:pathLst>
              <a:path w="3719829" h="3116579">
                <a:moveTo>
                  <a:pt x="0" y="0"/>
                </a:moveTo>
                <a:lnTo>
                  <a:pt x="3719290" y="0"/>
                </a:lnTo>
                <a:lnTo>
                  <a:pt x="3719290" y="3116422"/>
                </a:lnTo>
                <a:lnTo>
                  <a:pt x="0" y="3116422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4472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242686" y="1361597"/>
            <a:ext cx="3753485" cy="3537585"/>
          </a:xfrm>
          <a:custGeom>
            <a:avLst/>
            <a:gdLst/>
            <a:ahLst/>
            <a:cxnLst/>
            <a:rect l="l" t="t" r="r" b="b"/>
            <a:pathLst>
              <a:path w="3753484" h="3537585">
                <a:moveTo>
                  <a:pt x="0" y="0"/>
                </a:moveTo>
                <a:lnTo>
                  <a:pt x="3753373" y="0"/>
                </a:lnTo>
                <a:lnTo>
                  <a:pt x="3753373" y="3536973"/>
                </a:lnTo>
                <a:lnTo>
                  <a:pt x="0" y="3536973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7030A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0603670" y="6198051"/>
            <a:ext cx="1445895" cy="1295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P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pp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y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ma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u="sng" spc="-25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dirty="0">
                <a:latin typeface="Calibri"/>
                <a:cs typeface="Calibri"/>
              </a:rPr>
              <a:t>is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CC0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P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bli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D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o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in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43</a:t>
            </a:fld>
            <a:endParaRPr spc="-15" dirty="0"/>
          </a:p>
        </p:txBody>
      </p:sp>
      <p:sp>
        <p:nvSpPr>
          <p:cNvPr id="13" name="object 13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6403" y="438889"/>
            <a:ext cx="10675620" cy="13728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82955">
              <a:lnSpc>
                <a:spcPct val="100000"/>
              </a:lnSpc>
            </a:pPr>
            <a:r>
              <a:rPr sz="4000" b="0" spc="-5" dirty="0">
                <a:latin typeface="Calibri Light"/>
                <a:cs typeface="Calibri Light"/>
              </a:rPr>
              <a:t>O</a:t>
            </a:r>
            <a:r>
              <a:rPr sz="4000" b="0" spc="-40" dirty="0">
                <a:latin typeface="Calibri Light"/>
                <a:cs typeface="Calibri Light"/>
              </a:rPr>
              <a:t>v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0" dirty="0">
                <a:latin typeface="Calibri Light"/>
                <a:cs typeface="Calibri Light"/>
              </a:rPr>
              <a:t>r</a:t>
            </a:r>
            <a:r>
              <a:rPr sz="4000" b="0" spc="-10" dirty="0">
                <a:latin typeface="Calibri Light"/>
                <a:cs typeface="Calibri Light"/>
              </a:rPr>
              <a:t>la</a:t>
            </a:r>
            <a:r>
              <a:rPr sz="4000" b="0" spc="-30" dirty="0">
                <a:latin typeface="Calibri Light"/>
                <a:cs typeface="Calibri Light"/>
              </a:rPr>
              <a:t>pp</a:t>
            </a:r>
            <a:r>
              <a:rPr sz="4000" b="0" spc="-5" dirty="0">
                <a:latin typeface="Calibri Light"/>
                <a:cs typeface="Calibri Light"/>
              </a:rPr>
              <a:t>i</a:t>
            </a:r>
            <a:r>
              <a:rPr sz="4000" b="0" spc="-30" dirty="0">
                <a:latin typeface="Calibri Light"/>
                <a:cs typeface="Calibri Light"/>
              </a:rPr>
              <a:t>n</a:t>
            </a:r>
            <a:r>
              <a:rPr sz="4000" b="0" spc="-20" dirty="0">
                <a:latin typeface="Calibri Light"/>
                <a:cs typeface="Calibri Light"/>
              </a:rPr>
              <a:t>g</a:t>
            </a:r>
            <a:r>
              <a:rPr sz="4000" b="0" spc="-5" dirty="0">
                <a:latin typeface="Calibri Light"/>
                <a:cs typeface="Calibri Light"/>
              </a:rPr>
              <a:t> B</a:t>
            </a:r>
            <a:r>
              <a:rPr sz="4000" b="0" spc="-75" dirty="0">
                <a:latin typeface="Calibri Light"/>
                <a:cs typeface="Calibri Light"/>
              </a:rPr>
              <a:t>o</a:t>
            </a:r>
            <a:r>
              <a:rPr sz="4000" b="0" spc="-105" dirty="0">
                <a:latin typeface="Calibri Light"/>
                <a:cs typeface="Calibri Light"/>
              </a:rPr>
              <a:t>x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15" dirty="0">
                <a:latin typeface="Calibri Light"/>
                <a:cs typeface="Calibri Light"/>
              </a:rPr>
              <a:t>s: </a:t>
            </a:r>
            <a:r>
              <a:rPr sz="3900" b="0" spc="40" dirty="0">
                <a:latin typeface="Calibri Light"/>
                <a:cs typeface="Calibri Light"/>
              </a:rPr>
              <a:t>No</a:t>
            </a:r>
            <a:r>
              <a:rPr sz="3900" b="0" spc="35" dirty="0">
                <a:latin typeface="Calibri Light"/>
                <a:cs typeface="Calibri Light"/>
              </a:rPr>
              <a:t>n</a:t>
            </a:r>
            <a:r>
              <a:rPr sz="3900" b="0" spc="20" dirty="0">
                <a:latin typeface="Calibri Light"/>
                <a:cs typeface="Calibri Light"/>
              </a:rPr>
              <a:t>-</a:t>
            </a:r>
            <a:r>
              <a:rPr sz="3900" b="0" spc="60" dirty="0">
                <a:latin typeface="Calibri Light"/>
                <a:cs typeface="Calibri Light"/>
              </a:rPr>
              <a:t>M</a:t>
            </a:r>
            <a:r>
              <a:rPr sz="3900" b="0" dirty="0">
                <a:latin typeface="Calibri Light"/>
                <a:cs typeface="Calibri Light"/>
              </a:rPr>
              <a:t>a</a:t>
            </a:r>
            <a:r>
              <a:rPr sz="3900" b="0" spc="30" dirty="0">
                <a:latin typeface="Calibri Light"/>
                <a:cs typeface="Calibri Light"/>
              </a:rPr>
              <a:t>x</a:t>
            </a:r>
            <a:r>
              <a:rPr sz="3900" b="0" spc="15" dirty="0">
                <a:latin typeface="Calibri Light"/>
                <a:cs typeface="Calibri Light"/>
              </a:rPr>
              <a:t> </a:t>
            </a:r>
            <a:r>
              <a:rPr sz="3900" b="0" spc="35" dirty="0">
                <a:latin typeface="Calibri Light"/>
                <a:cs typeface="Calibri Light"/>
              </a:rPr>
              <a:t>Supp</a:t>
            </a:r>
            <a:r>
              <a:rPr sz="3900" b="0" spc="-40" dirty="0">
                <a:latin typeface="Calibri Light"/>
                <a:cs typeface="Calibri Light"/>
              </a:rPr>
              <a:t>r</a:t>
            </a:r>
            <a:r>
              <a:rPr sz="3900" b="0" spc="30" dirty="0">
                <a:latin typeface="Calibri Light"/>
                <a:cs typeface="Calibri Light"/>
              </a:rPr>
              <a:t>ession</a:t>
            </a:r>
            <a:r>
              <a:rPr sz="3900" b="0" spc="10" dirty="0">
                <a:latin typeface="Calibri Light"/>
                <a:cs typeface="Calibri Light"/>
              </a:rPr>
              <a:t> </a:t>
            </a:r>
            <a:r>
              <a:rPr sz="3900" b="0" spc="20" dirty="0">
                <a:latin typeface="Calibri Light"/>
                <a:cs typeface="Calibri Light"/>
              </a:rPr>
              <a:t>(</a:t>
            </a:r>
            <a:r>
              <a:rPr sz="3900" b="0" spc="50" dirty="0">
                <a:latin typeface="Calibri Light"/>
                <a:cs typeface="Calibri Light"/>
              </a:rPr>
              <a:t>NM</a:t>
            </a:r>
            <a:r>
              <a:rPr sz="3900" b="0" spc="25" dirty="0">
                <a:latin typeface="Calibri Light"/>
                <a:cs typeface="Calibri Light"/>
              </a:rPr>
              <a:t>S)</a:t>
            </a:r>
            <a:endParaRPr sz="3900">
              <a:latin typeface="Calibri Light"/>
              <a:cs typeface="Calibri Light"/>
            </a:endParaRPr>
          </a:p>
          <a:p>
            <a:pPr marL="12700" marR="6076950">
              <a:lnSpc>
                <a:spcPct val="100699"/>
              </a:lnSpc>
              <a:spcBef>
                <a:spcPts val="835"/>
              </a:spcBef>
            </a:pPr>
            <a:r>
              <a:rPr sz="2400" b="1" spc="-5" dirty="0">
                <a:latin typeface="Calibri"/>
                <a:cs typeface="Calibri"/>
              </a:rPr>
              <a:t>P</a:t>
            </a:r>
            <a:r>
              <a:rPr sz="2400" b="1" spc="-35" dirty="0">
                <a:latin typeface="Calibri"/>
                <a:cs typeface="Calibri"/>
              </a:rPr>
              <a:t>r</a:t>
            </a:r>
            <a:r>
              <a:rPr sz="2400" b="1" spc="-20" dirty="0">
                <a:latin typeface="Calibri"/>
                <a:cs typeface="Calibri"/>
              </a:rPr>
              <a:t>obl</a:t>
            </a:r>
            <a:r>
              <a:rPr sz="2400" b="1" spc="-15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bj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5" dirty="0">
                <a:latin typeface="Calibri"/>
                <a:cs typeface="Calibri"/>
              </a:rPr>
              <a:t>f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app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ct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32933" y="6198051"/>
            <a:ext cx="2741930" cy="1295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Cr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o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w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d</a:t>
            </a:r>
            <a:r>
              <a:rPr sz="800" u="sng" spc="-25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is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5" dirty="0">
                <a:latin typeface="Calibri"/>
                <a:cs typeface="Calibri"/>
              </a:rPr>
              <a:t>f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-5" dirty="0">
                <a:latin typeface="Calibri"/>
                <a:cs typeface="Calibri"/>
              </a:rPr>
              <a:t>ee </a:t>
            </a:r>
            <a:r>
              <a:rPr sz="800" spc="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o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dirty="0">
                <a:latin typeface="Calibri"/>
                <a:cs typeface="Calibri"/>
              </a:rPr>
              <a:t>o</a:t>
            </a:r>
            <a:r>
              <a:rPr sz="800" spc="-15" dirty="0">
                <a:latin typeface="Calibri"/>
                <a:cs typeface="Calibri"/>
              </a:rPr>
              <a:t>mm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spc="-10" dirty="0">
                <a:latin typeface="Calibri"/>
                <a:cs typeface="Calibri"/>
              </a:rPr>
              <a:t>rc</a:t>
            </a:r>
            <a:r>
              <a:rPr sz="800" dirty="0">
                <a:latin typeface="Calibri"/>
                <a:cs typeface="Calibri"/>
              </a:rPr>
              <a:t>ial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u</a:t>
            </a:r>
            <a:r>
              <a:rPr sz="800" spc="-5" dirty="0">
                <a:latin typeface="Calibri"/>
                <a:cs typeface="Calibri"/>
              </a:rPr>
              <a:t>se </a:t>
            </a:r>
            <a:r>
              <a:rPr sz="800" dirty="0">
                <a:latin typeface="Calibri"/>
                <a:cs typeface="Calibri"/>
              </a:rPr>
              <a:t>und</a:t>
            </a:r>
            <a:r>
              <a:rPr sz="800" spc="-5" dirty="0">
                <a:latin typeface="Calibri"/>
                <a:cs typeface="Calibri"/>
              </a:rPr>
              <a:t>er</a:t>
            </a:r>
            <a:r>
              <a:rPr sz="800" spc="-15" dirty="0">
                <a:latin typeface="Calibri"/>
                <a:cs typeface="Calibri"/>
              </a:rPr>
              <a:t> t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e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P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ixa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b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y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li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ce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n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se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6403" y="2213513"/>
            <a:ext cx="4293870" cy="28873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984250" algn="just">
              <a:lnSpc>
                <a:spcPts val="2870"/>
              </a:lnSpc>
            </a:pPr>
            <a:r>
              <a:rPr sz="2400" b="1" spc="-15" dirty="0">
                <a:latin typeface="Calibri"/>
                <a:cs typeface="Calibri"/>
              </a:rPr>
              <a:t>S</a:t>
            </a:r>
            <a:r>
              <a:rPr sz="2400" b="1" spc="-20" dirty="0">
                <a:latin typeface="Calibri"/>
                <a:cs typeface="Calibri"/>
              </a:rPr>
              <a:t>olu</a:t>
            </a:r>
            <a:r>
              <a:rPr sz="2400" b="1" spc="-5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ion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7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8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-p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 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ct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b="1" spc="-30" dirty="0">
                <a:latin typeface="Calibri"/>
                <a:cs typeface="Calibri"/>
              </a:rPr>
              <a:t>N</a:t>
            </a:r>
            <a:r>
              <a:rPr sz="2400" b="1" spc="-20" dirty="0">
                <a:latin typeface="Calibri"/>
                <a:cs typeface="Calibri"/>
              </a:rPr>
              <a:t>o</a:t>
            </a:r>
            <a:r>
              <a:rPr sz="2400" b="1" spc="-15" dirty="0">
                <a:latin typeface="Calibri"/>
                <a:cs typeface="Calibri"/>
              </a:rPr>
              <a:t>n</a:t>
            </a:r>
            <a:r>
              <a:rPr sz="2400" b="1" dirty="0">
                <a:latin typeface="Calibri"/>
                <a:cs typeface="Calibri"/>
              </a:rPr>
              <a:t>-</a:t>
            </a:r>
            <a:r>
              <a:rPr sz="2400" b="1" spc="-25" dirty="0">
                <a:latin typeface="Calibri"/>
                <a:cs typeface="Calibri"/>
              </a:rPr>
              <a:t>M</a:t>
            </a:r>
            <a:r>
              <a:rPr sz="2400" b="1" spc="-35" dirty="0">
                <a:latin typeface="Calibri"/>
                <a:cs typeface="Calibri"/>
              </a:rPr>
              <a:t>a</a:t>
            </a:r>
            <a:r>
              <a:rPr sz="2400" b="1" dirty="0">
                <a:latin typeface="Calibri"/>
                <a:cs typeface="Calibri"/>
              </a:rPr>
              <a:t>x </a:t>
            </a:r>
            <a:r>
              <a:rPr sz="2400" b="1" spc="-15" dirty="0">
                <a:latin typeface="Calibri"/>
                <a:cs typeface="Calibri"/>
              </a:rPr>
              <a:t>S</a:t>
            </a:r>
            <a:r>
              <a:rPr sz="2400" b="1" spc="-20" dirty="0">
                <a:latin typeface="Calibri"/>
                <a:cs typeface="Calibri"/>
              </a:rPr>
              <a:t>upp</a:t>
            </a:r>
            <a:r>
              <a:rPr sz="2400" b="1" spc="-30" dirty="0">
                <a:latin typeface="Calibri"/>
                <a:cs typeface="Calibri"/>
              </a:rPr>
              <a:t>r</a:t>
            </a:r>
            <a:r>
              <a:rPr sz="2400" b="1" dirty="0">
                <a:latin typeface="Calibri"/>
                <a:cs typeface="Calibri"/>
              </a:rPr>
              <a:t>e</a:t>
            </a:r>
            <a:r>
              <a:rPr sz="2400" b="1" spc="-5" dirty="0">
                <a:latin typeface="Calibri"/>
                <a:cs typeface="Calibri"/>
              </a:rPr>
              <a:t>ss</a:t>
            </a:r>
            <a:r>
              <a:rPr sz="2400" b="1" spc="-15" dirty="0">
                <a:latin typeface="Calibri"/>
                <a:cs typeface="Calibri"/>
              </a:rPr>
              <a:t>ion</a:t>
            </a:r>
            <a:r>
              <a:rPr sz="2400" b="1" spc="-5" dirty="0">
                <a:latin typeface="Calibri"/>
                <a:cs typeface="Calibri"/>
              </a:rPr>
              <a:t> </a:t>
            </a:r>
            <a:r>
              <a:rPr sz="2400" b="1" spc="-10" dirty="0">
                <a:latin typeface="Calibri"/>
                <a:cs typeface="Calibri"/>
              </a:rPr>
              <a:t>(</a:t>
            </a:r>
            <a:r>
              <a:rPr sz="2400" b="1" spc="-30" dirty="0">
                <a:latin typeface="Calibri"/>
                <a:cs typeface="Calibri"/>
              </a:rPr>
              <a:t>N</a:t>
            </a:r>
            <a:r>
              <a:rPr sz="2400" b="1" dirty="0">
                <a:latin typeface="Calibri"/>
                <a:cs typeface="Calibri"/>
              </a:rPr>
              <a:t>M</a:t>
            </a:r>
            <a:r>
              <a:rPr sz="2400" b="1" spc="-10" dirty="0">
                <a:latin typeface="Calibri"/>
                <a:cs typeface="Calibri"/>
              </a:rPr>
              <a:t>S)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2"/>
              </a:spcBef>
            </a:pPr>
            <a:endParaRPr sz="2400">
              <a:latin typeface="Times New Roman"/>
              <a:cs typeface="Times New Roman"/>
            </a:endParaRPr>
          </a:p>
          <a:p>
            <a:pPr marL="469900" indent="-457200" algn="just">
              <a:lnSpc>
                <a:spcPct val="100000"/>
              </a:lnSpc>
              <a:buFont typeface="Calibri"/>
              <a:buAutoNum type="arabicPeriod"/>
              <a:tabLst>
                <a:tab pos="469900" algn="l"/>
              </a:tabLst>
            </a:pP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4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9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x</a:t>
            </a:r>
            <a:endParaRPr sz="2400">
              <a:latin typeface="Calibri"/>
              <a:cs typeface="Calibri"/>
            </a:endParaRPr>
          </a:p>
          <a:p>
            <a:pPr marL="469900" marR="135255" indent="-457200">
              <a:lnSpc>
                <a:spcPts val="2870"/>
              </a:lnSpc>
              <a:spcBef>
                <a:spcPts val="120"/>
              </a:spcBef>
              <a:buFont typeface="Calibri"/>
              <a:buAutoNum type="arabicPeriod"/>
              <a:tabLst>
                <a:tab pos="469900" algn="l"/>
              </a:tabLst>
            </a:pPr>
            <a:r>
              <a:rPr sz="2400" dirty="0">
                <a:latin typeface="Calibri"/>
                <a:cs typeface="Calibri"/>
              </a:rPr>
              <a:t>Eli</a:t>
            </a:r>
            <a:r>
              <a:rPr sz="2400" spc="-30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in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8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spc="-65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5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Io</a:t>
            </a:r>
            <a:r>
              <a:rPr sz="2400" spc="-20" dirty="0">
                <a:latin typeface="Calibri"/>
                <a:cs typeface="Calibri"/>
              </a:rPr>
              <a:t>U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&gt;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ol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(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7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  <a:p>
            <a:pPr marL="469900" indent="-457200" algn="just">
              <a:lnSpc>
                <a:spcPts val="2775"/>
              </a:lnSpc>
              <a:buFont typeface="Calibri"/>
              <a:buAutoNum type="arabicPeriod"/>
              <a:tabLst>
                <a:tab pos="469900" algn="l"/>
              </a:tabLst>
            </a:pPr>
            <a:r>
              <a:rPr sz="2400" spc="-1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f a</a:t>
            </a:r>
            <a:r>
              <a:rPr sz="2400" spc="-4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spc="-65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spc="-65" dirty="0">
                <a:latin typeface="Calibri"/>
                <a:cs typeface="Calibri"/>
              </a:rPr>
              <a:t>OT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1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901441" y="1145818"/>
            <a:ext cx="7101224" cy="471195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34923" y="5304577"/>
            <a:ext cx="4211320" cy="974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2200" b="1" dirty="0">
                <a:solidFill>
                  <a:srgbClr val="C00000"/>
                </a:solidFill>
                <a:latin typeface="Calibri"/>
                <a:cs typeface="Calibri"/>
              </a:rPr>
              <a:t>P</a:t>
            </a:r>
            <a:r>
              <a:rPr sz="2200" b="1" spc="-25" dirty="0">
                <a:solidFill>
                  <a:srgbClr val="C00000"/>
                </a:solidFill>
                <a:latin typeface="Calibri"/>
                <a:cs typeface="Calibri"/>
              </a:rPr>
              <a:t>r</a:t>
            </a:r>
            <a:r>
              <a:rPr sz="2200" b="1" spc="-10" dirty="0">
                <a:solidFill>
                  <a:srgbClr val="C00000"/>
                </a:solidFill>
                <a:latin typeface="Calibri"/>
                <a:cs typeface="Calibri"/>
              </a:rPr>
              <a:t>o</a:t>
            </a:r>
            <a:r>
              <a:rPr sz="2200" b="1" spc="-25" dirty="0">
                <a:solidFill>
                  <a:srgbClr val="C00000"/>
                </a:solidFill>
                <a:latin typeface="Calibri"/>
                <a:cs typeface="Calibri"/>
              </a:rPr>
              <a:t>b</a:t>
            </a:r>
            <a:r>
              <a:rPr sz="2200" b="1" spc="-15" dirty="0">
                <a:solidFill>
                  <a:srgbClr val="C00000"/>
                </a:solidFill>
                <a:latin typeface="Calibri"/>
                <a:cs typeface="Calibri"/>
              </a:rPr>
              <a:t>l</a:t>
            </a:r>
            <a:r>
              <a:rPr sz="2200" b="1" spc="5" dirty="0">
                <a:solidFill>
                  <a:srgbClr val="C00000"/>
                </a:solidFill>
                <a:latin typeface="Calibri"/>
                <a:cs typeface="Calibri"/>
              </a:rPr>
              <a:t>e</a:t>
            </a:r>
            <a:r>
              <a:rPr sz="2200" b="1" spc="-5" dirty="0">
                <a:solidFill>
                  <a:srgbClr val="C00000"/>
                </a:solidFill>
                <a:latin typeface="Calibri"/>
                <a:cs typeface="Calibri"/>
              </a:rPr>
              <a:t>m</a:t>
            </a:r>
            <a:r>
              <a:rPr sz="2200" spc="-10" dirty="0">
                <a:solidFill>
                  <a:srgbClr val="C00000"/>
                </a:solidFill>
                <a:latin typeface="Calibri"/>
                <a:cs typeface="Calibri"/>
              </a:rPr>
              <a:t>:</a:t>
            </a:r>
            <a:r>
              <a:rPr sz="2200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alibri"/>
                <a:cs typeface="Calibri"/>
              </a:rPr>
              <a:t>N</a:t>
            </a:r>
            <a:r>
              <a:rPr sz="2200" spc="-30" dirty="0">
                <a:solidFill>
                  <a:srgbClr val="C00000"/>
                </a:solidFill>
                <a:latin typeface="Calibri"/>
                <a:cs typeface="Calibri"/>
              </a:rPr>
              <a:t>M</a:t>
            </a:r>
            <a:r>
              <a:rPr sz="2200" dirty="0">
                <a:solidFill>
                  <a:srgbClr val="C00000"/>
                </a:solidFill>
                <a:latin typeface="Calibri"/>
                <a:cs typeface="Calibri"/>
              </a:rPr>
              <a:t>S </a:t>
            </a:r>
            <a:r>
              <a:rPr sz="2200" spc="-20" dirty="0">
                <a:solidFill>
                  <a:srgbClr val="C00000"/>
                </a:solidFill>
                <a:latin typeface="Calibri"/>
                <a:cs typeface="Calibri"/>
              </a:rPr>
              <a:t>m</a:t>
            </a:r>
            <a:r>
              <a:rPr sz="2200" spc="-45" dirty="0">
                <a:solidFill>
                  <a:srgbClr val="C00000"/>
                </a:solidFill>
                <a:latin typeface="Calibri"/>
                <a:cs typeface="Calibri"/>
              </a:rPr>
              <a:t>a</a:t>
            </a:r>
            <a:r>
              <a:rPr sz="2200" spc="-10" dirty="0">
                <a:solidFill>
                  <a:srgbClr val="C00000"/>
                </a:solidFill>
                <a:latin typeface="Calibri"/>
                <a:cs typeface="Calibri"/>
              </a:rPr>
              <a:t>y</a:t>
            </a:r>
            <a:r>
              <a:rPr sz="2200" spc="5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alibri"/>
                <a:cs typeface="Calibri"/>
              </a:rPr>
              <a:t>eli</a:t>
            </a:r>
            <a:r>
              <a:rPr sz="2200" spc="-20" dirty="0">
                <a:solidFill>
                  <a:srgbClr val="C00000"/>
                </a:solidFill>
                <a:latin typeface="Calibri"/>
                <a:cs typeface="Calibri"/>
              </a:rPr>
              <a:t>m</a:t>
            </a:r>
            <a:r>
              <a:rPr sz="2200" spc="-10" dirty="0">
                <a:solidFill>
                  <a:srgbClr val="C00000"/>
                </a:solidFill>
                <a:latin typeface="Calibri"/>
                <a:cs typeface="Calibri"/>
              </a:rPr>
              <a:t>in</a:t>
            </a:r>
            <a:r>
              <a:rPr sz="2200" spc="-25" dirty="0">
                <a:solidFill>
                  <a:srgbClr val="C00000"/>
                </a:solidFill>
                <a:latin typeface="Calibri"/>
                <a:cs typeface="Calibri"/>
              </a:rPr>
              <a:t>a</a:t>
            </a:r>
            <a:r>
              <a:rPr sz="2200" spc="-35" dirty="0">
                <a:solidFill>
                  <a:srgbClr val="C00000"/>
                </a:solidFill>
                <a:latin typeface="Calibri"/>
                <a:cs typeface="Calibri"/>
              </a:rPr>
              <a:t>t</a:t>
            </a:r>
            <a:r>
              <a:rPr sz="2200" spc="-15" dirty="0">
                <a:solidFill>
                  <a:srgbClr val="C00000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200" spc="-150" dirty="0">
                <a:solidFill>
                  <a:srgbClr val="C00000"/>
                </a:solidFill>
                <a:latin typeface="Calibri"/>
                <a:cs typeface="Calibri"/>
              </a:rPr>
              <a:t>”</a:t>
            </a:r>
            <a:r>
              <a:rPr sz="2200" spc="-30" dirty="0">
                <a:solidFill>
                  <a:srgbClr val="C00000"/>
                </a:solidFill>
                <a:latin typeface="Calibri"/>
                <a:cs typeface="Calibri"/>
              </a:rPr>
              <a:t>g</a:t>
            </a:r>
            <a:r>
              <a:rPr sz="2200" dirty="0">
                <a:solidFill>
                  <a:srgbClr val="C00000"/>
                </a:solidFill>
                <a:latin typeface="Calibri"/>
                <a:cs typeface="Calibri"/>
              </a:rPr>
              <a:t>oo</a:t>
            </a:r>
            <a:r>
              <a:rPr sz="2200" spc="-10" dirty="0">
                <a:solidFill>
                  <a:srgbClr val="C00000"/>
                </a:solidFill>
                <a:latin typeface="Calibri"/>
                <a:cs typeface="Calibri"/>
              </a:rPr>
              <a:t>d</a:t>
            </a:r>
            <a:r>
              <a:rPr sz="2200" dirty="0">
                <a:solidFill>
                  <a:srgbClr val="C00000"/>
                </a:solidFill>
                <a:latin typeface="Calibri"/>
                <a:cs typeface="Calibri"/>
              </a:rPr>
              <a:t>” </a:t>
            </a:r>
            <a:r>
              <a:rPr sz="2200" spc="-10" dirty="0">
                <a:solidFill>
                  <a:srgbClr val="C00000"/>
                </a:solidFill>
                <a:latin typeface="Calibri"/>
                <a:cs typeface="Calibri"/>
              </a:rPr>
              <a:t>b</a:t>
            </a:r>
            <a:r>
              <a:rPr sz="2200" spc="-40" dirty="0">
                <a:solidFill>
                  <a:srgbClr val="C00000"/>
                </a:solidFill>
                <a:latin typeface="Calibri"/>
                <a:cs typeface="Calibri"/>
              </a:rPr>
              <a:t>o</a:t>
            </a:r>
            <a:r>
              <a:rPr sz="2200" spc="-65" dirty="0">
                <a:solidFill>
                  <a:srgbClr val="C00000"/>
                </a:solidFill>
                <a:latin typeface="Calibri"/>
                <a:cs typeface="Calibri"/>
              </a:rPr>
              <a:t>x</a:t>
            </a:r>
            <a:r>
              <a:rPr sz="2200" spc="-15" dirty="0">
                <a:solidFill>
                  <a:srgbClr val="C00000"/>
                </a:solidFill>
                <a:latin typeface="Calibri"/>
                <a:cs typeface="Calibri"/>
              </a:rPr>
              <a:t>e</a:t>
            </a:r>
            <a:r>
              <a:rPr sz="2200" dirty="0">
                <a:solidFill>
                  <a:srgbClr val="C00000"/>
                </a:solidFill>
                <a:latin typeface="Calibri"/>
                <a:cs typeface="Calibri"/>
              </a:rPr>
              <a:t>s</a:t>
            </a:r>
            <a:r>
              <a:rPr sz="2200" spc="5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200" spc="-20" dirty="0">
                <a:solidFill>
                  <a:srgbClr val="C00000"/>
                </a:solidFill>
                <a:latin typeface="Calibri"/>
                <a:cs typeface="Calibri"/>
              </a:rPr>
              <a:t>w</a:t>
            </a:r>
            <a:r>
              <a:rPr sz="2200" spc="-25" dirty="0">
                <a:solidFill>
                  <a:srgbClr val="C00000"/>
                </a:solidFill>
                <a:latin typeface="Calibri"/>
                <a:cs typeface="Calibri"/>
              </a:rPr>
              <a:t>h</a:t>
            </a:r>
            <a:r>
              <a:rPr sz="2200" spc="-15" dirty="0">
                <a:solidFill>
                  <a:srgbClr val="C00000"/>
                </a:solidFill>
                <a:latin typeface="Calibri"/>
                <a:cs typeface="Calibri"/>
              </a:rPr>
              <a:t>e</a:t>
            </a:r>
            <a:r>
              <a:rPr sz="2200" dirty="0">
                <a:solidFill>
                  <a:srgbClr val="C00000"/>
                </a:solidFill>
                <a:latin typeface="Calibri"/>
                <a:cs typeface="Calibri"/>
              </a:rPr>
              <a:t>n</a:t>
            </a:r>
            <a:r>
              <a:rPr sz="2200" spc="-5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C00000"/>
                </a:solidFill>
                <a:latin typeface="Calibri"/>
                <a:cs typeface="Calibri"/>
              </a:rPr>
              <a:t>o</a:t>
            </a:r>
            <a:r>
              <a:rPr sz="2200" spc="-10" dirty="0">
                <a:solidFill>
                  <a:srgbClr val="C00000"/>
                </a:solidFill>
                <a:latin typeface="Calibri"/>
                <a:cs typeface="Calibri"/>
              </a:rPr>
              <a:t>b</a:t>
            </a:r>
            <a:r>
              <a:rPr sz="2200" spc="-5" dirty="0">
                <a:solidFill>
                  <a:srgbClr val="C00000"/>
                </a:solidFill>
                <a:latin typeface="Calibri"/>
                <a:cs typeface="Calibri"/>
              </a:rPr>
              <a:t>j</a:t>
            </a:r>
            <a:r>
              <a:rPr sz="2200" spc="-15" dirty="0">
                <a:solidFill>
                  <a:srgbClr val="C00000"/>
                </a:solidFill>
                <a:latin typeface="Calibri"/>
                <a:cs typeface="Calibri"/>
              </a:rPr>
              <a:t>ec</a:t>
            </a:r>
            <a:r>
              <a:rPr sz="2200" spc="-10" dirty="0">
                <a:solidFill>
                  <a:srgbClr val="C00000"/>
                </a:solidFill>
                <a:latin typeface="Calibri"/>
                <a:cs typeface="Calibri"/>
              </a:rPr>
              <a:t>t</a:t>
            </a:r>
            <a:r>
              <a:rPr sz="2200" dirty="0">
                <a:solidFill>
                  <a:srgbClr val="C00000"/>
                </a:solidFill>
                <a:latin typeface="Calibri"/>
                <a:cs typeface="Calibri"/>
              </a:rPr>
              <a:t>s</a:t>
            </a:r>
            <a:r>
              <a:rPr sz="2200" spc="5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200" spc="-5" dirty="0">
                <a:solidFill>
                  <a:srgbClr val="C00000"/>
                </a:solidFill>
                <a:latin typeface="Calibri"/>
                <a:cs typeface="Calibri"/>
              </a:rPr>
              <a:t>a</a:t>
            </a:r>
            <a:r>
              <a:rPr sz="2200" spc="-45" dirty="0">
                <a:solidFill>
                  <a:srgbClr val="C00000"/>
                </a:solidFill>
                <a:latin typeface="Calibri"/>
                <a:cs typeface="Calibri"/>
              </a:rPr>
              <a:t>r</a:t>
            </a:r>
            <a:r>
              <a:rPr sz="2200" spc="-15" dirty="0">
                <a:solidFill>
                  <a:srgbClr val="C00000"/>
                </a:solidFill>
                <a:latin typeface="Calibri"/>
                <a:cs typeface="Calibri"/>
              </a:rPr>
              <a:t>e</a:t>
            </a:r>
            <a:r>
              <a:rPr sz="2200" spc="5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alibri"/>
                <a:cs typeface="Calibri"/>
              </a:rPr>
              <a:t>h</a:t>
            </a:r>
            <a:r>
              <a:rPr sz="2200" spc="-5" dirty="0">
                <a:solidFill>
                  <a:srgbClr val="C00000"/>
                </a:solidFill>
                <a:latin typeface="Calibri"/>
                <a:cs typeface="Calibri"/>
              </a:rPr>
              <a:t>i</a:t>
            </a:r>
            <a:r>
              <a:rPr sz="2200" spc="-15" dirty="0">
                <a:solidFill>
                  <a:srgbClr val="C00000"/>
                </a:solidFill>
                <a:latin typeface="Calibri"/>
                <a:cs typeface="Calibri"/>
              </a:rPr>
              <a:t>g</a:t>
            </a:r>
            <a:r>
              <a:rPr sz="2200" spc="-10" dirty="0">
                <a:solidFill>
                  <a:srgbClr val="C00000"/>
                </a:solidFill>
                <a:latin typeface="Calibri"/>
                <a:cs typeface="Calibri"/>
              </a:rPr>
              <a:t>h</a:t>
            </a:r>
            <a:r>
              <a:rPr sz="2200" spc="-5" dirty="0">
                <a:solidFill>
                  <a:srgbClr val="C00000"/>
                </a:solidFill>
                <a:latin typeface="Calibri"/>
                <a:cs typeface="Calibri"/>
              </a:rPr>
              <a:t>l</a:t>
            </a:r>
            <a:r>
              <a:rPr sz="2200" spc="-10" dirty="0">
                <a:solidFill>
                  <a:srgbClr val="C00000"/>
                </a:solidFill>
                <a:latin typeface="Calibri"/>
                <a:cs typeface="Calibri"/>
              </a:rPr>
              <a:t>y</a:t>
            </a:r>
            <a:r>
              <a:rPr sz="2200" spc="-5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alibri"/>
                <a:cs typeface="Calibri"/>
              </a:rPr>
              <a:t>o</a:t>
            </a:r>
            <a:r>
              <a:rPr sz="2200" spc="-30" dirty="0">
                <a:solidFill>
                  <a:srgbClr val="C00000"/>
                </a:solidFill>
                <a:latin typeface="Calibri"/>
                <a:cs typeface="Calibri"/>
              </a:rPr>
              <a:t>v</a:t>
            </a:r>
            <a:r>
              <a:rPr sz="2200" spc="-10" dirty="0">
                <a:solidFill>
                  <a:srgbClr val="C00000"/>
                </a:solidFill>
                <a:latin typeface="Calibri"/>
                <a:cs typeface="Calibri"/>
              </a:rPr>
              <a:t>er</a:t>
            </a:r>
            <a:r>
              <a:rPr sz="2200" spc="-5" dirty="0">
                <a:solidFill>
                  <a:srgbClr val="C00000"/>
                </a:solidFill>
                <a:latin typeface="Calibri"/>
                <a:cs typeface="Calibri"/>
              </a:rPr>
              <a:t>la</a:t>
            </a:r>
            <a:r>
              <a:rPr sz="2200" spc="-10" dirty="0">
                <a:solidFill>
                  <a:srgbClr val="C00000"/>
                </a:solidFill>
                <a:latin typeface="Calibri"/>
                <a:cs typeface="Calibri"/>
              </a:rPr>
              <a:t>pp</a:t>
            </a:r>
            <a:r>
              <a:rPr sz="2200" spc="-5" dirty="0">
                <a:solidFill>
                  <a:srgbClr val="C00000"/>
                </a:solidFill>
                <a:latin typeface="Calibri"/>
                <a:cs typeface="Calibri"/>
              </a:rPr>
              <a:t>i</a:t>
            </a:r>
            <a:r>
              <a:rPr sz="2200" spc="-10" dirty="0">
                <a:solidFill>
                  <a:srgbClr val="C00000"/>
                </a:solidFill>
                <a:latin typeface="Calibri"/>
                <a:cs typeface="Calibri"/>
              </a:rPr>
              <a:t>n</a:t>
            </a:r>
            <a:r>
              <a:rPr sz="2200" spc="5" dirty="0">
                <a:solidFill>
                  <a:srgbClr val="C00000"/>
                </a:solidFill>
                <a:latin typeface="Calibri"/>
                <a:cs typeface="Calibri"/>
              </a:rPr>
              <a:t>g</a:t>
            </a:r>
            <a:r>
              <a:rPr sz="2200" dirty="0">
                <a:solidFill>
                  <a:srgbClr val="C00000"/>
                </a:solidFill>
                <a:latin typeface="Calibri"/>
                <a:cs typeface="Calibri"/>
              </a:rPr>
              <a:t>…</a:t>
            </a:r>
            <a:r>
              <a:rPr sz="2200" spc="5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rgbClr val="C00000"/>
                </a:solidFill>
                <a:latin typeface="Calibri"/>
                <a:cs typeface="Calibri"/>
              </a:rPr>
              <a:t>n</a:t>
            </a:r>
            <a:r>
              <a:rPr sz="2200" dirty="0">
                <a:solidFill>
                  <a:srgbClr val="C00000"/>
                </a:solidFill>
                <a:latin typeface="Calibri"/>
                <a:cs typeface="Calibri"/>
              </a:rPr>
              <a:t>o</a:t>
            </a:r>
            <a:r>
              <a:rPr sz="2200" spc="5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200" spc="-30" dirty="0">
                <a:solidFill>
                  <a:srgbClr val="C00000"/>
                </a:solidFill>
                <a:latin typeface="Calibri"/>
                <a:cs typeface="Calibri"/>
              </a:rPr>
              <a:t>g</a:t>
            </a:r>
            <a:r>
              <a:rPr sz="2200" dirty="0">
                <a:solidFill>
                  <a:srgbClr val="C00000"/>
                </a:solidFill>
                <a:latin typeface="Calibri"/>
                <a:cs typeface="Calibri"/>
              </a:rPr>
              <a:t>ood</a:t>
            </a:r>
            <a:r>
              <a:rPr sz="2200" spc="-5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C00000"/>
                </a:solidFill>
                <a:latin typeface="Calibri"/>
                <a:cs typeface="Calibri"/>
              </a:rPr>
              <a:t>so</a:t>
            </a:r>
            <a:r>
              <a:rPr sz="2200" spc="-5" dirty="0">
                <a:solidFill>
                  <a:srgbClr val="C00000"/>
                </a:solidFill>
                <a:latin typeface="Calibri"/>
                <a:cs typeface="Calibri"/>
              </a:rPr>
              <a:t>l</a:t>
            </a:r>
            <a:r>
              <a:rPr sz="2200" spc="-10" dirty="0">
                <a:solidFill>
                  <a:srgbClr val="C00000"/>
                </a:solidFill>
                <a:latin typeface="Calibri"/>
                <a:cs typeface="Calibri"/>
              </a:rPr>
              <a:t>u</a:t>
            </a:r>
            <a:r>
              <a:rPr sz="2200" dirty="0">
                <a:solidFill>
                  <a:srgbClr val="C00000"/>
                </a:solidFill>
                <a:latin typeface="Calibri"/>
                <a:cs typeface="Calibri"/>
              </a:rPr>
              <a:t>t</a:t>
            </a:r>
            <a:r>
              <a:rPr sz="2200" spc="-5" dirty="0">
                <a:solidFill>
                  <a:srgbClr val="C00000"/>
                </a:solidFill>
                <a:latin typeface="Calibri"/>
                <a:cs typeface="Calibri"/>
              </a:rPr>
              <a:t>i</a:t>
            </a:r>
            <a:r>
              <a:rPr sz="2200" dirty="0">
                <a:solidFill>
                  <a:srgbClr val="C00000"/>
                </a:solidFill>
                <a:latin typeface="Calibri"/>
                <a:cs typeface="Calibri"/>
              </a:rPr>
              <a:t>on</a:t>
            </a:r>
            <a:r>
              <a:rPr sz="2200" spc="-5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200" dirty="0">
                <a:solidFill>
                  <a:srgbClr val="C00000"/>
                </a:solidFill>
                <a:latin typeface="Calibri"/>
                <a:cs typeface="Calibri"/>
              </a:rPr>
              <a:t>=(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44</a:t>
            </a:fld>
            <a:endParaRPr spc="-15" dirty="0"/>
          </a:p>
        </p:txBody>
      </p:sp>
      <p:sp>
        <p:nvSpPr>
          <p:cNvPr id="9" name="object 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32289" y="429069"/>
            <a:ext cx="6279515" cy="10585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4330"/>
              </a:lnSpc>
            </a:pPr>
            <a:r>
              <a:rPr sz="4000" b="0" spc="-110" dirty="0">
                <a:latin typeface="Calibri Light"/>
                <a:cs typeface="Calibri Light"/>
              </a:rPr>
              <a:t>E</a:t>
            </a:r>
            <a:r>
              <a:rPr sz="4000" b="0" spc="-75" dirty="0">
                <a:latin typeface="Calibri Light"/>
                <a:cs typeface="Calibri Light"/>
              </a:rPr>
              <a:t>v</a:t>
            </a:r>
            <a:r>
              <a:rPr sz="4000" b="0" spc="-15" dirty="0">
                <a:latin typeface="Calibri Light"/>
                <a:cs typeface="Calibri Light"/>
              </a:rPr>
              <a:t>al</a:t>
            </a:r>
            <a:r>
              <a:rPr sz="4000" b="0" spc="-30" dirty="0">
                <a:latin typeface="Calibri Light"/>
                <a:cs typeface="Calibri Light"/>
              </a:rPr>
              <a:t>u</a:t>
            </a:r>
            <a:r>
              <a:rPr sz="4000" b="0" spc="-55" dirty="0">
                <a:latin typeface="Calibri Light"/>
                <a:cs typeface="Calibri Light"/>
              </a:rPr>
              <a:t>a</a:t>
            </a:r>
            <a:r>
              <a:rPr sz="4000" b="0" spc="-20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i</a:t>
            </a:r>
            <a:r>
              <a:rPr sz="4000" b="0" spc="-30" dirty="0">
                <a:latin typeface="Calibri Light"/>
                <a:cs typeface="Calibri Light"/>
              </a:rPr>
              <a:t>n</a:t>
            </a:r>
            <a:r>
              <a:rPr sz="4000" b="0" spc="-20" dirty="0">
                <a:latin typeface="Calibri Light"/>
                <a:cs typeface="Calibri Light"/>
              </a:rPr>
              <a:t>g</a:t>
            </a:r>
            <a:r>
              <a:rPr sz="4000" b="0" spc="-5" dirty="0">
                <a:latin typeface="Calibri Light"/>
                <a:cs typeface="Calibri Light"/>
              </a:rPr>
              <a:t> O</a:t>
            </a:r>
            <a:r>
              <a:rPr sz="4000" b="0" spc="-30" dirty="0">
                <a:latin typeface="Calibri Light"/>
                <a:cs typeface="Calibri Light"/>
              </a:rPr>
              <a:t>b</a:t>
            </a:r>
            <a:r>
              <a:rPr sz="4000" b="0" spc="-5" dirty="0">
                <a:latin typeface="Calibri Light"/>
                <a:cs typeface="Calibri Light"/>
              </a:rPr>
              <a:t>je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30" dirty="0">
                <a:latin typeface="Calibri Light"/>
                <a:cs typeface="Calibri Light"/>
              </a:rPr>
              <a:t>D</a:t>
            </a:r>
            <a:r>
              <a:rPr sz="4000" b="0" spc="-20" dirty="0">
                <a:latin typeface="Calibri Light"/>
                <a:cs typeface="Calibri Light"/>
              </a:rPr>
              <a:t>e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15" dirty="0">
                <a:latin typeface="Calibri Light"/>
                <a:cs typeface="Calibri Light"/>
              </a:rPr>
              <a:t>s: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40" dirty="0">
                <a:latin typeface="Calibri Light"/>
                <a:cs typeface="Calibri Light"/>
              </a:rPr>
              <a:t>M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0" dirty="0">
                <a:latin typeface="Calibri Light"/>
                <a:cs typeface="Calibri Light"/>
              </a:rPr>
              <a:t>an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60" dirty="0">
                <a:latin typeface="Calibri Light"/>
                <a:cs typeface="Calibri Light"/>
              </a:rPr>
              <a:t>A</a:t>
            </a:r>
            <a:r>
              <a:rPr sz="4000" b="0" spc="-55" dirty="0">
                <a:latin typeface="Calibri Light"/>
                <a:cs typeface="Calibri Light"/>
              </a:rPr>
              <a:t>v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20" dirty="0">
                <a:latin typeface="Calibri Light"/>
                <a:cs typeface="Calibri Light"/>
              </a:rPr>
              <a:t>a</a:t>
            </a:r>
            <a:r>
              <a:rPr sz="4000" b="0" spc="-50" dirty="0">
                <a:latin typeface="Calibri Light"/>
                <a:cs typeface="Calibri Light"/>
              </a:rPr>
              <a:t>g</a:t>
            </a:r>
            <a:r>
              <a:rPr sz="4000" b="0" dirty="0">
                <a:latin typeface="Calibri Light"/>
                <a:cs typeface="Calibri Light"/>
              </a:rPr>
              <a:t>e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55" dirty="0">
                <a:latin typeface="Calibri Light"/>
                <a:cs typeface="Calibri Light"/>
              </a:rPr>
              <a:t>P</a:t>
            </a:r>
            <a:r>
              <a:rPr sz="4000" b="0" spc="-80" dirty="0">
                <a:latin typeface="Calibri Light"/>
                <a:cs typeface="Calibri Light"/>
              </a:rPr>
              <a:t>r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isi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25" dirty="0">
                <a:latin typeface="Calibri Light"/>
                <a:cs typeface="Calibri Light"/>
              </a:rPr>
              <a:t>n</a:t>
            </a:r>
            <a:r>
              <a:rPr sz="4000" b="0" spc="-10" dirty="0">
                <a:latin typeface="Calibri Light"/>
                <a:cs typeface="Calibri Light"/>
              </a:rPr>
              <a:t> (</a:t>
            </a:r>
            <a:r>
              <a:rPr sz="4000" b="0" spc="-5" dirty="0">
                <a:latin typeface="Calibri Light"/>
                <a:cs typeface="Calibri Light"/>
              </a:rPr>
              <a:t>mA</a:t>
            </a:r>
            <a:r>
              <a:rPr sz="4000" b="0" dirty="0">
                <a:latin typeface="Calibri Light"/>
                <a:cs typeface="Calibri Light"/>
              </a:rPr>
              <a:t>P</a:t>
            </a:r>
            <a:r>
              <a:rPr sz="4000" b="0" spc="-15" dirty="0">
                <a:latin typeface="Calibri Light"/>
                <a:cs typeface="Calibri Light"/>
              </a:rPr>
              <a:t>)</a:t>
            </a:r>
            <a:endParaRPr sz="4000">
              <a:latin typeface="Calibri Light"/>
              <a:cs typeface="Calibri Ligh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45</a:t>
            </a:fld>
            <a:endParaRPr spc="-15" dirty="0"/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32289" y="1894786"/>
            <a:ext cx="5781675" cy="863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15" dirty="0">
                <a:latin typeface="Calibri"/>
                <a:cs typeface="Calibri"/>
              </a:rPr>
              <a:t>R</a:t>
            </a:r>
            <a:r>
              <a:rPr sz="2000" spc="-5" dirty="0">
                <a:latin typeface="Calibri"/>
                <a:cs typeface="Calibri"/>
              </a:rPr>
              <a:t>u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obj</a:t>
            </a:r>
            <a:r>
              <a:rPr sz="2000" spc="-10" dirty="0">
                <a:latin typeface="Calibri"/>
                <a:cs typeface="Calibri"/>
              </a:rPr>
              <a:t>ect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NM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355600" marR="508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160" dirty="0">
                <a:latin typeface="Calibri"/>
                <a:cs typeface="Calibri"/>
              </a:rPr>
              <a:t>y</a:t>
            </a:r>
            <a:r>
              <a:rPr sz="2000" spc="-5" dirty="0">
                <a:latin typeface="Calibri"/>
                <a:cs typeface="Calibri"/>
              </a:rPr>
              <a:t>,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5" dirty="0">
                <a:latin typeface="Calibri"/>
                <a:cs typeface="Calibri"/>
              </a:rPr>
              <a:t>pu</a:t>
            </a:r>
            <a:r>
              <a:rPr sz="2000" spc="-1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10" dirty="0">
                <a:latin typeface="Calibri"/>
                <a:cs typeface="Calibri"/>
              </a:rPr>
              <a:t>A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) = a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 </a:t>
            </a:r>
            <a:r>
              <a:rPr sz="2000" spc="-5" dirty="0">
                <a:latin typeface="Calibri"/>
                <a:cs typeface="Calibri"/>
              </a:rPr>
              <a:t>und</a:t>
            </a:r>
            <a:r>
              <a:rPr sz="2000" dirty="0">
                <a:latin typeface="Calibri"/>
                <a:cs typeface="Calibri"/>
              </a:rPr>
              <a:t>e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v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5" dirty="0">
                <a:latin typeface="Calibri"/>
                <a:cs typeface="Calibri"/>
              </a:rPr>
              <a:t>Cu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32289" y="429069"/>
            <a:ext cx="6279515" cy="10585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4330"/>
              </a:lnSpc>
            </a:pPr>
            <a:r>
              <a:rPr sz="4000" b="0" spc="-110" dirty="0">
                <a:latin typeface="Calibri Light"/>
                <a:cs typeface="Calibri Light"/>
              </a:rPr>
              <a:t>E</a:t>
            </a:r>
            <a:r>
              <a:rPr sz="4000" b="0" spc="-75" dirty="0">
                <a:latin typeface="Calibri Light"/>
                <a:cs typeface="Calibri Light"/>
              </a:rPr>
              <a:t>v</a:t>
            </a:r>
            <a:r>
              <a:rPr sz="4000" b="0" spc="-15" dirty="0">
                <a:latin typeface="Calibri Light"/>
                <a:cs typeface="Calibri Light"/>
              </a:rPr>
              <a:t>al</a:t>
            </a:r>
            <a:r>
              <a:rPr sz="4000" b="0" spc="-30" dirty="0">
                <a:latin typeface="Calibri Light"/>
                <a:cs typeface="Calibri Light"/>
              </a:rPr>
              <a:t>u</a:t>
            </a:r>
            <a:r>
              <a:rPr sz="4000" b="0" spc="-55" dirty="0">
                <a:latin typeface="Calibri Light"/>
                <a:cs typeface="Calibri Light"/>
              </a:rPr>
              <a:t>a</a:t>
            </a:r>
            <a:r>
              <a:rPr sz="4000" b="0" spc="-20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i</a:t>
            </a:r>
            <a:r>
              <a:rPr sz="4000" b="0" spc="-30" dirty="0">
                <a:latin typeface="Calibri Light"/>
                <a:cs typeface="Calibri Light"/>
              </a:rPr>
              <a:t>n</a:t>
            </a:r>
            <a:r>
              <a:rPr sz="4000" b="0" spc="-20" dirty="0">
                <a:latin typeface="Calibri Light"/>
                <a:cs typeface="Calibri Light"/>
              </a:rPr>
              <a:t>g</a:t>
            </a:r>
            <a:r>
              <a:rPr sz="4000" b="0" spc="-5" dirty="0">
                <a:latin typeface="Calibri Light"/>
                <a:cs typeface="Calibri Light"/>
              </a:rPr>
              <a:t> O</a:t>
            </a:r>
            <a:r>
              <a:rPr sz="4000" b="0" spc="-30" dirty="0">
                <a:latin typeface="Calibri Light"/>
                <a:cs typeface="Calibri Light"/>
              </a:rPr>
              <a:t>b</a:t>
            </a:r>
            <a:r>
              <a:rPr sz="4000" b="0" spc="-5" dirty="0">
                <a:latin typeface="Calibri Light"/>
                <a:cs typeface="Calibri Light"/>
              </a:rPr>
              <a:t>je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30" dirty="0">
                <a:latin typeface="Calibri Light"/>
                <a:cs typeface="Calibri Light"/>
              </a:rPr>
              <a:t>D</a:t>
            </a:r>
            <a:r>
              <a:rPr sz="4000" b="0" spc="-20" dirty="0">
                <a:latin typeface="Calibri Light"/>
                <a:cs typeface="Calibri Light"/>
              </a:rPr>
              <a:t>e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15" dirty="0">
                <a:latin typeface="Calibri Light"/>
                <a:cs typeface="Calibri Light"/>
              </a:rPr>
              <a:t>s: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40" dirty="0">
                <a:latin typeface="Calibri Light"/>
                <a:cs typeface="Calibri Light"/>
              </a:rPr>
              <a:t>M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0" dirty="0">
                <a:latin typeface="Calibri Light"/>
                <a:cs typeface="Calibri Light"/>
              </a:rPr>
              <a:t>an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60" dirty="0">
                <a:latin typeface="Calibri Light"/>
                <a:cs typeface="Calibri Light"/>
              </a:rPr>
              <a:t>A</a:t>
            </a:r>
            <a:r>
              <a:rPr sz="4000" b="0" spc="-55" dirty="0">
                <a:latin typeface="Calibri Light"/>
                <a:cs typeface="Calibri Light"/>
              </a:rPr>
              <a:t>v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20" dirty="0">
                <a:latin typeface="Calibri Light"/>
                <a:cs typeface="Calibri Light"/>
              </a:rPr>
              <a:t>a</a:t>
            </a:r>
            <a:r>
              <a:rPr sz="4000" b="0" spc="-50" dirty="0">
                <a:latin typeface="Calibri Light"/>
                <a:cs typeface="Calibri Light"/>
              </a:rPr>
              <a:t>g</a:t>
            </a:r>
            <a:r>
              <a:rPr sz="4000" b="0" dirty="0">
                <a:latin typeface="Calibri Light"/>
                <a:cs typeface="Calibri Light"/>
              </a:rPr>
              <a:t>e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55" dirty="0">
                <a:latin typeface="Calibri Light"/>
                <a:cs typeface="Calibri Light"/>
              </a:rPr>
              <a:t>P</a:t>
            </a:r>
            <a:r>
              <a:rPr sz="4000" b="0" spc="-80" dirty="0">
                <a:latin typeface="Calibri Light"/>
                <a:cs typeface="Calibri Light"/>
              </a:rPr>
              <a:t>r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isi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25" dirty="0">
                <a:latin typeface="Calibri Light"/>
                <a:cs typeface="Calibri Light"/>
              </a:rPr>
              <a:t>n</a:t>
            </a:r>
            <a:r>
              <a:rPr sz="4000" b="0" spc="-10" dirty="0">
                <a:latin typeface="Calibri Light"/>
                <a:cs typeface="Calibri Light"/>
              </a:rPr>
              <a:t> (</a:t>
            </a:r>
            <a:r>
              <a:rPr sz="4000" b="0" spc="-5" dirty="0">
                <a:latin typeface="Calibri Light"/>
                <a:cs typeface="Calibri Light"/>
              </a:rPr>
              <a:t>mA</a:t>
            </a:r>
            <a:r>
              <a:rPr sz="4000" b="0" dirty="0">
                <a:latin typeface="Calibri Light"/>
                <a:cs typeface="Calibri Light"/>
              </a:rPr>
              <a:t>P</a:t>
            </a:r>
            <a:r>
              <a:rPr sz="4000" b="0" spc="-15" dirty="0">
                <a:latin typeface="Calibri Light"/>
                <a:cs typeface="Calibri Light"/>
              </a:rPr>
              <a:t>)</a:t>
            </a:r>
            <a:endParaRPr sz="4000">
              <a:latin typeface="Calibri Light"/>
              <a:cs typeface="Calibri Ligh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32289" y="1894786"/>
            <a:ext cx="5951220" cy="1168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15" dirty="0">
                <a:latin typeface="Calibri"/>
                <a:cs typeface="Calibri"/>
              </a:rPr>
              <a:t>R</a:t>
            </a:r>
            <a:r>
              <a:rPr sz="2000" spc="-5" dirty="0">
                <a:latin typeface="Calibri"/>
                <a:cs typeface="Calibri"/>
              </a:rPr>
              <a:t>u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obj</a:t>
            </a:r>
            <a:r>
              <a:rPr sz="2000" spc="-10" dirty="0">
                <a:latin typeface="Calibri"/>
                <a:cs typeface="Calibri"/>
              </a:rPr>
              <a:t>ect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NM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355600" marR="17399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160" dirty="0">
                <a:latin typeface="Calibri"/>
                <a:cs typeface="Calibri"/>
              </a:rPr>
              <a:t>y</a:t>
            </a:r>
            <a:r>
              <a:rPr sz="2000" spc="-5" dirty="0">
                <a:latin typeface="Calibri"/>
                <a:cs typeface="Calibri"/>
              </a:rPr>
              <a:t>,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5" dirty="0">
                <a:latin typeface="Calibri"/>
                <a:cs typeface="Calibri"/>
              </a:rPr>
              <a:t>pu</a:t>
            </a:r>
            <a:r>
              <a:rPr sz="2000" spc="-1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10" dirty="0">
                <a:latin typeface="Calibri"/>
                <a:cs typeface="Calibri"/>
              </a:rPr>
              <a:t>A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) = a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 </a:t>
            </a:r>
            <a:r>
              <a:rPr sz="2000" spc="-5" dirty="0">
                <a:latin typeface="Calibri"/>
                <a:cs typeface="Calibri"/>
              </a:rPr>
              <a:t>und</a:t>
            </a:r>
            <a:r>
              <a:rPr sz="2000" dirty="0">
                <a:latin typeface="Calibri"/>
                <a:cs typeface="Calibri"/>
              </a:rPr>
              <a:t>e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v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5" dirty="0">
                <a:latin typeface="Calibri"/>
                <a:cs typeface="Calibri"/>
              </a:rPr>
              <a:t>Cu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buFont typeface="Calibri"/>
              <a:buAutoNum type="arabicPeriod"/>
              <a:tabLst>
                <a:tab pos="8128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5" dirty="0">
                <a:latin typeface="Calibri"/>
                <a:cs typeface="Calibri"/>
              </a:rPr>
              <a:t>h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15" dirty="0">
                <a:latin typeface="Calibri"/>
                <a:cs typeface="Calibri"/>
              </a:rPr>
              <a:t>gh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l</a:t>
            </a:r>
            <a:r>
              <a:rPr sz="2000" spc="-15" dirty="0">
                <a:latin typeface="Calibri"/>
                <a:cs typeface="Calibri"/>
              </a:rPr>
              <a:t>o</a:t>
            </a:r>
            <a:r>
              <a:rPr sz="2000" spc="-40" dirty="0">
                <a:latin typeface="Calibri"/>
                <a:cs typeface="Calibri"/>
              </a:rPr>
              <a:t>w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963250" y="877073"/>
            <a:ext cx="2877185" cy="597535"/>
          </a:xfrm>
          <a:prstGeom prst="rect">
            <a:avLst/>
          </a:prstGeom>
          <a:solidFill>
            <a:srgbClr val="4472C4"/>
          </a:solidFill>
        </p:spPr>
        <p:txBody>
          <a:bodyPr vert="horz" wrap="square" lIns="0" tIns="0" rIns="0" bIns="0" rtlCol="0">
            <a:spAutoFit/>
          </a:bodyPr>
          <a:lstStyle/>
          <a:p>
            <a:pPr marL="215900">
              <a:lnSpc>
                <a:spcPct val="100000"/>
              </a:lnSpc>
              <a:tabLst>
                <a:tab pos="1235710" algn="l"/>
                <a:tab pos="2256155" algn="l"/>
              </a:tabLst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99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	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95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	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963212" y="596207"/>
            <a:ext cx="4895850" cy="114300"/>
          </a:xfrm>
          <a:custGeom>
            <a:avLst/>
            <a:gdLst/>
            <a:ahLst/>
            <a:cxnLst/>
            <a:rect l="l" t="t" r="r" b="b"/>
            <a:pathLst>
              <a:path w="4895850" h="114300">
                <a:moveTo>
                  <a:pt x="4857144" y="76200"/>
                </a:moveTo>
                <a:lnTo>
                  <a:pt x="4781233" y="76200"/>
                </a:lnTo>
                <a:lnTo>
                  <a:pt x="4781306" y="114300"/>
                </a:lnTo>
                <a:lnTo>
                  <a:pt x="4857144" y="76200"/>
                </a:lnTo>
                <a:close/>
              </a:path>
              <a:path w="4895850" h="114300">
                <a:moveTo>
                  <a:pt x="4781088" y="0"/>
                </a:moveTo>
                <a:lnTo>
                  <a:pt x="4781161" y="38100"/>
                </a:lnTo>
                <a:lnTo>
                  <a:pt x="0" y="47213"/>
                </a:lnTo>
                <a:lnTo>
                  <a:pt x="73" y="85313"/>
                </a:lnTo>
                <a:lnTo>
                  <a:pt x="4857144" y="76200"/>
                </a:lnTo>
                <a:lnTo>
                  <a:pt x="4895498" y="56931"/>
                </a:lnTo>
                <a:lnTo>
                  <a:pt x="4781088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983955" y="324483"/>
            <a:ext cx="3167380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Al</a:t>
            </a:r>
            <a:r>
              <a:rPr sz="1800" dirty="0">
                <a:latin typeface="Calibri"/>
                <a:cs typeface="Calibri"/>
              </a:rPr>
              <a:t>l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do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</a:t>
            </a:r>
            <a:r>
              <a:rPr sz="1800" spc="-15" dirty="0">
                <a:latin typeface="Calibri"/>
                <a:cs typeface="Calibri"/>
              </a:rPr>
              <a:t>e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spc="-10" dirty="0">
                <a:latin typeface="Calibri"/>
                <a:cs typeface="Calibri"/>
              </a:rPr>
              <a:t>c</a:t>
            </a:r>
            <a:r>
              <a:rPr sz="1800" spc="-1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i</a:t>
            </a:r>
            <a:r>
              <a:rPr sz="1800" dirty="0">
                <a:latin typeface="Calibri"/>
                <a:cs typeface="Calibri"/>
              </a:rPr>
              <a:t>ons </a:t>
            </a:r>
            <a:r>
              <a:rPr sz="1800" spc="-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5" dirty="0">
                <a:latin typeface="Calibri"/>
                <a:cs typeface="Calibri"/>
              </a:rPr>
              <a:t>r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dirty="0">
                <a:latin typeface="Calibri"/>
                <a:cs typeface="Calibri"/>
              </a:rPr>
              <a:t>d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y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s</a:t>
            </a: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40" dirty="0">
                <a:latin typeface="Calibri"/>
                <a:cs typeface="Calibri"/>
              </a:rPr>
              <a:t>r</a:t>
            </a:r>
            <a:r>
              <a:rPr sz="1800" spc="-10" dirty="0">
                <a:latin typeface="Calibri"/>
                <a:cs typeface="Calibri"/>
              </a:rPr>
              <a:t>e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037616" y="877073"/>
            <a:ext cx="836930" cy="597535"/>
          </a:xfrm>
          <a:prstGeom prst="rect">
            <a:avLst/>
          </a:prstGeom>
          <a:solidFill>
            <a:srgbClr val="4472C4"/>
          </a:solidFill>
        </p:spPr>
        <p:txBody>
          <a:bodyPr vert="horz" wrap="square" lIns="0" tIns="0" rIns="0" bIns="0" rtlCol="0">
            <a:spAutoFit/>
          </a:bodyPr>
          <a:lstStyle/>
          <a:p>
            <a:pPr marL="215900">
              <a:lnSpc>
                <a:spcPct val="100000"/>
              </a:lnSpc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10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963250" y="1932644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ED7D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983396" y="1947852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ED7D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9003544" y="1947852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ED7D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6919701" y="2729721"/>
            <a:ext cx="2512060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Al</a:t>
            </a:r>
            <a:r>
              <a:rPr sz="1800" dirty="0">
                <a:latin typeface="Calibri"/>
                <a:cs typeface="Calibri"/>
              </a:rPr>
              <a:t>l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-45" dirty="0">
                <a:latin typeface="Calibri"/>
                <a:cs typeface="Calibri"/>
              </a:rPr>
              <a:t>r</a:t>
            </a:r>
            <a:r>
              <a:rPr sz="1800" dirty="0">
                <a:latin typeface="Calibri"/>
                <a:cs typeface="Calibri"/>
              </a:rPr>
              <a:t>ound</a:t>
            </a:r>
            <a:r>
              <a:rPr sz="1800" spc="-5" dirty="0">
                <a:latin typeface="Calibri"/>
                <a:cs typeface="Calibri"/>
              </a:rPr>
              <a:t>-</a:t>
            </a:r>
            <a:r>
              <a:rPr sz="1800" spc="-15" dirty="0">
                <a:latin typeface="Calibri"/>
                <a:cs typeface="Calibri"/>
              </a:rPr>
              <a:t>tr</a:t>
            </a:r>
            <a:r>
              <a:rPr sz="1800" spc="-5" dirty="0">
                <a:latin typeface="Calibri"/>
                <a:cs typeface="Calibri"/>
              </a:rPr>
              <a:t>ut</a:t>
            </a:r>
            <a:r>
              <a:rPr sz="1800" dirty="0">
                <a:latin typeface="Calibri"/>
                <a:cs typeface="Calibri"/>
              </a:rPr>
              <a:t>h</a:t>
            </a:r>
            <a:r>
              <a:rPr sz="1800" spc="10" dirty="0">
                <a:latin typeface="Calibri"/>
                <a:cs typeface="Calibri"/>
              </a:rPr>
              <a:t> </a:t>
            </a:r>
            <a:r>
              <a:rPr sz="1800" spc="5" dirty="0">
                <a:latin typeface="Calibri"/>
                <a:cs typeface="Calibri"/>
              </a:rPr>
              <a:t>d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5" dirty="0">
                <a:latin typeface="Calibri"/>
                <a:cs typeface="Calibri"/>
              </a:rPr>
              <a:t> 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spc="-55" dirty="0">
                <a:latin typeface="Calibri"/>
                <a:cs typeface="Calibri"/>
              </a:rPr>
              <a:t>x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46</a:t>
            </a:fld>
            <a:endParaRPr spc="-15" dirty="0"/>
          </a:p>
        </p:txBody>
      </p:sp>
      <p:sp>
        <p:nvSpPr>
          <p:cNvPr id="15" name="object 1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10017470" y="877073"/>
            <a:ext cx="836930" cy="597535"/>
          </a:xfrm>
          <a:prstGeom prst="rect">
            <a:avLst/>
          </a:prstGeom>
          <a:solidFill>
            <a:srgbClr val="4472C4"/>
          </a:solidFill>
        </p:spPr>
        <p:txBody>
          <a:bodyPr vert="horz" wrap="square" lIns="0" tIns="0" rIns="0" bIns="0" rtlCol="0">
            <a:spAutoFit/>
          </a:bodyPr>
          <a:lstStyle/>
          <a:p>
            <a:pPr marL="273685">
              <a:lnSpc>
                <a:spcPct val="100000"/>
              </a:lnSpc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5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32289" y="429069"/>
            <a:ext cx="6279515" cy="10585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4330"/>
              </a:lnSpc>
            </a:pPr>
            <a:r>
              <a:rPr sz="4000" b="0" spc="-110" dirty="0">
                <a:latin typeface="Calibri Light"/>
                <a:cs typeface="Calibri Light"/>
              </a:rPr>
              <a:t>E</a:t>
            </a:r>
            <a:r>
              <a:rPr sz="4000" b="0" spc="-75" dirty="0">
                <a:latin typeface="Calibri Light"/>
                <a:cs typeface="Calibri Light"/>
              </a:rPr>
              <a:t>v</a:t>
            </a:r>
            <a:r>
              <a:rPr sz="4000" b="0" spc="-15" dirty="0">
                <a:latin typeface="Calibri Light"/>
                <a:cs typeface="Calibri Light"/>
              </a:rPr>
              <a:t>al</a:t>
            </a:r>
            <a:r>
              <a:rPr sz="4000" b="0" spc="-30" dirty="0">
                <a:latin typeface="Calibri Light"/>
                <a:cs typeface="Calibri Light"/>
              </a:rPr>
              <a:t>u</a:t>
            </a:r>
            <a:r>
              <a:rPr sz="4000" b="0" spc="-55" dirty="0">
                <a:latin typeface="Calibri Light"/>
                <a:cs typeface="Calibri Light"/>
              </a:rPr>
              <a:t>a</a:t>
            </a:r>
            <a:r>
              <a:rPr sz="4000" b="0" spc="-20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i</a:t>
            </a:r>
            <a:r>
              <a:rPr sz="4000" b="0" spc="-30" dirty="0">
                <a:latin typeface="Calibri Light"/>
                <a:cs typeface="Calibri Light"/>
              </a:rPr>
              <a:t>n</a:t>
            </a:r>
            <a:r>
              <a:rPr sz="4000" b="0" spc="-20" dirty="0">
                <a:latin typeface="Calibri Light"/>
                <a:cs typeface="Calibri Light"/>
              </a:rPr>
              <a:t>g</a:t>
            </a:r>
            <a:r>
              <a:rPr sz="4000" b="0" spc="-5" dirty="0">
                <a:latin typeface="Calibri Light"/>
                <a:cs typeface="Calibri Light"/>
              </a:rPr>
              <a:t> O</a:t>
            </a:r>
            <a:r>
              <a:rPr sz="4000" b="0" spc="-30" dirty="0">
                <a:latin typeface="Calibri Light"/>
                <a:cs typeface="Calibri Light"/>
              </a:rPr>
              <a:t>b</a:t>
            </a:r>
            <a:r>
              <a:rPr sz="4000" b="0" spc="-5" dirty="0">
                <a:latin typeface="Calibri Light"/>
                <a:cs typeface="Calibri Light"/>
              </a:rPr>
              <a:t>je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30" dirty="0">
                <a:latin typeface="Calibri Light"/>
                <a:cs typeface="Calibri Light"/>
              </a:rPr>
              <a:t>D</a:t>
            </a:r>
            <a:r>
              <a:rPr sz="4000" b="0" spc="-20" dirty="0">
                <a:latin typeface="Calibri Light"/>
                <a:cs typeface="Calibri Light"/>
              </a:rPr>
              <a:t>e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15" dirty="0">
                <a:latin typeface="Calibri Light"/>
                <a:cs typeface="Calibri Light"/>
              </a:rPr>
              <a:t>s: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40" dirty="0">
                <a:latin typeface="Calibri Light"/>
                <a:cs typeface="Calibri Light"/>
              </a:rPr>
              <a:t>M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0" dirty="0">
                <a:latin typeface="Calibri Light"/>
                <a:cs typeface="Calibri Light"/>
              </a:rPr>
              <a:t>an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60" dirty="0">
                <a:latin typeface="Calibri Light"/>
                <a:cs typeface="Calibri Light"/>
              </a:rPr>
              <a:t>A</a:t>
            </a:r>
            <a:r>
              <a:rPr sz="4000" b="0" spc="-55" dirty="0">
                <a:latin typeface="Calibri Light"/>
                <a:cs typeface="Calibri Light"/>
              </a:rPr>
              <a:t>v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20" dirty="0">
                <a:latin typeface="Calibri Light"/>
                <a:cs typeface="Calibri Light"/>
              </a:rPr>
              <a:t>a</a:t>
            </a:r>
            <a:r>
              <a:rPr sz="4000" b="0" spc="-50" dirty="0">
                <a:latin typeface="Calibri Light"/>
                <a:cs typeface="Calibri Light"/>
              </a:rPr>
              <a:t>g</a:t>
            </a:r>
            <a:r>
              <a:rPr sz="4000" b="0" dirty="0">
                <a:latin typeface="Calibri Light"/>
                <a:cs typeface="Calibri Light"/>
              </a:rPr>
              <a:t>e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55" dirty="0">
                <a:latin typeface="Calibri Light"/>
                <a:cs typeface="Calibri Light"/>
              </a:rPr>
              <a:t>P</a:t>
            </a:r>
            <a:r>
              <a:rPr sz="4000" b="0" spc="-80" dirty="0">
                <a:latin typeface="Calibri Light"/>
                <a:cs typeface="Calibri Light"/>
              </a:rPr>
              <a:t>r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isi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25" dirty="0">
                <a:latin typeface="Calibri Light"/>
                <a:cs typeface="Calibri Light"/>
              </a:rPr>
              <a:t>n</a:t>
            </a:r>
            <a:r>
              <a:rPr sz="4000" b="0" spc="-10" dirty="0">
                <a:latin typeface="Calibri Light"/>
                <a:cs typeface="Calibri Light"/>
              </a:rPr>
              <a:t> (</a:t>
            </a:r>
            <a:r>
              <a:rPr sz="4000" b="0" spc="-5" dirty="0">
                <a:latin typeface="Calibri Light"/>
                <a:cs typeface="Calibri Light"/>
              </a:rPr>
              <a:t>mA</a:t>
            </a:r>
            <a:r>
              <a:rPr sz="4000" b="0" dirty="0">
                <a:latin typeface="Calibri Light"/>
                <a:cs typeface="Calibri Light"/>
              </a:rPr>
              <a:t>P</a:t>
            </a:r>
            <a:r>
              <a:rPr sz="4000" b="0" spc="-15" dirty="0">
                <a:latin typeface="Calibri Light"/>
                <a:cs typeface="Calibri Light"/>
              </a:rPr>
              <a:t>)</a:t>
            </a:r>
            <a:endParaRPr sz="4000">
              <a:latin typeface="Calibri Light"/>
              <a:cs typeface="Calibri Ligh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32289" y="1894786"/>
            <a:ext cx="5951220" cy="2082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15" dirty="0">
                <a:latin typeface="Calibri"/>
                <a:cs typeface="Calibri"/>
              </a:rPr>
              <a:t>R</a:t>
            </a:r>
            <a:r>
              <a:rPr sz="2000" spc="-5" dirty="0">
                <a:latin typeface="Calibri"/>
                <a:cs typeface="Calibri"/>
              </a:rPr>
              <a:t>u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obj</a:t>
            </a:r>
            <a:r>
              <a:rPr sz="2000" spc="-10" dirty="0">
                <a:latin typeface="Calibri"/>
                <a:cs typeface="Calibri"/>
              </a:rPr>
              <a:t>ect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NM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355600" marR="17399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160" dirty="0">
                <a:latin typeface="Calibri"/>
                <a:cs typeface="Calibri"/>
              </a:rPr>
              <a:t>y</a:t>
            </a:r>
            <a:r>
              <a:rPr sz="2000" spc="-5" dirty="0">
                <a:latin typeface="Calibri"/>
                <a:cs typeface="Calibri"/>
              </a:rPr>
              <a:t>,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5" dirty="0">
                <a:latin typeface="Calibri"/>
                <a:cs typeface="Calibri"/>
              </a:rPr>
              <a:t>pu</a:t>
            </a:r>
            <a:r>
              <a:rPr sz="2000" spc="-1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10" dirty="0">
                <a:latin typeface="Calibri"/>
                <a:cs typeface="Calibri"/>
              </a:rPr>
              <a:t>A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) = a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 </a:t>
            </a:r>
            <a:r>
              <a:rPr sz="2000" spc="-5" dirty="0">
                <a:latin typeface="Calibri"/>
                <a:cs typeface="Calibri"/>
              </a:rPr>
              <a:t>und</a:t>
            </a:r>
            <a:r>
              <a:rPr sz="2000" dirty="0">
                <a:latin typeface="Calibri"/>
                <a:cs typeface="Calibri"/>
              </a:rPr>
              <a:t>e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v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5" dirty="0">
                <a:latin typeface="Calibri"/>
                <a:cs typeface="Calibri"/>
              </a:rPr>
              <a:t>Cu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buFont typeface="Calibri"/>
              <a:buAutoNum type="arabicPeriod"/>
              <a:tabLst>
                <a:tab pos="8128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5" dirty="0">
                <a:latin typeface="Calibri"/>
                <a:cs typeface="Calibri"/>
              </a:rPr>
              <a:t>h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15" dirty="0">
                <a:latin typeface="Calibri"/>
                <a:cs typeface="Calibri"/>
              </a:rPr>
              <a:t>gh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l</a:t>
            </a:r>
            <a:r>
              <a:rPr sz="2000" spc="-15" dirty="0">
                <a:latin typeface="Calibri"/>
                <a:cs typeface="Calibri"/>
              </a:rPr>
              <a:t>o</a:t>
            </a:r>
            <a:r>
              <a:rPr sz="2000" spc="-40" dirty="0">
                <a:latin typeface="Calibri"/>
                <a:cs typeface="Calibri"/>
              </a:rPr>
              <a:t>w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1270000" marR="450215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spc="-10" dirty="0">
                <a:latin typeface="Calibri"/>
                <a:cs typeface="Calibri"/>
              </a:rPr>
              <a:t>I</a:t>
            </a:r>
            <a:r>
              <a:rPr sz="2000" dirty="0">
                <a:latin typeface="Calibri"/>
                <a:cs typeface="Calibri"/>
              </a:rPr>
              <a:t>f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5" dirty="0">
                <a:latin typeface="Calibri"/>
                <a:cs typeface="Calibri"/>
              </a:rPr>
              <a:t>me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G</a:t>
            </a:r>
            <a:r>
              <a:rPr sz="2000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 b</a:t>
            </a:r>
            <a:r>
              <a:rPr sz="2000" spc="-4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x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IoU</a:t>
            </a:r>
            <a:r>
              <a:rPr sz="2000" dirty="0">
                <a:latin typeface="Calibri"/>
                <a:cs typeface="Calibri"/>
              </a:rPr>
              <a:t> &gt; </a:t>
            </a:r>
            <a:r>
              <a:rPr sz="2000" spc="-20" dirty="0">
                <a:latin typeface="Calibri"/>
                <a:cs typeface="Calibri"/>
              </a:rPr>
              <a:t>0</a:t>
            </a:r>
            <a:r>
              <a:rPr sz="2000" spc="-5" dirty="0">
                <a:latin typeface="Calibri"/>
                <a:cs typeface="Calibri"/>
              </a:rPr>
              <a:t>.</a:t>
            </a:r>
            <a:r>
              <a:rPr sz="2000" spc="-20" dirty="0">
                <a:latin typeface="Calibri"/>
                <a:cs typeface="Calibri"/>
              </a:rPr>
              <a:t>5</a:t>
            </a:r>
            <a:r>
              <a:rPr sz="2000" spc="-5" dirty="0">
                <a:latin typeface="Calibri"/>
                <a:cs typeface="Calibri"/>
              </a:rPr>
              <a:t>,</a:t>
            </a:r>
            <a:r>
              <a:rPr sz="2000" spc="-15" dirty="0">
                <a:latin typeface="Calibri"/>
                <a:cs typeface="Calibri"/>
              </a:rPr>
              <a:t> 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rk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as </a:t>
            </a:r>
            <a:r>
              <a:rPr sz="2000" spc="-5" dirty="0">
                <a:latin typeface="Calibri"/>
                <a:cs typeface="Calibri"/>
              </a:rPr>
              <a:t>po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a</a:t>
            </a:r>
            <a:r>
              <a:rPr sz="2000" spc="-5" dirty="0">
                <a:latin typeface="Calibri"/>
                <a:cs typeface="Calibri"/>
              </a:rPr>
              <a:t>n</a:t>
            </a:r>
            <a:r>
              <a:rPr sz="2000" dirty="0">
                <a:latin typeface="Calibri"/>
                <a:cs typeface="Calibri"/>
              </a:rPr>
              <a:t>d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li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n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G</a:t>
            </a:r>
            <a:r>
              <a:rPr sz="2000" dirty="0">
                <a:latin typeface="Calibri"/>
                <a:cs typeface="Calibri"/>
              </a:rPr>
              <a:t>T</a:t>
            </a:r>
            <a:endParaRPr sz="20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dirty="0">
                <a:latin typeface="Calibri"/>
                <a:cs typeface="Calibri"/>
              </a:rPr>
              <a:t>O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rk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as </a:t>
            </a:r>
            <a:r>
              <a:rPr sz="2000" spc="-20" dirty="0">
                <a:latin typeface="Calibri"/>
                <a:cs typeface="Calibri"/>
              </a:rPr>
              <a:t>n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g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963250" y="877073"/>
            <a:ext cx="2877185" cy="597535"/>
          </a:xfrm>
          <a:prstGeom prst="rect">
            <a:avLst/>
          </a:prstGeom>
          <a:solidFill>
            <a:srgbClr val="70AD47"/>
          </a:solidFill>
        </p:spPr>
        <p:txBody>
          <a:bodyPr vert="horz" wrap="square" lIns="0" tIns="0" rIns="0" bIns="0" rtlCol="0">
            <a:spAutoFit/>
          </a:bodyPr>
          <a:lstStyle/>
          <a:p>
            <a:pPr marL="215900">
              <a:lnSpc>
                <a:spcPct val="100000"/>
              </a:lnSpc>
              <a:tabLst>
                <a:tab pos="1235710" algn="l"/>
                <a:tab pos="2256155" algn="l"/>
              </a:tabLst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99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	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95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	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963212" y="596207"/>
            <a:ext cx="4895850" cy="114300"/>
          </a:xfrm>
          <a:custGeom>
            <a:avLst/>
            <a:gdLst/>
            <a:ahLst/>
            <a:cxnLst/>
            <a:rect l="l" t="t" r="r" b="b"/>
            <a:pathLst>
              <a:path w="4895850" h="114300">
                <a:moveTo>
                  <a:pt x="4857144" y="76200"/>
                </a:moveTo>
                <a:lnTo>
                  <a:pt x="4781233" y="76200"/>
                </a:lnTo>
                <a:lnTo>
                  <a:pt x="4781306" y="114300"/>
                </a:lnTo>
                <a:lnTo>
                  <a:pt x="4857144" y="76200"/>
                </a:lnTo>
                <a:close/>
              </a:path>
              <a:path w="4895850" h="114300">
                <a:moveTo>
                  <a:pt x="4781088" y="0"/>
                </a:moveTo>
                <a:lnTo>
                  <a:pt x="4781161" y="38100"/>
                </a:lnTo>
                <a:lnTo>
                  <a:pt x="0" y="47213"/>
                </a:lnTo>
                <a:lnTo>
                  <a:pt x="73" y="85313"/>
                </a:lnTo>
                <a:lnTo>
                  <a:pt x="4857144" y="76200"/>
                </a:lnTo>
                <a:lnTo>
                  <a:pt x="4895498" y="56931"/>
                </a:lnTo>
                <a:lnTo>
                  <a:pt x="4781088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983955" y="324483"/>
            <a:ext cx="3167380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Al</a:t>
            </a:r>
            <a:r>
              <a:rPr sz="1800" dirty="0">
                <a:latin typeface="Calibri"/>
                <a:cs typeface="Calibri"/>
              </a:rPr>
              <a:t>l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do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</a:t>
            </a:r>
            <a:r>
              <a:rPr sz="1800" spc="-15" dirty="0">
                <a:latin typeface="Calibri"/>
                <a:cs typeface="Calibri"/>
              </a:rPr>
              <a:t>e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spc="-10" dirty="0">
                <a:latin typeface="Calibri"/>
                <a:cs typeface="Calibri"/>
              </a:rPr>
              <a:t>c</a:t>
            </a:r>
            <a:r>
              <a:rPr sz="1800" spc="-1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i</a:t>
            </a:r>
            <a:r>
              <a:rPr sz="1800" dirty="0">
                <a:latin typeface="Calibri"/>
                <a:cs typeface="Calibri"/>
              </a:rPr>
              <a:t>ons </a:t>
            </a:r>
            <a:r>
              <a:rPr sz="1800" spc="-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5" dirty="0">
                <a:latin typeface="Calibri"/>
                <a:cs typeface="Calibri"/>
              </a:rPr>
              <a:t>r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dirty="0">
                <a:latin typeface="Calibri"/>
                <a:cs typeface="Calibri"/>
              </a:rPr>
              <a:t>d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y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s</a:t>
            </a: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40" dirty="0">
                <a:latin typeface="Calibri"/>
                <a:cs typeface="Calibri"/>
              </a:rPr>
              <a:t>r</a:t>
            </a:r>
            <a:r>
              <a:rPr sz="1800" spc="-10" dirty="0">
                <a:latin typeface="Calibri"/>
                <a:cs typeface="Calibri"/>
              </a:rPr>
              <a:t>e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037616" y="877073"/>
            <a:ext cx="836930" cy="597535"/>
          </a:xfrm>
          <a:prstGeom prst="rect">
            <a:avLst/>
          </a:prstGeom>
          <a:solidFill>
            <a:srgbClr val="4472C4"/>
          </a:solidFill>
        </p:spPr>
        <p:txBody>
          <a:bodyPr vert="horz" wrap="square" lIns="0" tIns="0" rIns="0" bIns="0" rtlCol="0">
            <a:spAutoFit/>
          </a:bodyPr>
          <a:lstStyle/>
          <a:p>
            <a:pPr marL="215900">
              <a:lnSpc>
                <a:spcPct val="100000"/>
              </a:lnSpc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10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963250" y="1932644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ED7D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983396" y="1947852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FBE5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9003544" y="1947852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ED7D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6919701" y="2729721"/>
            <a:ext cx="2512060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Al</a:t>
            </a:r>
            <a:r>
              <a:rPr sz="1800" dirty="0">
                <a:latin typeface="Calibri"/>
                <a:cs typeface="Calibri"/>
              </a:rPr>
              <a:t>l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-45" dirty="0">
                <a:latin typeface="Calibri"/>
                <a:cs typeface="Calibri"/>
              </a:rPr>
              <a:t>r</a:t>
            </a:r>
            <a:r>
              <a:rPr sz="1800" dirty="0">
                <a:latin typeface="Calibri"/>
                <a:cs typeface="Calibri"/>
              </a:rPr>
              <a:t>ound</a:t>
            </a:r>
            <a:r>
              <a:rPr sz="1800" spc="-5" dirty="0">
                <a:latin typeface="Calibri"/>
                <a:cs typeface="Calibri"/>
              </a:rPr>
              <a:t>-</a:t>
            </a:r>
            <a:r>
              <a:rPr sz="1800" spc="-15" dirty="0">
                <a:latin typeface="Calibri"/>
                <a:cs typeface="Calibri"/>
              </a:rPr>
              <a:t>tr</a:t>
            </a:r>
            <a:r>
              <a:rPr sz="1800" spc="-5" dirty="0">
                <a:latin typeface="Calibri"/>
                <a:cs typeface="Calibri"/>
              </a:rPr>
              <a:t>ut</a:t>
            </a:r>
            <a:r>
              <a:rPr sz="1800" dirty="0">
                <a:latin typeface="Calibri"/>
                <a:cs typeface="Calibri"/>
              </a:rPr>
              <a:t>h</a:t>
            </a:r>
            <a:r>
              <a:rPr sz="1800" spc="10" dirty="0">
                <a:latin typeface="Calibri"/>
                <a:cs typeface="Calibri"/>
              </a:rPr>
              <a:t> </a:t>
            </a:r>
            <a:r>
              <a:rPr sz="1800" spc="5" dirty="0">
                <a:latin typeface="Calibri"/>
                <a:cs typeface="Calibri"/>
              </a:rPr>
              <a:t>d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5" dirty="0">
                <a:latin typeface="Calibri"/>
                <a:cs typeface="Calibri"/>
              </a:rPr>
              <a:t> 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spc="-55" dirty="0">
                <a:latin typeface="Calibri"/>
                <a:cs typeface="Calibri"/>
              </a:rPr>
              <a:t>x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7456396" y="1489956"/>
            <a:ext cx="755015" cy="441959"/>
          </a:xfrm>
          <a:custGeom>
            <a:avLst/>
            <a:gdLst/>
            <a:ahLst/>
            <a:cxnLst/>
            <a:rect l="l" t="t" r="r" b="b"/>
            <a:pathLst>
              <a:path w="755015" h="441960">
                <a:moveTo>
                  <a:pt x="0" y="0"/>
                </a:moveTo>
                <a:lnTo>
                  <a:pt x="754543" y="441478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8333022" y="1612690"/>
            <a:ext cx="1565275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M</a:t>
            </a:r>
            <a:r>
              <a:rPr sz="1800" spc="-30" dirty="0">
                <a:latin typeface="Calibri"/>
                <a:cs typeface="Calibri"/>
              </a:rPr>
              <a:t>a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10" dirty="0">
                <a:latin typeface="Calibri"/>
                <a:cs typeface="Calibri"/>
              </a:rPr>
              <a:t>c</a:t>
            </a:r>
            <a:r>
              <a:rPr sz="1800" spc="5" dirty="0">
                <a:latin typeface="Calibri"/>
                <a:cs typeface="Calibri"/>
              </a:rPr>
              <a:t>h</a:t>
            </a:r>
            <a:r>
              <a:rPr sz="1800" spc="-5" dirty="0">
                <a:latin typeface="Calibri"/>
                <a:cs typeface="Calibri"/>
              </a:rPr>
              <a:t>:</a:t>
            </a:r>
            <a:r>
              <a:rPr sz="1800" spc="10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I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5" dirty="0">
                <a:latin typeface="Calibri"/>
                <a:cs typeface="Calibri"/>
              </a:rPr>
              <a:t>U</a:t>
            </a:r>
            <a:r>
              <a:rPr sz="1800" dirty="0">
                <a:latin typeface="Calibri"/>
                <a:cs typeface="Calibri"/>
              </a:rPr>
              <a:t> &gt;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0</a:t>
            </a:r>
            <a:r>
              <a:rPr sz="1800" spc="-5" dirty="0">
                <a:latin typeface="Calibri"/>
                <a:cs typeface="Calibri"/>
              </a:rPr>
              <a:t>.</a:t>
            </a:r>
            <a:r>
              <a:rPr sz="1800" spc="-10" dirty="0">
                <a:latin typeface="Calibri"/>
                <a:cs typeface="Calibri"/>
              </a:rPr>
              <a:t>5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47</a:t>
            </a:fld>
            <a:endParaRPr spc="-15" dirty="0"/>
          </a:p>
        </p:txBody>
      </p:sp>
      <p:sp>
        <p:nvSpPr>
          <p:cNvPr id="17" name="object 1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14" name="object 14"/>
          <p:cNvSpPr txBox="1"/>
          <p:nvPr/>
        </p:nvSpPr>
        <p:spPr>
          <a:xfrm>
            <a:off x="10017470" y="877073"/>
            <a:ext cx="836930" cy="597535"/>
          </a:xfrm>
          <a:prstGeom prst="rect">
            <a:avLst/>
          </a:prstGeom>
          <a:solidFill>
            <a:srgbClr val="4472C4"/>
          </a:solidFill>
        </p:spPr>
        <p:txBody>
          <a:bodyPr vert="horz" wrap="square" lIns="0" tIns="0" rIns="0" bIns="0" rtlCol="0">
            <a:spAutoFit/>
          </a:bodyPr>
          <a:lstStyle/>
          <a:p>
            <a:pPr marL="273685">
              <a:lnSpc>
                <a:spcPct val="100000"/>
              </a:lnSpc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5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32289" y="416369"/>
            <a:ext cx="6279515" cy="10839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4330"/>
              </a:lnSpc>
            </a:pPr>
            <a:r>
              <a:rPr sz="4000" b="0" spc="-110" dirty="0">
                <a:latin typeface="Calibri Light"/>
                <a:cs typeface="Calibri Light"/>
              </a:rPr>
              <a:t>E</a:t>
            </a:r>
            <a:r>
              <a:rPr sz="4000" b="0" spc="-75" dirty="0">
                <a:latin typeface="Calibri Light"/>
                <a:cs typeface="Calibri Light"/>
              </a:rPr>
              <a:t>v</a:t>
            </a:r>
            <a:r>
              <a:rPr sz="4000" b="0" spc="-15" dirty="0">
                <a:latin typeface="Calibri Light"/>
                <a:cs typeface="Calibri Light"/>
              </a:rPr>
              <a:t>al</a:t>
            </a:r>
            <a:r>
              <a:rPr sz="4000" b="0" spc="-30" dirty="0">
                <a:latin typeface="Calibri Light"/>
                <a:cs typeface="Calibri Light"/>
              </a:rPr>
              <a:t>u</a:t>
            </a:r>
            <a:r>
              <a:rPr sz="4000" b="0" spc="-55" dirty="0">
                <a:latin typeface="Calibri Light"/>
                <a:cs typeface="Calibri Light"/>
              </a:rPr>
              <a:t>a</a:t>
            </a:r>
            <a:r>
              <a:rPr sz="4000" b="0" spc="-20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i</a:t>
            </a:r>
            <a:r>
              <a:rPr sz="4000" b="0" spc="-30" dirty="0">
                <a:latin typeface="Calibri Light"/>
                <a:cs typeface="Calibri Light"/>
              </a:rPr>
              <a:t>n</a:t>
            </a:r>
            <a:r>
              <a:rPr sz="4000" b="0" spc="-20" dirty="0">
                <a:latin typeface="Calibri Light"/>
                <a:cs typeface="Calibri Light"/>
              </a:rPr>
              <a:t>g</a:t>
            </a:r>
            <a:r>
              <a:rPr sz="4000" b="0" spc="-5" dirty="0">
                <a:latin typeface="Calibri Light"/>
                <a:cs typeface="Calibri Light"/>
              </a:rPr>
              <a:t> O</a:t>
            </a:r>
            <a:r>
              <a:rPr sz="4000" b="0" spc="-30" dirty="0">
                <a:latin typeface="Calibri Light"/>
                <a:cs typeface="Calibri Light"/>
              </a:rPr>
              <a:t>b</a:t>
            </a:r>
            <a:r>
              <a:rPr sz="4000" b="0" spc="-5" dirty="0">
                <a:latin typeface="Calibri Light"/>
                <a:cs typeface="Calibri Light"/>
              </a:rPr>
              <a:t>je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30" dirty="0">
                <a:latin typeface="Calibri Light"/>
                <a:cs typeface="Calibri Light"/>
              </a:rPr>
              <a:t>D</a:t>
            </a:r>
            <a:r>
              <a:rPr sz="4000" b="0" spc="-20" dirty="0">
                <a:latin typeface="Calibri Light"/>
                <a:cs typeface="Calibri Light"/>
              </a:rPr>
              <a:t>e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15" dirty="0">
                <a:latin typeface="Calibri Light"/>
                <a:cs typeface="Calibri Light"/>
              </a:rPr>
              <a:t>s: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40" dirty="0">
                <a:latin typeface="Calibri Light"/>
                <a:cs typeface="Calibri Light"/>
              </a:rPr>
              <a:t>M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0" dirty="0">
                <a:latin typeface="Calibri Light"/>
                <a:cs typeface="Calibri Light"/>
              </a:rPr>
              <a:t>an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60" dirty="0">
                <a:latin typeface="Calibri Light"/>
                <a:cs typeface="Calibri Light"/>
              </a:rPr>
              <a:t>A</a:t>
            </a:r>
            <a:r>
              <a:rPr sz="4000" b="0" spc="-55" dirty="0">
                <a:latin typeface="Calibri Light"/>
                <a:cs typeface="Calibri Light"/>
              </a:rPr>
              <a:t>v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20" dirty="0">
                <a:latin typeface="Calibri Light"/>
                <a:cs typeface="Calibri Light"/>
              </a:rPr>
              <a:t>a</a:t>
            </a:r>
            <a:r>
              <a:rPr sz="4000" b="0" spc="-50" dirty="0">
                <a:latin typeface="Calibri Light"/>
                <a:cs typeface="Calibri Light"/>
              </a:rPr>
              <a:t>g</a:t>
            </a:r>
            <a:r>
              <a:rPr sz="4000" b="0" dirty="0">
                <a:latin typeface="Calibri Light"/>
                <a:cs typeface="Calibri Light"/>
              </a:rPr>
              <a:t>e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55" dirty="0">
                <a:latin typeface="Calibri Light"/>
                <a:cs typeface="Calibri Light"/>
              </a:rPr>
              <a:t>P</a:t>
            </a:r>
            <a:r>
              <a:rPr sz="4000" b="0" spc="-80" dirty="0">
                <a:latin typeface="Calibri Light"/>
                <a:cs typeface="Calibri Light"/>
              </a:rPr>
              <a:t>r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isi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25" dirty="0">
                <a:latin typeface="Calibri Light"/>
                <a:cs typeface="Calibri Light"/>
              </a:rPr>
              <a:t>n</a:t>
            </a:r>
            <a:r>
              <a:rPr sz="4000" b="0" spc="-10" dirty="0">
                <a:latin typeface="Calibri Light"/>
                <a:cs typeface="Calibri Light"/>
              </a:rPr>
              <a:t> (</a:t>
            </a:r>
            <a:r>
              <a:rPr sz="4000" b="0" spc="-5" dirty="0">
                <a:latin typeface="Calibri Light"/>
                <a:cs typeface="Calibri Light"/>
              </a:rPr>
              <a:t>mA</a:t>
            </a:r>
            <a:r>
              <a:rPr sz="4000" b="0" dirty="0">
                <a:latin typeface="Calibri Light"/>
                <a:cs typeface="Calibri Light"/>
              </a:rPr>
              <a:t>P</a:t>
            </a:r>
            <a:r>
              <a:rPr sz="4000" b="0" spc="-15" dirty="0">
                <a:latin typeface="Calibri Light"/>
                <a:cs typeface="Calibri Light"/>
              </a:rPr>
              <a:t>)</a:t>
            </a:r>
            <a:endParaRPr sz="4000">
              <a:latin typeface="Calibri Light"/>
              <a:cs typeface="Calibri Ligh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32289" y="1882086"/>
            <a:ext cx="5951220" cy="2413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15" dirty="0">
                <a:latin typeface="Calibri"/>
                <a:cs typeface="Calibri"/>
              </a:rPr>
              <a:t>R</a:t>
            </a:r>
            <a:r>
              <a:rPr sz="2000" spc="-5" dirty="0">
                <a:latin typeface="Calibri"/>
                <a:cs typeface="Calibri"/>
              </a:rPr>
              <a:t>u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obj</a:t>
            </a:r>
            <a:r>
              <a:rPr sz="2000" spc="-10" dirty="0">
                <a:latin typeface="Calibri"/>
                <a:cs typeface="Calibri"/>
              </a:rPr>
              <a:t>ect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NM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355600" marR="17399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160" dirty="0">
                <a:latin typeface="Calibri"/>
                <a:cs typeface="Calibri"/>
              </a:rPr>
              <a:t>y</a:t>
            </a:r>
            <a:r>
              <a:rPr sz="2000" spc="-5" dirty="0">
                <a:latin typeface="Calibri"/>
                <a:cs typeface="Calibri"/>
              </a:rPr>
              <a:t>,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5" dirty="0">
                <a:latin typeface="Calibri"/>
                <a:cs typeface="Calibri"/>
              </a:rPr>
              <a:t>pu</a:t>
            </a:r>
            <a:r>
              <a:rPr sz="2000" spc="-1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10" dirty="0">
                <a:latin typeface="Calibri"/>
                <a:cs typeface="Calibri"/>
              </a:rPr>
              <a:t>A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) = a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 </a:t>
            </a:r>
            <a:r>
              <a:rPr sz="2000" spc="-5" dirty="0">
                <a:latin typeface="Calibri"/>
                <a:cs typeface="Calibri"/>
              </a:rPr>
              <a:t>und</a:t>
            </a:r>
            <a:r>
              <a:rPr sz="2000" dirty="0">
                <a:latin typeface="Calibri"/>
                <a:cs typeface="Calibri"/>
              </a:rPr>
              <a:t>e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v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5" dirty="0">
                <a:latin typeface="Calibri"/>
                <a:cs typeface="Calibri"/>
              </a:rPr>
              <a:t>Cu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buFont typeface="Calibri"/>
              <a:buAutoNum type="arabicPeriod"/>
              <a:tabLst>
                <a:tab pos="8128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5" dirty="0">
                <a:latin typeface="Calibri"/>
                <a:cs typeface="Calibri"/>
              </a:rPr>
              <a:t>h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15" dirty="0">
                <a:latin typeface="Calibri"/>
                <a:cs typeface="Calibri"/>
              </a:rPr>
              <a:t>gh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l</a:t>
            </a:r>
            <a:r>
              <a:rPr sz="2000" spc="-15" dirty="0">
                <a:latin typeface="Calibri"/>
                <a:cs typeface="Calibri"/>
              </a:rPr>
              <a:t>o</a:t>
            </a:r>
            <a:r>
              <a:rPr sz="2000" spc="-40" dirty="0">
                <a:latin typeface="Calibri"/>
                <a:cs typeface="Calibri"/>
              </a:rPr>
              <a:t>w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1270000" marR="450215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spc="-10" dirty="0">
                <a:latin typeface="Calibri"/>
                <a:cs typeface="Calibri"/>
              </a:rPr>
              <a:t>I</a:t>
            </a:r>
            <a:r>
              <a:rPr sz="2000" dirty="0">
                <a:latin typeface="Calibri"/>
                <a:cs typeface="Calibri"/>
              </a:rPr>
              <a:t>f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5" dirty="0">
                <a:latin typeface="Calibri"/>
                <a:cs typeface="Calibri"/>
              </a:rPr>
              <a:t>me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G</a:t>
            </a:r>
            <a:r>
              <a:rPr sz="2000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 b</a:t>
            </a:r>
            <a:r>
              <a:rPr sz="2000" spc="-4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x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IoU</a:t>
            </a:r>
            <a:r>
              <a:rPr sz="2000" dirty="0">
                <a:latin typeface="Calibri"/>
                <a:cs typeface="Calibri"/>
              </a:rPr>
              <a:t> &gt; </a:t>
            </a:r>
            <a:r>
              <a:rPr sz="2000" spc="-20" dirty="0">
                <a:latin typeface="Calibri"/>
                <a:cs typeface="Calibri"/>
              </a:rPr>
              <a:t>0</a:t>
            </a:r>
            <a:r>
              <a:rPr sz="2000" spc="-5" dirty="0">
                <a:latin typeface="Calibri"/>
                <a:cs typeface="Calibri"/>
              </a:rPr>
              <a:t>.</a:t>
            </a:r>
            <a:r>
              <a:rPr sz="2000" spc="-20" dirty="0">
                <a:latin typeface="Calibri"/>
                <a:cs typeface="Calibri"/>
              </a:rPr>
              <a:t>5</a:t>
            </a:r>
            <a:r>
              <a:rPr sz="2000" spc="-5" dirty="0">
                <a:latin typeface="Calibri"/>
                <a:cs typeface="Calibri"/>
              </a:rPr>
              <a:t>,</a:t>
            </a:r>
            <a:r>
              <a:rPr sz="2000" spc="-15" dirty="0">
                <a:latin typeface="Calibri"/>
                <a:cs typeface="Calibri"/>
              </a:rPr>
              <a:t> 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rk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as </a:t>
            </a:r>
            <a:r>
              <a:rPr sz="2000" spc="-5" dirty="0">
                <a:latin typeface="Calibri"/>
                <a:cs typeface="Calibri"/>
              </a:rPr>
              <a:t>po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a</a:t>
            </a:r>
            <a:r>
              <a:rPr sz="2000" spc="-5" dirty="0">
                <a:latin typeface="Calibri"/>
                <a:cs typeface="Calibri"/>
              </a:rPr>
              <a:t>n</a:t>
            </a:r>
            <a:r>
              <a:rPr sz="2000" dirty="0">
                <a:latin typeface="Calibri"/>
                <a:cs typeface="Calibri"/>
              </a:rPr>
              <a:t>d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li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n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G</a:t>
            </a:r>
            <a:r>
              <a:rPr sz="2000" dirty="0">
                <a:latin typeface="Calibri"/>
                <a:cs typeface="Calibri"/>
              </a:rPr>
              <a:t>T</a:t>
            </a:r>
            <a:endParaRPr sz="20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dirty="0">
                <a:latin typeface="Calibri"/>
                <a:cs typeface="Calibri"/>
              </a:rPr>
              <a:t>O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rk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as </a:t>
            </a:r>
            <a:r>
              <a:rPr sz="2000" spc="-20" dirty="0">
                <a:latin typeface="Calibri"/>
                <a:cs typeface="Calibri"/>
              </a:rPr>
              <a:t>n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g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l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 </a:t>
            </a:r>
            <a:r>
              <a:rPr sz="2000" spc="-5" dirty="0">
                <a:latin typeface="Calibri"/>
                <a:cs typeface="Calibri"/>
              </a:rPr>
              <a:t>po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20" dirty="0">
                <a:latin typeface="Calibri"/>
                <a:cs typeface="Calibri"/>
              </a:rPr>
              <a:t>n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PR</a:t>
            </a:r>
            <a:r>
              <a:rPr sz="2000" spc="-5" dirty="0">
                <a:latin typeface="Calibri"/>
                <a:cs typeface="Calibri"/>
              </a:rPr>
              <a:t> Cu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963250" y="877073"/>
            <a:ext cx="2877185" cy="597535"/>
          </a:xfrm>
          <a:prstGeom prst="rect">
            <a:avLst/>
          </a:prstGeom>
          <a:solidFill>
            <a:srgbClr val="70AD47"/>
          </a:solidFill>
        </p:spPr>
        <p:txBody>
          <a:bodyPr vert="horz" wrap="square" lIns="0" tIns="0" rIns="0" bIns="0" rtlCol="0">
            <a:spAutoFit/>
          </a:bodyPr>
          <a:lstStyle/>
          <a:p>
            <a:pPr marL="215900">
              <a:lnSpc>
                <a:spcPct val="100000"/>
              </a:lnSpc>
              <a:tabLst>
                <a:tab pos="1235710" algn="l"/>
                <a:tab pos="2256155" algn="l"/>
              </a:tabLst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99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	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95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	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963212" y="596207"/>
            <a:ext cx="4895850" cy="114300"/>
          </a:xfrm>
          <a:custGeom>
            <a:avLst/>
            <a:gdLst/>
            <a:ahLst/>
            <a:cxnLst/>
            <a:rect l="l" t="t" r="r" b="b"/>
            <a:pathLst>
              <a:path w="4895850" h="114300">
                <a:moveTo>
                  <a:pt x="4857144" y="76200"/>
                </a:moveTo>
                <a:lnTo>
                  <a:pt x="4781233" y="76200"/>
                </a:lnTo>
                <a:lnTo>
                  <a:pt x="4781306" y="114300"/>
                </a:lnTo>
                <a:lnTo>
                  <a:pt x="4857144" y="76200"/>
                </a:lnTo>
                <a:close/>
              </a:path>
              <a:path w="4895850" h="114300">
                <a:moveTo>
                  <a:pt x="4781088" y="0"/>
                </a:moveTo>
                <a:lnTo>
                  <a:pt x="4781161" y="38100"/>
                </a:lnTo>
                <a:lnTo>
                  <a:pt x="0" y="47213"/>
                </a:lnTo>
                <a:lnTo>
                  <a:pt x="73" y="85313"/>
                </a:lnTo>
                <a:lnTo>
                  <a:pt x="4857144" y="76200"/>
                </a:lnTo>
                <a:lnTo>
                  <a:pt x="4895498" y="56931"/>
                </a:lnTo>
                <a:lnTo>
                  <a:pt x="4781088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983955" y="324483"/>
            <a:ext cx="3167380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Al</a:t>
            </a:r>
            <a:r>
              <a:rPr sz="1800" dirty="0">
                <a:latin typeface="Calibri"/>
                <a:cs typeface="Calibri"/>
              </a:rPr>
              <a:t>l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do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</a:t>
            </a:r>
            <a:r>
              <a:rPr sz="1800" spc="-15" dirty="0">
                <a:latin typeface="Calibri"/>
                <a:cs typeface="Calibri"/>
              </a:rPr>
              <a:t>e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spc="-10" dirty="0">
                <a:latin typeface="Calibri"/>
                <a:cs typeface="Calibri"/>
              </a:rPr>
              <a:t>c</a:t>
            </a:r>
            <a:r>
              <a:rPr sz="1800" spc="-1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i</a:t>
            </a:r>
            <a:r>
              <a:rPr sz="1800" dirty="0">
                <a:latin typeface="Calibri"/>
                <a:cs typeface="Calibri"/>
              </a:rPr>
              <a:t>ons </a:t>
            </a:r>
            <a:r>
              <a:rPr sz="1800" spc="-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5" dirty="0">
                <a:latin typeface="Calibri"/>
                <a:cs typeface="Calibri"/>
              </a:rPr>
              <a:t>r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dirty="0">
                <a:latin typeface="Calibri"/>
                <a:cs typeface="Calibri"/>
              </a:rPr>
              <a:t>d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y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s</a:t>
            </a: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40" dirty="0">
                <a:latin typeface="Calibri"/>
                <a:cs typeface="Calibri"/>
              </a:rPr>
              <a:t>r</a:t>
            </a:r>
            <a:r>
              <a:rPr sz="1800" spc="-10" dirty="0">
                <a:latin typeface="Calibri"/>
                <a:cs typeface="Calibri"/>
              </a:rPr>
              <a:t>e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037616" y="877073"/>
            <a:ext cx="836930" cy="597535"/>
          </a:xfrm>
          <a:prstGeom prst="rect">
            <a:avLst/>
          </a:prstGeom>
          <a:solidFill>
            <a:srgbClr val="4472C4"/>
          </a:solidFill>
        </p:spPr>
        <p:txBody>
          <a:bodyPr vert="horz" wrap="square" lIns="0" tIns="0" rIns="0" bIns="0" rtlCol="0">
            <a:spAutoFit/>
          </a:bodyPr>
          <a:lstStyle/>
          <a:p>
            <a:pPr marL="215900">
              <a:lnSpc>
                <a:spcPct val="100000"/>
              </a:lnSpc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10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963250" y="1932644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ED7D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983396" y="1947852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FBE5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9003544" y="1947852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ED7D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456396" y="1489956"/>
            <a:ext cx="755015" cy="441959"/>
          </a:xfrm>
          <a:custGeom>
            <a:avLst/>
            <a:gdLst/>
            <a:ahLst/>
            <a:cxnLst/>
            <a:rect l="l" t="t" r="r" b="b"/>
            <a:pathLst>
              <a:path w="755015" h="441960">
                <a:moveTo>
                  <a:pt x="0" y="0"/>
                </a:moveTo>
                <a:lnTo>
                  <a:pt x="754543" y="441478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6919701" y="2729721"/>
            <a:ext cx="3744595" cy="12846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Al</a:t>
            </a:r>
            <a:r>
              <a:rPr sz="1800" dirty="0">
                <a:latin typeface="Calibri"/>
                <a:cs typeface="Calibri"/>
              </a:rPr>
              <a:t>l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-45" dirty="0">
                <a:latin typeface="Calibri"/>
                <a:cs typeface="Calibri"/>
              </a:rPr>
              <a:t>r</a:t>
            </a:r>
            <a:r>
              <a:rPr sz="1800" dirty="0">
                <a:latin typeface="Calibri"/>
                <a:cs typeface="Calibri"/>
              </a:rPr>
              <a:t>ound</a:t>
            </a:r>
            <a:r>
              <a:rPr sz="1800" spc="-5" dirty="0">
                <a:latin typeface="Calibri"/>
                <a:cs typeface="Calibri"/>
              </a:rPr>
              <a:t>-</a:t>
            </a:r>
            <a:r>
              <a:rPr sz="1800" spc="-15" dirty="0">
                <a:latin typeface="Calibri"/>
                <a:cs typeface="Calibri"/>
              </a:rPr>
              <a:t>tr</a:t>
            </a:r>
            <a:r>
              <a:rPr sz="1800" spc="-5" dirty="0">
                <a:latin typeface="Calibri"/>
                <a:cs typeface="Calibri"/>
              </a:rPr>
              <a:t>ut</a:t>
            </a:r>
            <a:r>
              <a:rPr sz="1800" dirty="0">
                <a:latin typeface="Calibri"/>
                <a:cs typeface="Calibri"/>
              </a:rPr>
              <a:t>h</a:t>
            </a:r>
            <a:r>
              <a:rPr sz="1800" spc="10" dirty="0">
                <a:latin typeface="Calibri"/>
                <a:cs typeface="Calibri"/>
              </a:rPr>
              <a:t> </a:t>
            </a:r>
            <a:r>
              <a:rPr sz="1800" spc="5" dirty="0">
                <a:latin typeface="Calibri"/>
                <a:cs typeface="Calibri"/>
              </a:rPr>
              <a:t>d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5" dirty="0">
                <a:latin typeface="Calibri"/>
                <a:cs typeface="Calibri"/>
              </a:rPr>
              <a:t> 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spc="-55" dirty="0">
                <a:latin typeface="Calibri"/>
                <a:cs typeface="Calibri"/>
              </a:rPr>
              <a:t>x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"/>
              </a:spcBef>
            </a:pPr>
            <a:endParaRPr sz="2000">
              <a:latin typeface="Times New Roman"/>
              <a:cs typeface="Times New Roman"/>
            </a:endParaRPr>
          </a:p>
          <a:p>
            <a:pPr marL="1224280" marR="5080">
              <a:lnSpc>
                <a:spcPct val="100699"/>
              </a:lnSpc>
            </a:pPr>
            <a:r>
              <a:rPr sz="2400" spc="-20" dirty="0">
                <a:latin typeface="Calibri"/>
                <a:cs typeface="Calibri"/>
              </a:rPr>
              <a:t>P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1/</a:t>
            </a:r>
            <a:r>
              <a:rPr sz="2400" spc="-15" dirty="0">
                <a:latin typeface="Calibri"/>
                <a:cs typeface="Calibri"/>
              </a:rPr>
              <a:t>1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1</a:t>
            </a:r>
            <a:r>
              <a:rPr sz="2400" spc="-1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all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1</a:t>
            </a:r>
            <a:r>
              <a:rPr sz="2400" spc="-5" dirty="0">
                <a:latin typeface="Calibri"/>
                <a:cs typeface="Calibri"/>
              </a:rPr>
              <a:t>/</a:t>
            </a:r>
            <a:r>
              <a:rPr sz="2400" spc="-15" dirty="0">
                <a:latin typeface="Calibri"/>
                <a:cs typeface="Calibri"/>
              </a:rPr>
              <a:t>3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3</a:t>
            </a:r>
            <a:r>
              <a:rPr sz="2400" spc="-15" dirty="0">
                <a:latin typeface="Calibri"/>
                <a:cs typeface="Calibri"/>
              </a:rPr>
              <a:t>3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333022" y="1612690"/>
            <a:ext cx="1565275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M</a:t>
            </a:r>
            <a:r>
              <a:rPr sz="1800" spc="-30" dirty="0">
                <a:latin typeface="Calibri"/>
                <a:cs typeface="Calibri"/>
              </a:rPr>
              <a:t>a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10" dirty="0">
                <a:latin typeface="Calibri"/>
                <a:cs typeface="Calibri"/>
              </a:rPr>
              <a:t>c</a:t>
            </a:r>
            <a:r>
              <a:rPr sz="1800" spc="5" dirty="0">
                <a:latin typeface="Calibri"/>
                <a:cs typeface="Calibri"/>
              </a:rPr>
              <a:t>h</a:t>
            </a:r>
            <a:r>
              <a:rPr sz="1800" spc="-5" dirty="0">
                <a:latin typeface="Calibri"/>
                <a:cs typeface="Calibri"/>
              </a:rPr>
              <a:t>:</a:t>
            </a:r>
            <a:r>
              <a:rPr sz="1800" spc="10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I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5" dirty="0">
                <a:latin typeface="Calibri"/>
                <a:cs typeface="Calibri"/>
              </a:rPr>
              <a:t>U</a:t>
            </a:r>
            <a:r>
              <a:rPr sz="1800" dirty="0">
                <a:latin typeface="Calibri"/>
                <a:cs typeface="Calibri"/>
              </a:rPr>
              <a:t> &gt;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0</a:t>
            </a:r>
            <a:r>
              <a:rPr sz="1800" spc="-5" dirty="0">
                <a:latin typeface="Calibri"/>
                <a:cs typeface="Calibri"/>
              </a:rPr>
              <a:t>.</a:t>
            </a:r>
            <a:r>
              <a:rPr sz="1800" spc="-10" dirty="0">
                <a:latin typeface="Calibri"/>
                <a:cs typeface="Calibri"/>
              </a:rPr>
              <a:t>5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17470" y="877073"/>
            <a:ext cx="836930" cy="597535"/>
          </a:xfrm>
          <a:prstGeom prst="rect">
            <a:avLst/>
          </a:prstGeom>
          <a:solidFill>
            <a:srgbClr val="4472C4"/>
          </a:solidFill>
        </p:spPr>
        <p:txBody>
          <a:bodyPr vert="horz" wrap="square" lIns="0" tIns="0" rIns="0" bIns="0" rtlCol="0">
            <a:spAutoFit/>
          </a:bodyPr>
          <a:lstStyle/>
          <a:p>
            <a:pPr marL="273685">
              <a:lnSpc>
                <a:spcPct val="100000"/>
              </a:lnSpc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5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139540" y="4083907"/>
            <a:ext cx="0" cy="1831339"/>
          </a:xfrm>
          <a:custGeom>
            <a:avLst/>
            <a:gdLst/>
            <a:ahLst/>
            <a:cxnLst/>
            <a:rect l="l" t="t" r="r" b="b"/>
            <a:pathLst>
              <a:path h="1831339">
                <a:moveTo>
                  <a:pt x="0" y="0"/>
                </a:moveTo>
                <a:lnTo>
                  <a:pt x="1" y="1830782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7053503" y="5856670"/>
            <a:ext cx="3359785" cy="0"/>
          </a:xfrm>
          <a:custGeom>
            <a:avLst/>
            <a:gdLst/>
            <a:ahLst/>
            <a:cxnLst/>
            <a:rect l="l" t="t" r="r" b="b"/>
            <a:pathLst>
              <a:path w="3359784">
                <a:moveTo>
                  <a:pt x="3359460" y="0"/>
                </a:moveTo>
                <a:lnTo>
                  <a:pt x="0" y="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6636556" y="4352164"/>
            <a:ext cx="330200" cy="1144905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P</a:t>
            </a:r>
            <a:r>
              <a:rPr sz="2400" spc="-3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8069210" y="4140814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0" y="0"/>
                </a:moveTo>
                <a:lnTo>
                  <a:pt x="57011" y="9330"/>
                </a:lnTo>
                <a:lnTo>
                  <a:pt x="24164" y="34203"/>
                </a:lnTo>
                <a:lnTo>
                  <a:pt x="4162" y="70512"/>
                </a:lnTo>
                <a:lnTo>
                  <a:pt x="0" y="100387"/>
                </a:lnTo>
                <a:lnTo>
                  <a:pt x="1246" y="114853"/>
                </a:lnTo>
                <a:lnTo>
                  <a:pt x="16439" y="153642"/>
                </a:lnTo>
                <a:lnTo>
                  <a:pt x="45773" y="182380"/>
                </a:lnTo>
                <a:lnTo>
                  <a:pt x="85342" y="197031"/>
                </a:lnTo>
                <a:lnTo>
                  <a:pt x="100132" y="198086"/>
                </a:lnTo>
                <a:lnTo>
                  <a:pt x="114629" y="196871"/>
                </a:lnTo>
                <a:lnTo>
                  <a:pt x="153511" y="181739"/>
                </a:lnTo>
                <a:lnTo>
                  <a:pt x="182327" y="152458"/>
                </a:lnTo>
                <a:lnTo>
                  <a:pt x="197021" y="112986"/>
                </a:lnTo>
                <a:lnTo>
                  <a:pt x="198080" y="98248"/>
                </a:lnTo>
                <a:lnTo>
                  <a:pt x="196903" y="83713"/>
                </a:lnTo>
                <a:lnTo>
                  <a:pt x="181845" y="44718"/>
                </a:lnTo>
                <a:lnTo>
                  <a:pt x="152628" y="15809"/>
                </a:lnTo>
                <a:lnTo>
                  <a:pt x="113274" y="1063"/>
                </a:lnTo>
                <a:lnTo>
                  <a:pt x="98600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8069201" y="4140814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0389702" y="5706284"/>
            <a:ext cx="0" cy="300990"/>
          </a:xfrm>
          <a:custGeom>
            <a:avLst/>
            <a:gdLst/>
            <a:ahLst/>
            <a:cxnLst/>
            <a:rect l="l" t="t" r="r" b="b"/>
            <a:pathLst>
              <a:path h="300989">
                <a:moveTo>
                  <a:pt x="0" y="0"/>
                </a:moveTo>
                <a:lnTo>
                  <a:pt x="1" y="30077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9210167" y="5726921"/>
            <a:ext cx="0" cy="300990"/>
          </a:xfrm>
          <a:custGeom>
            <a:avLst/>
            <a:gdLst/>
            <a:ahLst/>
            <a:cxnLst/>
            <a:rect l="l" t="t" r="r" b="b"/>
            <a:pathLst>
              <a:path h="300989">
                <a:moveTo>
                  <a:pt x="0" y="0"/>
                </a:moveTo>
                <a:lnTo>
                  <a:pt x="1" y="30077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8168247" y="5706284"/>
            <a:ext cx="0" cy="300990"/>
          </a:xfrm>
          <a:custGeom>
            <a:avLst/>
            <a:gdLst/>
            <a:ahLst/>
            <a:cxnLst/>
            <a:rect l="l" t="t" r="r" b="b"/>
            <a:pathLst>
              <a:path h="300989">
                <a:moveTo>
                  <a:pt x="0" y="0"/>
                </a:moveTo>
                <a:lnTo>
                  <a:pt x="1" y="30077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7019290" y="4239861"/>
            <a:ext cx="263525" cy="635"/>
          </a:xfrm>
          <a:custGeom>
            <a:avLst/>
            <a:gdLst/>
            <a:ahLst/>
            <a:cxnLst/>
            <a:rect l="l" t="t" r="r" b="b"/>
            <a:pathLst>
              <a:path w="263525" h="635">
                <a:moveTo>
                  <a:pt x="262911" y="440"/>
                </a:moveTo>
                <a:lnTo>
                  <a:pt x="0" y="0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8353995" y="5935601"/>
            <a:ext cx="74993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all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9340529" y="6045842"/>
            <a:ext cx="1933575" cy="735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 algn="ctr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1</a:t>
            </a:r>
            <a:r>
              <a:rPr sz="1800" spc="-5" dirty="0">
                <a:latin typeface="Calibri"/>
                <a:cs typeface="Calibri"/>
              </a:rPr>
              <a:t>.</a:t>
            </a:r>
            <a:r>
              <a:rPr sz="1800" spc="-10" dirty="0">
                <a:latin typeface="Calibri"/>
                <a:cs typeface="Calibri"/>
              </a:rPr>
              <a:t>0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380"/>
              </a:spcBef>
            </a:pP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N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o</a:t>
            </a:r>
            <a:r>
              <a:rPr sz="2000" spc="-35" dirty="0">
                <a:solidFill>
                  <a:srgbClr val="FFCB05"/>
                </a:solidFill>
                <a:latin typeface="Calibri"/>
                <a:cs typeface="Calibri"/>
              </a:rPr>
              <a:t>v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em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b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er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6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,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2019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26" name="object 2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27" name="object 2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r>
              <a:rPr spc="-15" dirty="0"/>
              <a:t>4</a:t>
            </a:r>
            <a:r>
              <a:rPr spc="-20" dirty="0"/>
              <a:t>9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8" name="筆跡 27"/>
              <p14:cNvContentPartPr/>
              <p14:nvPr/>
            </p14:nvContentPartPr>
            <p14:xfrm>
              <a:off x="109080" y="4300200"/>
              <a:ext cx="5243040" cy="1918440"/>
            </p14:xfrm>
          </p:contentPart>
        </mc:Choice>
        <mc:Fallback xmlns="">
          <p:pic>
            <p:nvPicPr>
              <p:cNvPr id="28" name="筆跡 27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7200" y="4285440"/>
                <a:ext cx="5267520" cy="19432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32289" y="416369"/>
            <a:ext cx="6279515" cy="10839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4330"/>
              </a:lnSpc>
            </a:pPr>
            <a:r>
              <a:rPr sz="4000" b="0" spc="-110" dirty="0">
                <a:latin typeface="Calibri Light"/>
                <a:cs typeface="Calibri Light"/>
              </a:rPr>
              <a:t>E</a:t>
            </a:r>
            <a:r>
              <a:rPr sz="4000" b="0" spc="-75" dirty="0">
                <a:latin typeface="Calibri Light"/>
                <a:cs typeface="Calibri Light"/>
              </a:rPr>
              <a:t>v</a:t>
            </a:r>
            <a:r>
              <a:rPr sz="4000" b="0" spc="-15" dirty="0">
                <a:latin typeface="Calibri Light"/>
                <a:cs typeface="Calibri Light"/>
              </a:rPr>
              <a:t>al</a:t>
            </a:r>
            <a:r>
              <a:rPr sz="4000" b="0" spc="-30" dirty="0">
                <a:latin typeface="Calibri Light"/>
                <a:cs typeface="Calibri Light"/>
              </a:rPr>
              <a:t>u</a:t>
            </a:r>
            <a:r>
              <a:rPr sz="4000" b="0" spc="-55" dirty="0">
                <a:latin typeface="Calibri Light"/>
                <a:cs typeface="Calibri Light"/>
              </a:rPr>
              <a:t>a</a:t>
            </a:r>
            <a:r>
              <a:rPr sz="4000" b="0" spc="-20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i</a:t>
            </a:r>
            <a:r>
              <a:rPr sz="4000" b="0" spc="-30" dirty="0">
                <a:latin typeface="Calibri Light"/>
                <a:cs typeface="Calibri Light"/>
              </a:rPr>
              <a:t>n</a:t>
            </a:r>
            <a:r>
              <a:rPr sz="4000" b="0" spc="-20" dirty="0">
                <a:latin typeface="Calibri Light"/>
                <a:cs typeface="Calibri Light"/>
              </a:rPr>
              <a:t>g</a:t>
            </a:r>
            <a:r>
              <a:rPr sz="4000" b="0" spc="-5" dirty="0">
                <a:latin typeface="Calibri Light"/>
                <a:cs typeface="Calibri Light"/>
              </a:rPr>
              <a:t> O</a:t>
            </a:r>
            <a:r>
              <a:rPr sz="4000" b="0" spc="-30" dirty="0">
                <a:latin typeface="Calibri Light"/>
                <a:cs typeface="Calibri Light"/>
              </a:rPr>
              <a:t>b</a:t>
            </a:r>
            <a:r>
              <a:rPr sz="4000" b="0" spc="-5" dirty="0">
                <a:latin typeface="Calibri Light"/>
                <a:cs typeface="Calibri Light"/>
              </a:rPr>
              <a:t>je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30" dirty="0">
                <a:latin typeface="Calibri Light"/>
                <a:cs typeface="Calibri Light"/>
              </a:rPr>
              <a:t>D</a:t>
            </a:r>
            <a:r>
              <a:rPr sz="4000" b="0" spc="-20" dirty="0">
                <a:latin typeface="Calibri Light"/>
                <a:cs typeface="Calibri Light"/>
              </a:rPr>
              <a:t>e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15" dirty="0">
                <a:latin typeface="Calibri Light"/>
                <a:cs typeface="Calibri Light"/>
              </a:rPr>
              <a:t>s: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40" dirty="0">
                <a:latin typeface="Calibri Light"/>
                <a:cs typeface="Calibri Light"/>
              </a:rPr>
              <a:t>M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0" dirty="0">
                <a:latin typeface="Calibri Light"/>
                <a:cs typeface="Calibri Light"/>
              </a:rPr>
              <a:t>an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60" dirty="0">
                <a:latin typeface="Calibri Light"/>
                <a:cs typeface="Calibri Light"/>
              </a:rPr>
              <a:t>A</a:t>
            </a:r>
            <a:r>
              <a:rPr sz="4000" b="0" spc="-55" dirty="0">
                <a:latin typeface="Calibri Light"/>
                <a:cs typeface="Calibri Light"/>
              </a:rPr>
              <a:t>v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20" dirty="0">
                <a:latin typeface="Calibri Light"/>
                <a:cs typeface="Calibri Light"/>
              </a:rPr>
              <a:t>a</a:t>
            </a:r>
            <a:r>
              <a:rPr sz="4000" b="0" spc="-50" dirty="0">
                <a:latin typeface="Calibri Light"/>
                <a:cs typeface="Calibri Light"/>
              </a:rPr>
              <a:t>g</a:t>
            </a:r>
            <a:r>
              <a:rPr sz="4000" b="0" dirty="0">
                <a:latin typeface="Calibri Light"/>
                <a:cs typeface="Calibri Light"/>
              </a:rPr>
              <a:t>e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55" dirty="0">
                <a:latin typeface="Calibri Light"/>
                <a:cs typeface="Calibri Light"/>
              </a:rPr>
              <a:t>P</a:t>
            </a:r>
            <a:r>
              <a:rPr sz="4000" b="0" spc="-80" dirty="0">
                <a:latin typeface="Calibri Light"/>
                <a:cs typeface="Calibri Light"/>
              </a:rPr>
              <a:t>r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isi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25" dirty="0">
                <a:latin typeface="Calibri Light"/>
                <a:cs typeface="Calibri Light"/>
              </a:rPr>
              <a:t>n</a:t>
            </a:r>
            <a:r>
              <a:rPr sz="4000" b="0" spc="-10" dirty="0">
                <a:latin typeface="Calibri Light"/>
                <a:cs typeface="Calibri Light"/>
              </a:rPr>
              <a:t> (</a:t>
            </a:r>
            <a:r>
              <a:rPr sz="4000" b="0" spc="-5" dirty="0">
                <a:latin typeface="Calibri Light"/>
                <a:cs typeface="Calibri Light"/>
              </a:rPr>
              <a:t>mA</a:t>
            </a:r>
            <a:r>
              <a:rPr sz="4000" b="0" dirty="0">
                <a:latin typeface="Calibri Light"/>
                <a:cs typeface="Calibri Light"/>
              </a:rPr>
              <a:t>P</a:t>
            </a:r>
            <a:r>
              <a:rPr sz="4000" b="0" spc="-15" dirty="0">
                <a:latin typeface="Calibri Light"/>
                <a:cs typeface="Calibri Light"/>
              </a:rPr>
              <a:t>)</a:t>
            </a:r>
            <a:endParaRPr sz="4000">
              <a:latin typeface="Calibri Light"/>
              <a:cs typeface="Calibri Ligh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32289" y="1882086"/>
            <a:ext cx="5951220" cy="2413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15" dirty="0">
                <a:latin typeface="Calibri"/>
                <a:cs typeface="Calibri"/>
              </a:rPr>
              <a:t>R</a:t>
            </a:r>
            <a:r>
              <a:rPr sz="2000" spc="-5" dirty="0">
                <a:latin typeface="Calibri"/>
                <a:cs typeface="Calibri"/>
              </a:rPr>
              <a:t>u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obj</a:t>
            </a:r>
            <a:r>
              <a:rPr sz="2000" spc="-10" dirty="0">
                <a:latin typeface="Calibri"/>
                <a:cs typeface="Calibri"/>
              </a:rPr>
              <a:t>ect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NM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355600" marR="17399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160" dirty="0">
                <a:latin typeface="Calibri"/>
                <a:cs typeface="Calibri"/>
              </a:rPr>
              <a:t>y</a:t>
            </a:r>
            <a:r>
              <a:rPr sz="2000" spc="-5" dirty="0">
                <a:latin typeface="Calibri"/>
                <a:cs typeface="Calibri"/>
              </a:rPr>
              <a:t>,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5" dirty="0">
                <a:latin typeface="Calibri"/>
                <a:cs typeface="Calibri"/>
              </a:rPr>
              <a:t>pu</a:t>
            </a:r>
            <a:r>
              <a:rPr sz="2000" spc="-1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10" dirty="0">
                <a:latin typeface="Calibri"/>
                <a:cs typeface="Calibri"/>
              </a:rPr>
              <a:t>A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) = a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 </a:t>
            </a:r>
            <a:r>
              <a:rPr sz="2000" spc="-5" dirty="0">
                <a:latin typeface="Calibri"/>
                <a:cs typeface="Calibri"/>
              </a:rPr>
              <a:t>und</a:t>
            </a:r>
            <a:r>
              <a:rPr sz="2000" dirty="0">
                <a:latin typeface="Calibri"/>
                <a:cs typeface="Calibri"/>
              </a:rPr>
              <a:t>e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v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5" dirty="0">
                <a:latin typeface="Calibri"/>
                <a:cs typeface="Calibri"/>
              </a:rPr>
              <a:t>Cu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buFont typeface="Calibri"/>
              <a:buAutoNum type="arabicPeriod"/>
              <a:tabLst>
                <a:tab pos="8128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5" dirty="0">
                <a:latin typeface="Calibri"/>
                <a:cs typeface="Calibri"/>
              </a:rPr>
              <a:t>h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15" dirty="0">
                <a:latin typeface="Calibri"/>
                <a:cs typeface="Calibri"/>
              </a:rPr>
              <a:t>gh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l</a:t>
            </a:r>
            <a:r>
              <a:rPr sz="2000" spc="-15" dirty="0">
                <a:latin typeface="Calibri"/>
                <a:cs typeface="Calibri"/>
              </a:rPr>
              <a:t>o</a:t>
            </a:r>
            <a:r>
              <a:rPr sz="2000" spc="-40" dirty="0">
                <a:latin typeface="Calibri"/>
                <a:cs typeface="Calibri"/>
              </a:rPr>
              <a:t>w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1270000" marR="450215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spc="-10" dirty="0">
                <a:latin typeface="Calibri"/>
                <a:cs typeface="Calibri"/>
              </a:rPr>
              <a:t>I</a:t>
            </a:r>
            <a:r>
              <a:rPr sz="2000" dirty="0">
                <a:latin typeface="Calibri"/>
                <a:cs typeface="Calibri"/>
              </a:rPr>
              <a:t>f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5" dirty="0">
                <a:latin typeface="Calibri"/>
                <a:cs typeface="Calibri"/>
              </a:rPr>
              <a:t>me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G</a:t>
            </a:r>
            <a:r>
              <a:rPr sz="2000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 b</a:t>
            </a:r>
            <a:r>
              <a:rPr sz="2000" spc="-4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x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IoU</a:t>
            </a:r>
            <a:r>
              <a:rPr sz="2000" dirty="0">
                <a:latin typeface="Calibri"/>
                <a:cs typeface="Calibri"/>
              </a:rPr>
              <a:t> &gt; </a:t>
            </a:r>
            <a:r>
              <a:rPr sz="2000" spc="-20" dirty="0">
                <a:latin typeface="Calibri"/>
                <a:cs typeface="Calibri"/>
              </a:rPr>
              <a:t>0</a:t>
            </a:r>
            <a:r>
              <a:rPr sz="2000" spc="-5" dirty="0">
                <a:latin typeface="Calibri"/>
                <a:cs typeface="Calibri"/>
              </a:rPr>
              <a:t>.</a:t>
            </a:r>
            <a:r>
              <a:rPr sz="2000" spc="-20" dirty="0">
                <a:latin typeface="Calibri"/>
                <a:cs typeface="Calibri"/>
              </a:rPr>
              <a:t>5</a:t>
            </a:r>
            <a:r>
              <a:rPr sz="2000" spc="-5" dirty="0">
                <a:latin typeface="Calibri"/>
                <a:cs typeface="Calibri"/>
              </a:rPr>
              <a:t>,</a:t>
            </a:r>
            <a:r>
              <a:rPr sz="2000" spc="-15" dirty="0">
                <a:latin typeface="Calibri"/>
                <a:cs typeface="Calibri"/>
              </a:rPr>
              <a:t> 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rk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as </a:t>
            </a:r>
            <a:r>
              <a:rPr sz="2000" spc="-5" dirty="0">
                <a:latin typeface="Calibri"/>
                <a:cs typeface="Calibri"/>
              </a:rPr>
              <a:t>po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a</a:t>
            </a:r>
            <a:r>
              <a:rPr sz="2000" spc="-5" dirty="0">
                <a:latin typeface="Calibri"/>
                <a:cs typeface="Calibri"/>
              </a:rPr>
              <a:t>n</a:t>
            </a:r>
            <a:r>
              <a:rPr sz="2000" dirty="0">
                <a:latin typeface="Calibri"/>
                <a:cs typeface="Calibri"/>
              </a:rPr>
              <a:t>d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li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n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G</a:t>
            </a:r>
            <a:r>
              <a:rPr sz="2000" dirty="0">
                <a:latin typeface="Calibri"/>
                <a:cs typeface="Calibri"/>
              </a:rPr>
              <a:t>T</a:t>
            </a:r>
            <a:endParaRPr sz="20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dirty="0">
                <a:latin typeface="Calibri"/>
                <a:cs typeface="Calibri"/>
              </a:rPr>
              <a:t>O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rk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as </a:t>
            </a:r>
            <a:r>
              <a:rPr sz="2000" spc="-20" dirty="0">
                <a:latin typeface="Calibri"/>
                <a:cs typeface="Calibri"/>
              </a:rPr>
              <a:t>n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g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l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 </a:t>
            </a:r>
            <a:r>
              <a:rPr sz="2000" spc="-5" dirty="0">
                <a:latin typeface="Calibri"/>
                <a:cs typeface="Calibri"/>
              </a:rPr>
              <a:t>po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20" dirty="0">
                <a:latin typeface="Calibri"/>
                <a:cs typeface="Calibri"/>
              </a:rPr>
              <a:t>n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PR</a:t>
            </a:r>
            <a:r>
              <a:rPr sz="2000" spc="-5" dirty="0">
                <a:latin typeface="Calibri"/>
                <a:cs typeface="Calibri"/>
              </a:rPr>
              <a:t> Cu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963250" y="877073"/>
            <a:ext cx="2877185" cy="597535"/>
          </a:xfrm>
          <a:prstGeom prst="rect">
            <a:avLst/>
          </a:prstGeom>
          <a:solidFill>
            <a:srgbClr val="70AD47"/>
          </a:solidFill>
        </p:spPr>
        <p:txBody>
          <a:bodyPr vert="horz" wrap="square" lIns="0" tIns="0" rIns="0" bIns="0" rtlCol="0">
            <a:spAutoFit/>
          </a:bodyPr>
          <a:lstStyle/>
          <a:p>
            <a:pPr marL="215900">
              <a:lnSpc>
                <a:spcPct val="100000"/>
              </a:lnSpc>
              <a:tabLst>
                <a:tab pos="1235710" algn="l"/>
                <a:tab pos="2256155" algn="l"/>
              </a:tabLst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99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	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95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	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963212" y="596207"/>
            <a:ext cx="4895850" cy="114300"/>
          </a:xfrm>
          <a:custGeom>
            <a:avLst/>
            <a:gdLst/>
            <a:ahLst/>
            <a:cxnLst/>
            <a:rect l="l" t="t" r="r" b="b"/>
            <a:pathLst>
              <a:path w="4895850" h="114300">
                <a:moveTo>
                  <a:pt x="4857144" y="76200"/>
                </a:moveTo>
                <a:lnTo>
                  <a:pt x="4781233" y="76200"/>
                </a:lnTo>
                <a:lnTo>
                  <a:pt x="4781306" y="114300"/>
                </a:lnTo>
                <a:lnTo>
                  <a:pt x="4857144" y="76200"/>
                </a:lnTo>
                <a:close/>
              </a:path>
              <a:path w="4895850" h="114300">
                <a:moveTo>
                  <a:pt x="4781088" y="0"/>
                </a:moveTo>
                <a:lnTo>
                  <a:pt x="4781161" y="38100"/>
                </a:lnTo>
                <a:lnTo>
                  <a:pt x="0" y="47213"/>
                </a:lnTo>
                <a:lnTo>
                  <a:pt x="73" y="85313"/>
                </a:lnTo>
                <a:lnTo>
                  <a:pt x="4857144" y="76200"/>
                </a:lnTo>
                <a:lnTo>
                  <a:pt x="4895498" y="56931"/>
                </a:lnTo>
                <a:lnTo>
                  <a:pt x="4781088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983955" y="324483"/>
            <a:ext cx="3167380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Al</a:t>
            </a:r>
            <a:r>
              <a:rPr sz="1800" dirty="0">
                <a:latin typeface="Calibri"/>
                <a:cs typeface="Calibri"/>
              </a:rPr>
              <a:t>l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do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</a:t>
            </a:r>
            <a:r>
              <a:rPr sz="1800" spc="-15" dirty="0">
                <a:latin typeface="Calibri"/>
                <a:cs typeface="Calibri"/>
              </a:rPr>
              <a:t>e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spc="-10" dirty="0">
                <a:latin typeface="Calibri"/>
                <a:cs typeface="Calibri"/>
              </a:rPr>
              <a:t>c</a:t>
            </a:r>
            <a:r>
              <a:rPr sz="1800" spc="-1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i</a:t>
            </a:r>
            <a:r>
              <a:rPr sz="1800" dirty="0">
                <a:latin typeface="Calibri"/>
                <a:cs typeface="Calibri"/>
              </a:rPr>
              <a:t>ons </a:t>
            </a:r>
            <a:r>
              <a:rPr sz="1800" spc="-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5" dirty="0">
                <a:latin typeface="Calibri"/>
                <a:cs typeface="Calibri"/>
              </a:rPr>
              <a:t>r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dirty="0">
                <a:latin typeface="Calibri"/>
                <a:cs typeface="Calibri"/>
              </a:rPr>
              <a:t>d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y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s</a:t>
            </a: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40" dirty="0">
                <a:latin typeface="Calibri"/>
                <a:cs typeface="Calibri"/>
              </a:rPr>
              <a:t>r</a:t>
            </a:r>
            <a:r>
              <a:rPr sz="1800" spc="-10" dirty="0">
                <a:latin typeface="Calibri"/>
                <a:cs typeface="Calibri"/>
              </a:rPr>
              <a:t>e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037616" y="877073"/>
            <a:ext cx="836930" cy="597535"/>
          </a:xfrm>
          <a:prstGeom prst="rect">
            <a:avLst/>
          </a:prstGeom>
          <a:solidFill>
            <a:srgbClr val="4472C4"/>
          </a:solidFill>
        </p:spPr>
        <p:txBody>
          <a:bodyPr vert="horz" wrap="square" lIns="0" tIns="0" rIns="0" bIns="0" rtlCol="0">
            <a:spAutoFit/>
          </a:bodyPr>
          <a:lstStyle/>
          <a:p>
            <a:pPr marL="215900">
              <a:lnSpc>
                <a:spcPct val="100000"/>
              </a:lnSpc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10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963250" y="1932644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FBE5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983396" y="1947852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FBE5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9003544" y="1947852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ED7D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567126" y="1536986"/>
            <a:ext cx="615950" cy="396240"/>
          </a:xfrm>
          <a:custGeom>
            <a:avLst/>
            <a:gdLst/>
            <a:ahLst/>
            <a:cxnLst/>
            <a:rect l="l" t="t" r="r" b="b"/>
            <a:pathLst>
              <a:path w="615950" h="396239">
                <a:moveTo>
                  <a:pt x="615820" y="0"/>
                </a:moveTo>
                <a:lnTo>
                  <a:pt x="0" y="395657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6919701" y="2729721"/>
            <a:ext cx="3744595" cy="12846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Al</a:t>
            </a:r>
            <a:r>
              <a:rPr sz="1800" dirty="0">
                <a:latin typeface="Calibri"/>
                <a:cs typeface="Calibri"/>
              </a:rPr>
              <a:t>l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-45" dirty="0">
                <a:latin typeface="Calibri"/>
                <a:cs typeface="Calibri"/>
              </a:rPr>
              <a:t>r</a:t>
            </a:r>
            <a:r>
              <a:rPr sz="1800" dirty="0">
                <a:latin typeface="Calibri"/>
                <a:cs typeface="Calibri"/>
              </a:rPr>
              <a:t>ound</a:t>
            </a:r>
            <a:r>
              <a:rPr sz="1800" spc="-5" dirty="0">
                <a:latin typeface="Calibri"/>
                <a:cs typeface="Calibri"/>
              </a:rPr>
              <a:t>-</a:t>
            </a:r>
            <a:r>
              <a:rPr sz="1800" spc="-15" dirty="0">
                <a:latin typeface="Calibri"/>
                <a:cs typeface="Calibri"/>
              </a:rPr>
              <a:t>tr</a:t>
            </a:r>
            <a:r>
              <a:rPr sz="1800" spc="-5" dirty="0">
                <a:latin typeface="Calibri"/>
                <a:cs typeface="Calibri"/>
              </a:rPr>
              <a:t>ut</a:t>
            </a:r>
            <a:r>
              <a:rPr sz="1800" dirty="0">
                <a:latin typeface="Calibri"/>
                <a:cs typeface="Calibri"/>
              </a:rPr>
              <a:t>h</a:t>
            </a:r>
            <a:r>
              <a:rPr sz="1800" spc="10" dirty="0">
                <a:latin typeface="Calibri"/>
                <a:cs typeface="Calibri"/>
              </a:rPr>
              <a:t> </a:t>
            </a:r>
            <a:r>
              <a:rPr sz="1800" spc="5" dirty="0">
                <a:latin typeface="Calibri"/>
                <a:cs typeface="Calibri"/>
              </a:rPr>
              <a:t>d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5" dirty="0">
                <a:latin typeface="Calibri"/>
                <a:cs typeface="Calibri"/>
              </a:rPr>
              <a:t> 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spc="-55" dirty="0">
                <a:latin typeface="Calibri"/>
                <a:cs typeface="Calibri"/>
              </a:rPr>
              <a:t>x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"/>
              </a:spcBef>
            </a:pPr>
            <a:endParaRPr sz="2000">
              <a:latin typeface="Times New Roman"/>
              <a:cs typeface="Times New Roman"/>
            </a:endParaRPr>
          </a:p>
          <a:p>
            <a:pPr marL="1224280" marR="5080">
              <a:lnSpc>
                <a:spcPct val="100699"/>
              </a:lnSpc>
            </a:pPr>
            <a:r>
              <a:rPr sz="2400" spc="-20" dirty="0">
                <a:latin typeface="Calibri"/>
                <a:cs typeface="Calibri"/>
              </a:rPr>
              <a:t>P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2/</a:t>
            </a:r>
            <a:r>
              <a:rPr sz="2400" spc="-15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1</a:t>
            </a:r>
            <a:r>
              <a:rPr sz="2400" spc="-1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all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</a:t>
            </a:r>
            <a:r>
              <a:rPr sz="2400" spc="-5" dirty="0">
                <a:latin typeface="Calibri"/>
                <a:cs typeface="Calibri"/>
              </a:rPr>
              <a:t>/</a:t>
            </a:r>
            <a:r>
              <a:rPr sz="2400" spc="-15" dirty="0">
                <a:latin typeface="Calibri"/>
                <a:cs typeface="Calibri"/>
              </a:rPr>
              <a:t>3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6</a:t>
            </a:r>
            <a:r>
              <a:rPr sz="2400" spc="-15" dirty="0">
                <a:latin typeface="Calibri"/>
                <a:cs typeface="Calibri"/>
              </a:rPr>
              <a:t>7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333022" y="1612690"/>
            <a:ext cx="1565275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M</a:t>
            </a:r>
            <a:r>
              <a:rPr sz="1800" spc="-30" dirty="0">
                <a:latin typeface="Calibri"/>
                <a:cs typeface="Calibri"/>
              </a:rPr>
              <a:t>a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10" dirty="0">
                <a:latin typeface="Calibri"/>
                <a:cs typeface="Calibri"/>
              </a:rPr>
              <a:t>c</a:t>
            </a:r>
            <a:r>
              <a:rPr sz="1800" spc="5" dirty="0">
                <a:latin typeface="Calibri"/>
                <a:cs typeface="Calibri"/>
              </a:rPr>
              <a:t>h</a:t>
            </a:r>
            <a:r>
              <a:rPr sz="1800" spc="-5" dirty="0">
                <a:latin typeface="Calibri"/>
                <a:cs typeface="Calibri"/>
              </a:rPr>
              <a:t>:</a:t>
            </a:r>
            <a:r>
              <a:rPr sz="1800" spc="10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I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5" dirty="0">
                <a:latin typeface="Calibri"/>
                <a:cs typeface="Calibri"/>
              </a:rPr>
              <a:t>U</a:t>
            </a:r>
            <a:r>
              <a:rPr sz="1800" dirty="0">
                <a:latin typeface="Calibri"/>
                <a:cs typeface="Calibri"/>
              </a:rPr>
              <a:t> &gt;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0</a:t>
            </a:r>
            <a:r>
              <a:rPr sz="1800" spc="-5" dirty="0">
                <a:latin typeface="Calibri"/>
                <a:cs typeface="Calibri"/>
              </a:rPr>
              <a:t>.</a:t>
            </a:r>
            <a:r>
              <a:rPr sz="1800" spc="-10" dirty="0">
                <a:latin typeface="Calibri"/>
                <a:cs typeface="Calibri"/>
              </a:rPr>
              <a:t>5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17470" y="877073"/>
            <a:ext cx="836930" cy="597535"/>
          </a:xfrm>
          <a:prstGeom prst="rect">
            <a:avLst/>
          </a:prstGeom>
          <a:solidFill>
            <a:srgbClr val="4472C4"/>
          </a:solidFill>
        </p:spPr>
        <p:txBody>
          <a:bodyPr vert="horz" wrap="square" lIns="0" tIns="0" rIns="0" bIns="0" rtlCol="0">
            <a:spAutoFit/>
          </a:bodyPr>
          <a:lstStyle/>
          <a:p>
            <a:pPr marL="273685">
              <a:lnSpc>
                <a:spcPct val="100000"/>
              </a:lnSpc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5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139540" y="4083907"/>
            <a:ext cx="0" cy="1831339"/>
          </a:xfrm>
          <a:custGeom>
            <a:avLst/>
            <a:gdLst/>
            <a:ahLst/>
            <a:cxnLst/>
            <a:rect l="l" t="t" r="r" b="b"/>
            <a:pathLst>
              <a:path h="1831339">
                <a:moveTo>
                  <a:pt x="0" y="0"/>
                </a:moveTo>
                <a:lnTo>
                  <a:pt x="1" y="1830782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7053503" y="5856670"/>
            <a:ext cx="3359785" cy="0"/>
          </a:xfrm>
          <a:custGeom>
            <a:avLst/>
            <a:gdLst/>
            <a:ahLst/>
            <a:cxnLst/>
            <a:rect l="l" t="t" r="r" b="b"/>
            <a:pathLst>
              <a:path w="3359784">
                <a:moveTo>
                  <a:pt x="3359460" y="0"/>
                </a:moveTo>
                <a:lnTo>
                  <a:pt x="0" y="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6636556" y="4352164"/>
            <a:ext cx="330200" cy="1144905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P</a:t>
            </a:r>
            <a:r>
              <a:rPr sz="2400" spc="-3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9111129" y="4136883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1" y="0"/>
                </a:moveTo>
                <a:lnTo>
                  <a:pt x="57012" y="9330"/>
                </a:lnTo>
                <a:lnTo>
                  <a:pt x="24164" y="34202"/>
                </a:lnTo>
                <a:lnTo>
                  <a:pt x="4162" y="70511"/>
                </a:lnTo>
                <a:lnTo>
                  <a:pt x="0" y="100386"/>
                </a:lnTo>
                <a:lnTo>
                  <a:pt x="1246" y="114852"/>
                </a:lnTo>
                <a:lnTo>
                  <a:pt x="16439" y="153642"/>
                </a:lnTo>
                <a:lnTo>
                  <a:pt x="45773" y="182380"/>
                </a:lnTo>
                <a:lnTo>
                  <a:pt x="85342" y="197031"/>
                </a:lnTo>
                <a:lnTo>
                  <a:pt x="100131" y="198086"/>
                </a:lnTo>
                <a:lnTo>
                  <a:pt x="114628" y="196871"/>
                </a:lnTo>
                <a:lnTo>
                  <a:pt x="153511" y="181740"/>
                </a:lnTo>
                <a:lnTo>
                  <a:pt x="182327" y="152458"/>
                </a:lnTo>
                <a:lnTo>
                  <a:pt x="197021" y="112986"/>
                </a:lnTo>
                <a:lnTo>
                  <a:pt x="198080" y="98249"/>
                </a:lnTo>
                <a:lnTo>
                  <a:pt x="196903" y="83714"/>
                </a:lnTo>
                <a:lnTo>
                  <a:pt x="181846" y="44718"/>
                </a:lnTo>
                <a:lnTo>
                  <a:pt x="152629" y="15809"/>
                </a:lnTo>
                <a:lnTo>
                  <a:pt x="113275" y="1063"/>
                </a:lnTo>
                <a:lnTo>
                  <a:pt x="98601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9111120" y="4136883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069210" y="4140814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0" y="0"/>
                </a:moveTo>
                <a:lnTo>
                  <a:pt x="57011" y="9330"/>
                </a:lnTo>
                <a:lnTo>
                  <a:pt x="24164" y="34203"/>
                </a:lnTo>
                <a:lnTo>
                  <a:pt x="4162" y="70512"/>
                </a:lnTo>
                <a:lnTo>
                  <a:pt x="0" y="100387"/>
                </a:lnTo>
                <a:lnTo>
                  <a:pt x="1246" y="114853"/>
                </a:lnTo>
                <a:lnTo>
                  <a:pt x="16439" y="153642"/>
                </a:lnTo>
                <a:lnTo>
                  <a:pt x="45773" y="182380"/>
                </a:lnTo>
                <a:lnTo>
                  <a:pt x="85342" y="197031"/>
                </a:lnTo>
                <a:lnTo>
                  <a:pt x="100132" y="198086"/>
                </a:lnTo>
                <a:lnTo>
                  <a:pt x="114629" y="196871"/>
                </a:lnTo>
                <a:lnTo>
                  <a:pt x="153511" y="181739"/>
                </a:lnTo>
                <a:lnTo>
                  <a:pt x="182327" y="152458"/>
                </a:lnTo>
                <a:lnTo>
                  <a:pt x="197021" y="112986"/>
                </a:lnTo>
                <a:lnTo>
                  <a:pt x="198080" y="98248"/>
                </a:lnTo>
                <a:lnTo>
                  <a:pt x="196903" y="83713"/>
                </a:lnTo>
                <a:lnTo>
                  <a:pt x="181845" y="44718"/>
                </a:lnTo>
                <a:lnTo>
                  <a:pt x="152628" y="15809"/>
                </a:lnTo>
                <a:lnTo>
                  <a:pt x="113274" y="1063"/>
                </a:lnTo>
                <a:lnTo>
                  <a:pt x="98600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8069201" y="4140814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0389702" y="5706284"/>
            <a:ext cx="0" cy="300990"/>
          </a:xfrm>
          <a:custGeom>
            <a:avLst/>
            <a:gdLst/>
            <a:ahLst/>
            <a:cxnLst/>
            <a:rect l="l" t="t" r="r" b="b"/>
            <a:pathLst>
              <a:path h="300989">
                <a:moveTo>
                  <a:pt x="0" y="0"/>
                </a:moveTo>
                <a:lnTo>
                  <a:pt x="1" y="30077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9210167" y="5726921"/>
            <a:ext cx="0" cy="300990"/>
          </a:xfrm>
          <a:custGeom>
            <a:avLst/>
            <a:gdLst/>
            <a:ahLst/>
            <a:cxnLst/>
            <a:rect l="l" t="t" r="r" b="b"/>
            <a:pathLst>
              <a:path h="300989">
                <a:moveTo>
                  <a:pt x="0" y="0"/>
                </a:moveTo>
                <a:lnTo>
                  <a:pt x="1" y="30077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8168247" y="5706284"/>
            <a:ext cx="0" cy="300990"/>
          </a:xfrm>
          <a:custGeom>
            <a:avLst/>
            <a:gdLst/>
            <a:ahLst/>
            <a:cxnLst/>
            <a:rect l="l" t="t" r="r" b="b"/>
            <a:pathLst>
              <a:path h="300989">
                <a:moveTo>
                  <a:pt x="0" y="0"/>
                </a:moveTo>
                <a:lnTo>
                  <a:pt x="1" y="30077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7019290" y="4239861"/>
            <a:ext cx="263525" cy="635"/>
          </a:xfrm>
          <a:custGeom>
            <a:avLst/>
            <a:gdLst/>
            <a:ahLst/>
            <a:cxnLst/>
            <a:rect l="l" t="t" r="r" b="b"/>
            <a:pathLst>
              <a:path w="263525" h="635">
                <a:moveTo>
                  <a:pt x="262911" y="440"/>
                </a:moveTo>
                <a:lnTo>
                  <a:pt x="0" y="0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8353995" y="5935601"/>
            <a:ext cx="74993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all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9340529" y="6045842"/>
            <a:ext cx="1933575" cy="735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 algn="ctr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1</a:t>
            </a:r>
            <a:r>
              <a:rPr sz="1800" spc="-5" dirty="0">
                <a:latin typeface="Calibri"/>
                <a:cs typeface="Calibri"/>
              </a:rPr>
              <a:t>.</a:t>
            </a:r>
            <a:r>
              <a:rPr sz="1800" spc="-10" dirty="0">
                <a:latin typeface="Calibri"/>
                <a:cs typeface="Calibri"/>
              </a:rPr>
              <a:t>0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380"/>
              </a:spcBef>
            </a:pP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N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o</a:t>
            </a:r>
            <a:r>
              <a:rPr sz="2000" spc="-35" dirty="0">
                <a:solidFill>
                  <a:srgbClr val="FFCB05"/>
                </a:solidFill>
                <a:latin typeface="Calibri"/>
                <a:cs typeface="Calibri"/>
              </a:rPr>
              <a:t>v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em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b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er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6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,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2019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28" name="object 2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29" name="object 2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r>
              <a:rPr spc="-15" dirty="0"/>
              <a:t>5</a:t>
            </a:r>
            <a:r>
              <a:rPr spc="-20" dirty="0"/>
              <a:t>9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0" name="筆跡 29"/>
              <p14:cNvContentPartPr/>
              <p14:nvPr/>
            </p14:nvContentPartPr>
            <p14:xfrm>
              <a:off x="1265040" y="4387320"/>
              <a:ext cx="2587320" cy="1400040"/>
            </p14:xfrm>
          </p:contentPart>
        </mc:Choice>
        <mc:Fallback xmlns="">
          <p:pic>
            <p:nvPicPr>
              <p:cNvPr id="30" name="筆跡 29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52800" y="4373280"/>
                <a:ext cx="2615040" cy="14263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C</a:t>
            </a:r>
            <a:r>
              <a:rPr dirty="0"/>
              <a:t>o</a:t>
            </a:r>
            <a:r>
              <a:rPr spc="-30" dirty="0"/>
              <a:t>mpu</a:t>
            </a:r>
            <a:r>
              <a:rPr spc="-55" dirty="0"/>
              <a:t>t</a:t>
            </a:r>
            <a:r>
              <a:rPr spc="-25" dirty="0"/>
              <a:t>e</a:t>
            </a:r>
            <a:r>
              <a:rPr spc="-15" dirty="0"/>
              <a:t>r</a:t>
            </a:r>
            <a:r>
              <a:rPr spc="-10" dirty="0"/>
              <a:t> </a:t>
            </a:r>
            <a:r>
              <a:rPr spc="-30" dirty="0"/>
              <a:t>V</a:t>
            </a:r>
            <a:r>
              <a:rPr spc="-5" dirty="0"/>
              <a:t>i</a:t>
            </a:r>
            <a:r>
              <a:rPr spc="-20" dirty="0"/>
              <a:t>s</a:t>
            </a:r>
            <a:r>
              <a:rPr spc="-5" dirty="0"/>
              <a:t>i</a:t>
            </a:r>
            <a:r>
              <a:rPr dirty="0"/>
              <a:t>o</a:t>
            </a:r>
            <a:r>
              <a:rPr spc="-25" dirty="0"/>
              <a:t>n</a:t>
            </a:r>
            <a:r>
              <a:rPr spc="-10" dirty="0"/>
              <a:t> </a:t>
            </a:r>
            <a:r>
              <a:rPr spc="-310" dirty="0"/>
              <a:t>T</a:t>
            </a:r>
            <a:r>
              <a:rPr spc="-15" dirty="0"/>
              <a:t>a</a:t>
            </a:r>
            <a:r>
              <a:rPr spc="-20" dirty="0"/>
              <a:t>s</a:t>
            </a:r>
            <a:r>
              <a:rPr spc="-60" dirty="0"/>
              <a:t>k</a:t>
            </a:r>
            <a:r>
              <a:rPr spc="-20" dirty="0"/>
              <a:t>s</a:t>
            </a:r>
          </a:p>
        </p:txBody>
      </p:sp>
      <p:sp>
        <p:nvSpPr>
          <p:cNvPr id="3" name="object 3"/>
          <p:cNvSpPr/>
          <p:nvPr/>
        </p:nvSpPr>
        <p:spPr>
          <a:xfrm>
            <a:off x="92464" y="2268355"/>
            <a:ext cx="2790871" cy="241576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66928" y="1515892"/>
            <a:ext cx="1863089" cy="3644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650" b="1" dirty="0">
                <a:latin typeface="Calibri"/>
                <a:cs typeface="Calibri"/>
              </a:rPr>
              <a:t>C</a:t>
            </a:r>
            <a:r>
              <a:rPr sz="2650" b="1" spc="-5" dirty="0">
                <a:latin typeface="Calibri"/>
                <a:cs typeface="Calibri"/>
              </a:rPr>
              <a:t>l</a:t>
            </a:r>
            <a:r>
              <a:rPr sz="2650" b="1" spc="-10" dirty="0">
                <a:latin typeface="Calibri"/>
                <a:cs typeface="Calibri"/>
              </a:rPr>
              <a:t>a</a:t>
            </a:r>
            <a:r>
              <a:rPr sz="2650" b="1" spc="-5" dirty="0">
                <a:latin typeface="Calibri"/>
                <a:cs typeface="Calibri"/>
              </a:rPr>
              <a:t>ssi</a:t>
            </a:r>
            <a:r>
              <a:rPr sz="2650" b="1" spc="-10" dirty="0">
                <a:latin typeface="Calibri"/>
                <a:cs typeface="Calibri"/>
              </a:rPr>
              <a:t>f</a:t>
            </a:r>
            <a:r>
              <a:rPr sz="2650" b="1" spc="-5" dirty="0">
                <a:latin typeface="Calibri"/>
                <a:cs typeface="Calibri"/>
              </a:rPr>
              <a:t>i</a:t>
            </a:r>
            <a:r>
              <a:rPr sz="2650" b="1" spc="-20" dirty="0">
                <a:latin typeface="Calibri"/>
                <a:cs typeface="Calibri"/>
              </a:rPr>
              <a:t>c</a:t>
            </a:r>
            <a:r>
              <a:rPr sz="2650" b="1" spc="-30" dirty="0">
                <a:latin typeface="Calibri"/>
                <a:cs typeface="Calibri"/>
              </a:rPr>
              <a:t>a</a:t>
            </a:r>
            <a:r>
              <a:rPr sz="2650" b="1" dirty="0">
                <a:latin typeface="Calibri"/>
                <a:cs typeface="Calibri"/>
              </a:rPr>
              <a:t>t</a:t>
            </a:r>
            <a:r>
              <a:rPr sz="2650" b="1" spc="-5" dirty="0">
                <a:latin typeface="Calibri"/>
                <a:cs typeface="Calibri"/>
              </a:rPr>
              <a:t>i</a:t>
            </a:r>
            <a:r>
              <a:rPr sz="2650" b="1" dirty="0">
                <a:latin typeface="Calibri"/>
                <a:cs typeface="Calibri"/>
              </a:rPr>
              <a:t>on</a:t>
            </a:r>
            <a:endParaRPr sz="265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522048" y="1312755"/>
            <a:ext cx="1980564" cy="7708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331470">
              <a:lnSpc>
                <a:spcPct val="100600"/>
              </a:lnSpc>
            </a:pPr>
            <a:r>
              <a:rPr sz="2650" b="1" dirty="0">
                <a:latin typeface="Calibri"/>
                <a:cs typeface="Calibri"/>
              </a:rPr>
              <a:t>S</a:t>
            </a:r>
            <a:r>
              <a:rPr sz="2650" b="1" spc="-10" dirty="0">
                <a:latin typeface="Calibri"/>
                <a:cs typeface="Calibri"/>
              </a:rPr>
              <a:t>em</a:t>
            </a:r>
            <a:r>
              <a:rPr sz="2650" b="1" spc="-5" dirty="0">
                <a:latin typeface="Calibri"/>
                <a:cs typeface="Calibri"/>
              </a:rPr>
              <a:t>a</a:t>
            </a:r>
            <a:r>
              <a:rPr sz="2650" b="1" spc="-30" dirty="0">
                <a:latin typeface="Calibri"/>
                <a:cs typeface="Calibri"/>
              </a:rPr>
              <a:t>n</a:t>
            </a:r>
            <a:r>
              <a:rPr sz="2650" b="1" spc="-5" dirty="0">
                <a:latin typeface="Calibri"/>
                <a:cs typeface="Calibri"/>
              </a:rPr>
              <a:t>t</a:t>
            </a:r>
            <a:r>
              <a:rPr sz="2650" b="1" spc="-10" dirty="0">
                <a:latin typeface="Calibri"/>
                <a:cs typeface="Calibri"/>
              </a:rPr>
              <a:t>i</a:t>
            </a:r>
            <a:r>
              <a:rPr sz="2650" b="1" dirty="0">
                <a:latin typeface="Calibri"/>
                <a:cs typeface="Calibri"/>
              </a:rPr>
              <a:t>c S</a:t>
            </a:r>
            <a:r>
              <a:rPr sz="2650" b="1" spc="-10" dirty="0">
                <a:latin typeface="Calibri"/>
                <a:cs typeface="Calibri"/>
              </a:rPr>
              <a:t>e</a:t>
            </a:r>
            <a:r>
              <a:rPr sz="2650" b="1" spc="-5" dirty="0">
                <a:latin typeface="Calibri"/>
                <a:cs typeface="Calibri"/>
              </a:rPr>
              <a:t>g</a:t>
            </a:r>
            <a:r>
              <a:rPr sz="2650" b="1" spc="-10" dirty="0">
                <a:latin typeface="Calibri"/>
                <a:cs typeface="Calibri"/>
              </a:rPr>
              <a:t>me</a:t>
            </a:r>
            <a:r>
              <a:rPr sz="2650" b="1" spc="-30" dirty="0">
                <a:latin typeface="Calibri"/>
                <a:cs typeface="Calibri"/>
              </a:rPr>
              <a:t>n</a:t>
            </a:r>
            <a:r>
              <a:rPr sz="2650" b="1" spc="-25" dirty="0">
                <a:latin typeface="Calibri"/>
                <a:cs typeface="Calibri"/>
              </a:rPr>
              <a:t>t</a:t>
            </a:r>
            <a:r>
              <a:rPr sz="2650" b="1" spc="-30" dirty="0">
                <a:latin typeface="Calibri"/>
                <a:cs typeface="Calibri"/>
              </a:rPr>
              <a:t>a</a:t>
            </a:r>
            <a:r>
              <a:rPr sz="2650" b="1" spc="-5" dirty="0">
                <a:latin typeface="Calibri"/>
                <a:cs typeface="Calibri"/>
              </a:rPr>
              <a:t>t</a:t>
            </a:r>
            <a:r>
              <a:rPr sz="2650" b="1" spc="-10" dirty="0">
                <a:latin typeface="Calibri"/>
                <a:cs typeface="Calibri"/>
              </a:rPr>
              <a:t>i</a:t>
            </a:r>
            <a:r>
              <a:rPr sz="2650" b="1" dirty="0">
                <a:latin typeface="Calibri"/>
                <a:cs typeface="Calibri"/>
              </a:rPr>
              <a:t>on</a:t>
            </a:r>
            <a:endParaRPr sz="265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869176" y="1390636"/>
            <a:ext cx="1395730" cy="7708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222250">
              <a:lnSpc>
                <a:spcPct val="100600"/>
              </a:lnSpc>
            </a:pPr>
            <a:r>
              <a:rPr sz="2650" b="1" spc="-5" dirty="0">
                <a:latin typeface="Calibri"/>
                <a:cs typeface="Calibri"/>
              </a:rPr>
              <a:t>O</a:t>
            </a:r>
            <a:r>
              <a:rPr sz="2650" b="1" spc="-10" dirty="0">
                <a:latin typeface="Calibri"/>
                <a:cs typeface="Calibri"/>
              </a:rPr>
              <a:t>bj</a:t>
            </a:r>
            <a:r>
              <a:rPr sz="2650" b="1" spc="-5" dirty="0">
                <a:latin typeface="Calibri"/>
                <a:cs typeface="Calibri"/>
              </a:rPr>
              <a:t>ect </a:t>
            </a:r>
            <a:r>
              <a:rPr sz="2650" b="1" spc="-10" dirty="0">
                <a:latin typeface="Calibri"/>
                <a:cs typeface="Calibri"/>
              </a:rPr>
              <a:t>D</a:t>
            </a:r>
            <a:r>
              <a:rPr sz="2650" b="1" spc="-25" dirty="0">
                <a:latin typeface="Calibri"/>
                <a:cs typeface="Calibri"/>
              </a:rPr>
              <a:t>e</a:t>
            </a:r>
            <a:r>
              <a:rPr sz="2650" b="1" spc="-35" dirty="0">
                <a:latin typeface="Calibri"/>
                <a:cs typeface="Calibri"/>
              </a:rPr>
              <a:t>t</a:t>
            </a:r>
            <a:r>
              <a:rPr sz="2650" b="1" spc="-5" dirty="0">
                <a:latin typeface="Calibri"/>
                <a:cs typeface="Calibri"/>
              </a:rPr>
              <a:t>ec</a:t>
            </a:r>
            <a:r>
              <a:rPr sz="2650" b="1" dirty="0">
                <a:latin typeface="Calibri"/>
                <a:cs typeface="Calibri"/>
              </a:rPr>
              <a:t>t</a:t>
            </a:r>
            <a:r>
              <a:rPr sz="2650" b="1" spc="-5" dirty="0">
                <a:latin typeface="Calibri"/>
                <a:cs typeface="Calibri"/>
              </a:rPr>
              <a:t>i</a:t>
            </a:r>
            <a:r>
              <a:rPr sz="2650" b="1" dirty="0">
                <a:latin typeface="Calibri"/>
                <a:cs typeface="Calibri"/>
              </a:rPr>
              <a:t>on</a:t>
            </a:r>
            <a:endParaRPr sz="265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570273" y="1286197"/>
            <a:ext cx="1980564" cy="7708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389255">
              <a:lnSpc>
                <a:spcPct val="100600"/>
              </a:lnSpc>
            </a:pPr>
            <a:r>
              <a:rPr sz="2650" b="1" dirty="0">
                <a:latin typeface="Calibri"/>
                <a:cs typeface="Calibri"/>
              </a:rPr>
              <a:t>I</a:t>
            </a:r>
            <a:r>
              <a:rPr sz="2650" b="1" spc="-10" dirty="0">
                <a:latin typeface="Calibri"/>
                <a:cs typeface="Calibri"/>
              </a:rPr>
              <a:t>n</a:t>
            </a:r>
            <a:r>
              <a:rPr sz="2650" b="1" spc="-35" dirty="0">
                <a:latin typeface="Calibri"/>
                <a:cs typeface="Calibri"/>
              </a:rPr>
              <a:t>s</a:t>
            </a:r>
            <a:r>
              <a:rPr sz="2650" b="1" spc="-25" dirty="0">
                <a:latin typeface="Calibri"/>
                <a:cs typeface="Calibri"/>
              </a:rPr>
              <a:t>t</a:t>
            </a:r>
            <a:r>
              <a:rPr sz="2650" b="1" spc="-5" dirty="0">
                <a:latin typeface="Calibri"/>
                <a:cs typeface="Calibri"/>
              </a:rPr>
              <a:t>a</a:t>
            </a:r>
            <a:r>
              <a:rPr sz="2650" b="1" spc="-10" dirty="0">
                <a:latin typeface="Calibri"/>
                <a:cs typeface="Calibri"/>
              </a:rPr>
              <a:t>n</a:t>
            </a:r>
            <a:r>
              <a:rPr sz="2650" b="1" spc="-5" dirty="0">
                <a:latin typeface="Calibri"/>
                <a:cs typeface="Calibri"/>
              </a:rPr>
              <a:t>c</a:t>
            </a:r>
            <a:r>
              <a:rPr sz="2650" b="1" dirty="0">
                <a:latin typeface="Calibri"/>
                <a:cs typeface="Calibri"/>
              </a:rPr>
              <a:t>e S</a:t>
            </a:r>
            <a:r>
              <a:rPr sz="2650" b="1" spc="-10" dirty="0">
                <a:latin typeface="Calibri"/>
                <a:cs typeface="Calibri"/>
              </a:rPr>
              <a:t>e</a:t>
            </a:r>
            <a:r>
              <a:rPr sz="2650" b="1" spc="-5" dirty="0">
                <a:latin typeface="Calibri"/>
                <a:cs typeface="Calibri"/>
              </a:rPr>
              <a:t>g</a:t>
            </a:r>
            <a:r>
              <a:rPr sz="2650" b="1" spc="-10" dirty="0">
                <a:latin typeface="Calibri"/>
                <a:cs typeface="Calibri"/>
              </a:rPr>
              <a:t>me</a:t>
            </a:r>
            <a:r>
              <a:rPr sz="2650" b="1" spc="-30" dirty="0">
                <a:latin typeface="Calibri"/>
                <a:cs typeface="Calibri"/>
              </a:rPr>
              <a:t>n</a:t>
            </a:r>
            <a:r>
              <a:rPr sz="2650" b="1" spc="-25" dirty="0">
                <a:latin typeface="Calibri"/>
                <a:cs typeface="Calibri"/>
              </a:rPr>
              <a:t>t</a:t>
            </a:r>
            <a:r>
              <a:rPr sz="2650" b="1" spc="-30" dirty="0">
                <a:latin typeface="Calibri"/>
                <a:cs typeface="Calibri"/>
              </a:rPr>
              <a:t>a</a:t>
            </a:r>
            <a:r>
              <a:rPr sz="2650" b="1" spc="-5" dirty="0">
                <a:latin typeface="Calibri"/>
                <a:cs typeface="Calibri"/>
              </a:rPr>
              <a:t>t</a:t>
            </a:r>
            <a:r>
              <a:rPr sz="2650" b="1" spc="-10" dirty="0">
                <a:latin typeface="Calibri"/>
                <a:cs typeface="Calibri"/>
              </a:rPr>
              <a:t>i</a:t>
            </a:r>
            <a:r>
              <a:rPr sz="2650" b="1" dirty="0">
                <a:latin typeface="Calibri"/>
                <a:cs typeface="Calibri"/>
              </a:rPr>
              <a:t>on</a:t>
            </a:r>
            <a:endParaRPr sz="265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48728" y="4860913"/>
            <a:ext cx="499109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b="1" dirty="0">
                <a:latin typeface="Calibri"/>
                <a:cs typeface="Calibri"/>
              </a:rPr>
              <a:t>C</a:t>
            </a:r>
            <a:r>
              <a:rPr sz="2400" b="1" spc="-210" dirty="0">
                <a:latin typeface="Calibri"/>
                <a:cs typeface="Calibri"/>
              </a:rPr>
              <a:t>A</a:t>
            </a:r>
            <a:r>
              <a:rPr sz="2400" b="1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6183678" y="2324520"/>
            <a:ext cx="2790873" cy="239737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9222418" y="2324522"/>
            <a:ext cx="2808436" cy="241576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9768482" y="3335814"/>
            <a:ext cx="941069" cy="1403985"/>
          </a:xfrm>
          <a:custGeom>
            <a:avLst/>
            <a:gdLst/>
            <a:ahLst/>
            <a:cxnLst/>
            <a:rect l="l" t="t" r="r" b="b"/>
            <a:pathLst>
              <a:path w="941070" h="1403985">
                <a:moveTo>
                  <a:pt x="918721" y="819350"/>
                </a:moveTo>
                <a:lnTo>
                  <a:pt x="277902" y="819350"/>
                </a:lnTo>
                <a:lnTo>
                  <a:pt x="231588" y="1031886"/>
                </a:lnTo>
                <a:lnTo>
                  <a:pt x="270592" y="1269577"/>
                </a:lnTo>
                <a:lnTo>
                  <a:pt x="221842" y="1403807"/>
                </a:lnTo>
                <a:lnTo>
                  <a:pt x="453421" y="1401011"/>
                </a:lnTo>
                <a:lnTo>
                  <a:pt x="402234" y="1160526"/>
                </a:lnTo>
                <a:lnTo>
                  <a:pt x="477807" y="1087809"/>
                </a:lnTo>
                <a:lnTo>
                  <a:pt x="621630" y="1079425"/>
                </a:lnTo>
                <a:lnTo>
                  <a:pt x="873336" y="1079425"/>
                </a:lnTo>
                <a:lnTo>
                  <a:pt x="880031" y="1062643"/>
                </a:lnTo>
                <a:lnTo>
                  <a:pt x="838591" y="920028"/>
                </a:lnTo>
                <a:lnTo>
                  <a:pt x="918721" y="819350"/>
                </a:lnTo>
                <a:close/>
              </a:path>
              <a:path w="941070" h="1403985">
                <a:moveTo>
                  <a:pt x="873336" y="1079425"/>
                </a:moveTo>
                <a:lnTo>
                  <a:pt x="621630" y="1079425"/>
                </a:lnTo>
                <a:lnTo>
                  <a:pt x="660634" y="1163321"/>
                </a:lnTo>
                <a:lnTo>
                  <a:pt x="536313" y="1387036"/>
                </a:lnTo>
                <a:lnTo>
                  <a:pt x="748399" y="1392627"/>
                </a:lnTo>
                <a:lnTo>
                  <a:pt x="873336" y="1079425"/>
                </a:lnTo>
                <a:close/>
              </a:path>
              <a:path w="941070" h="1403985">
                <a:moveTo>
                  <a:pt x="82881" y="511751"/>
                </a:moveTo>
                <a:lnTo>
                  <a:pt x="9756" y="528520"/>
                </a:lnTo>
                <a:lnTo>
                  <a:pt x="0" y="763428"/>
                </a:lnTo>
                <a:lnTo>
                  <a:pt x="143833" y="838927"/>
                </a:lnTo>
                <a:lnTo>
                  <a:pt x="277902" y="819350"/>
                </a:lnTo>
                <a:lnTo>
                  <a:pt x="918721" y="819350"/>
                </a:lnTo>
                <a:lnTo>
                  <a:pt x="940974" y="791390"/>
                </a:lnTo>
                <a:lnTo>
                  <a:pt x="894660" y="701903"/>
                </a:lnTo>
                <a:lnTo>
                  <a:pt x="893035" y="676737"/>
                </a:lnTo>
                <a:lnTo>
                  <a:pt x="241344" y="676737"/>
                </a:lnTo>
                <a:lnTo>
                  <a:pt x="82881" y="511751"/>
                </a:lnTo>
                <a:close/>
              </a:path>
              <a:path w="941070" h="1403985">
                <a:moveTo>
                  <a:pt x="268156" y="30756"/>
                </a:moveTo>
                <a:lnTo>
                  <a:pt x="234025" y="125832"/>
                </a:lnTo>
                <a:lnTo>
                  <a:pt x="268156" y="184562"/>
                </a:lnTo>
                <a:lnTo>
                  <a:pt x="204777" y="408278"/>
                </a:lnTo>
                <a:lnTo>
                  <a:pt x="307160" y="520136"/>
                </a:lnTo>
                <a:lnTo>
                  <a:pt x="241344" y="676737"/>
                </a:lnTo>
                <a:lnTo>
                  <a:pt x="893035" y="676737"/>
                </a:lnTo>
                <a:lnTo>
                  <a:pt x="880031" y="475392"/>
                </a:lnTo>
                <a:lnTo>
                  <a:pt x="850783" y="447431"/>
                </a:lnTo>
                <a:lnTo>
                  <a:pt x="882468" y="346753"/>
                </a:lnTo>
                <a:lnTo>
                  <a:pt x="816651" y="279638"/>
                </a:lnTo>
                <a:lnTo>
                  <a:pt x="794713" y="198549"/>
                </a:lnTo>
                <a:lnTo>
                  <a:pt x="806905" y="86691"/>
                </a:lnTo>
                <a:lnTo>
                  <a:pt x="788616" y="72704"/>
                </a:lnTo>
                <a:lnTo>
                  <a:pt x="670391" y="72704"/>
                </a:lnTo>
                <a:lnTo>
                  <a:pt x="638133" y="50332"/>
                </a:lnTo>
                <a:lnTo>
                  <a:pt x="392478" y="50332"/>
                </a:lnTo>
                <a:lnTo>
                  <a:pt x="268156" y="30756"/>
                </a:lnTo>
                <a:close/>
              </a:path>
              <a:path w="941070" h="1403985">
                <a:moveTo>
                  <a:pt x="726451" y="25166"/>
                </a:moveTo>
                <a:lnTo>
                  <a:pt x="670391" y="72704"/>
                </a:lnTo>
                <a:lnTo>
                  <a:pt x="788616" y="72704"/>
                </a:lnTo>
                <a:lnTo>
                  <a:pt x="726451" y="25166"/>
                </a:lnTo>
                <a:close/>
              </a:path>
              <a:path w="941070" h="1403985">
                <a:moveTo>
                  <a:pt x="565561" y="0"/>
                </a:moveTo>
                <a:lnTo>
                  <a:pt x="431482" y="16770"/>
                </a:lnTo>
                <a:lnTo>
                  <a:pt x="392478" y="50332"/>
                </a:lnTo>
                <a:lnTo>
                  <a:pt x="638133" y="50332"/>
                </a:lnTo>
                <a:lnTo>
                  <a:pt x="565561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9768482" y="3335814"/>
            <a:ext cx="941069" cy="1403985"/>
          </a:xfrm>
          <a:custGeom>
            <a:avLst/>
            <a:gdLst/>
            <a:ahLst/>
            <a:cxnLst/>
            <a:rect l="l" t="t" r="r" b="b"/>
            <a:pathLst>
              <a:path w="941070" h="1403985">
                <a:moveTo>
                  <a:pt x="268156" y="184562"/>
                </a:moveTo>
                <a:lnTo>
                  <a:pt x="204777" y="408278"/>
                </a:lnTo>
                <a:lnTo>
                  <a:pt x="307161" y="520136"/>
                </a:lnTo>
                <a:lnTo>
                  <a:pt x="241345" y="676736"/>
                </a:lnTo>
                <a:lnTo>
                  <a:pt x="82881" y="511751"/>
                </a:lnTo>
                <a:lnTo>
                  <a:pt x="9756" y="528520"/>
                </a:lnTo>
                <a:lnTo>
                  <a:pt x="0" y="763428"/>
                </a:lnTo>
                <a:lnTo>
                  <a:pt x="143834" y="838927"/>
                </a:lnTo>
                <a:lnTo>
                  <a:pt x="277902" y="819351"/>
                </a:lnTo>
                <a:lnTo>
                  <a:pt x="231589" y="1031887"/>
                </a:lnTo>
                <a:lnTo>
                  <a:pt x="270593" y="1269578"/>
                </a:lnTo>
                <a:lnTo>
                  <a:pt x="221843" y="1403807"/>
                </a:lnTo>
                <a:lnTo>
                  <a:pt x="453421" y="1401012"/>
                </a:lnTo>
                <a:lnTo>
                  <a:pt x="402235" y="1160526"/>
                </a:lnTo>
                <a:lnTo>
                  <a:pt x="477807" y="1087810"/>
                </a:lnTo>
                <a:lnTo>
                  <a:pt x="621631" y="1079425"/>
                </a:lnTo>
                <a:lnTo>
                  <a:pt x="660635" y="1163322"/>
                </a:lnTo>
                <a:lnTo>
                  <a:pt x="536313" y="1387037"/>
                </a:lnTo>
                <a:lnTo>
                  <a:pt x="748400" y="1392627"/>
                </a:lnTo>
                <a:lnTo>
                  <a:pt x="880032" y="1062644"/>
                </a:lnTo>
                <a:lnTo>
                  <a:pt x="838591" y="920029"/>
                </a:lnTo>
                <a:lnTo>
                  <a:pt x="940975" y="791389"/>
                </a:lnTo>
                <a:lnTo>
                  <a:pt x="894661" y="701903"/>
                </a:lnTo>
                <a:lnTo>
                  <a:pt x="880032" y="475392"/>
                </a:lnTo>
                <a:lnTo>
                  <a:pt x="850784" y="447431"/>
                </a:lnTo>
                <a:lnTo>
                  <a:pt x="882468" y="346753"/>
                </a:lnTo>
                <a:lnTo>
                  <a:pt x="816652" y="279638"/>
                </a:lnTo>
                <a:lnTo>
                  <a:pt x="794714" y="198549"/>
                </a:lnTo>
                <a:lnTo>
                  <a:pt x="806906" y="86691"/>
                </a:lnTo>
                <a:lnTo>
                  <a:pt x="726451" y="25166"/>
                </a:lnTo>
                <a:lnTo>
                  <a:pt x="670391" y="72704"/>
                </a:lnTo>
                <a:lnTo>
                  <a:pt x="565561" y="0"/>
                </a:lnTo>
                <a:lnTo>
                  <a:pt x="431483" y="16769"/>
                </a:lnTo>
                <a:lnTo>
                  <a:pt x="392479" y="50333"/>
                </a:lnTo>
                <a:lnTo>
                  <a:pt x="268156" y="30756"/>
                </a:lnTo>
                <a:lnTo>
                  <a:pt x="234025" y="125832"/>
                </a:lnTo>
                <a:lnTo>
                  <a:pt x="268156" y="184562"/>
                </a:lnTo>
                <a:close/>
              </a:path>
            </a:pathLst>
          </a:custGeom>
          <a:ln w="28575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0632911" y="3508151"/>
            <a:ext cx="496570" cy="1092835"/>
          </a:xfrm>
          <a:custGeom>
            <a:avLst/>
            <a:gdLst/>
            <a:ahLst/>
            <a:cxnLst/>
            <a:rect l="l" t="t" r="r" b="b"/>
            <a:pathLst>
              <a:path w="496570" h="1092835">
                <a:moveTo>
                  <a:pt x="417497" y="814148"/>
                </a:moveTo>
                <a:lnTo>
                  <a:pt x="157834" y="814148"/>
                </a:lnTo>
                <a:lnTo>
                  <a:pt x="290216" y="838913"/>
                </a:lnTo>
                <a:lnTo>
                  <a:pt x="201110" y="1043221"/>
                </a:lnTo>
                <a:lnTo>
                  <a:pt x="277483" y="1092749"/>
                </a:lnTo>
                <a:lnTo>
                  <a:pt x="397132" y="1061797"/>
                </a:lnTo>
                <a:lnTo>
                  <a:pt x="361490" y="950362"/>
                </a:lnTo>
                <a:lnTo>
                  <a:pt x="417497" y="857490"/>
                </a:lnTo>
                <a:lnTo>
                  <a:pt x="417497" y="814148"/>
                </a:lnTo>
                <a:close/>
              </a:path>
              <a:path w="496570" h="1092835">
                <a:moveTo>
                  <a:pt x="239297" y="0"/>
                </a:moveTo>
                <a:lnTo>
                  <a:pt x="140013" y="71201"/>
                </a:lnTo>
                <a:lnTo>
                  <a:pt x="68740" y="541735"/>
                </a:lnTo>
                <a:lnTo>
                  <a:pt x="119647" y="606747"/>
                </a:lnTo>
                <a:lnTo>
                  <a:pt x="76372" y="674853"/>
                </a:lnTo>
                <a:lnTo>
                  <a:pt x="40730" y="777007"/>
                </a:lnTo>
                <a:lnTo>
                  <a:pt x="50918" y="848208"/>
                </a:lnTo>
                <a:lnTo>
                  <a:pt x="0" y="1009173"/>
                </a:lnTo>
                <a:lnTo>
                  <a:pt x="137469" y="987502"/>
                </a:lnTo>
                <a:lnTo>
                  <a:pt x="127292" y="835820"/>
                </a:lnTo>
                <a:lnTo>
                  <a:pt x="157834" y="814148"/>
                </a:lnTo>
                <a:lnTo>
                  <a:pt x="417497" y="814148"/>
                </a:lnTo>
                <a:lnTo>
                  <a:pt x="417497" y="693417"/>
                </a:lnTo>
                <a:lnTo>
                  <a:pt x="488772" y="547922"/>
                </a:lnTo>
                <a:lnTo>
                  <a:pt x="488772" y="343615"/>
                </a:lnTo>
                <a:lnTo>
                  <a:pt x="496415" y="188837"/>
                </a:lnTo>
                <a:lnTo>
                  <a:pt x="422586" y="133120"/>
                </a:lnTo>
                <a:lnTo>
                  <a:pt x="381855" y="34060"/>
                </a:lnTo>
                <a:lnTo>
                  <a:pt x="239297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0632911" y="3508151"/>
            <a:ext cx="496570" cy="1092835"/>
          </a:xfrm>
          <a:custGeom>
            <a:avLst/>
            <a:gdLst/>
            <a:ahLst/>
            <a:cxnLst/>
            <a:rect l="l" t="t" r="r" b="b"/>
            <a:pathLst>
              <a:path w="496570" h="1092835">
                <a:moveTo>
                  <a:pt x="68740" y="541734"/>
                </a:moveTo>
                <a:lnTo>
                  <a:pt x="140014" y="71200"/>
                </a:lnTo>
                <a:lnTo>
                  <a:pt x="239297" y="0"/>
                </a:lnTo>
                <a:lnTo>
                  <a:pt x="381856" y="34059"/>
                </a:lnTo>
                <a:lnTo>
                  <a:pt x="422587" y="133119"/>
                </a:lnTo>
                <a:lnTo>
                  <a:pt x="496416" y="188837"/>
                </a:lnTo>
                <a:lnTo>
                  <a:pt x="488772" y="343614"/>
                </a:lnTo>
                <a:lnTo>
                  <a:pt x="488772" y="547922"/>
                </a:lnTo>
                <a:lnTo>
                  <a:pt x="417498" y="693417"/>
                </a:lnTo>
                <a:lnTo>
                  <a:pt x="417498" y="857489"/>
                </a:lnTo>
                <a:lnTo>
                  <a:pt x="361490" y="950361"/>
                </a:lnTo>
                <a:lnTo>
                  <a:pt x="397132" y="1061797"/>
                </a:lnTo>
                <a:lnTo>
                  <a:pt x="277484" y="1092750"/>
                </a:lnTo>
                <a:lnTo>
                  <a:pt x="201110" y="1043220"/>
                </a:lnTo>
                <a:lnTo>
                  <a:pt x="290216" y="838912"/>
                </a:lnTo>
                <a:lnTo>
                  <a:pt x="157835" y="814148"/>
                </a:lnTo>
                <a:lnTo>
                  <a:pt x="127292" y="835818"/>
                </a:lnTo>
                <a:lnTo>
                  <a:pt x="137469" y="987502"/>
                </a:lnTo>
                <a:lnTo>
                  <a:pt x="0" y="1009173"/>
                </a:lnTo>
                <a:lnTo>
                  <a:pt x="50919" y="848207"/>
                </a:lnTo>
                <a:lnTo>
                  <a:pt x="40731" y="777007"/>
                </a:lnTo>
                <a:lnTo>
                  <a:pt x="76373" y="674853"/>
                </a:lnTo>
                <a:lnTo>
                  <a:pt x="119648" y="606746"/>
                </a:lnTo>
                <a:lnTo>
                  <a:pt x="68740" y="541734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1083600" y="3350276"/>
            <a:ext cx="422909" cy="953769"/>
          </a:xfrm>
          <a:custGeom>
            <a:avLst/>
            <a:gdLst/>
            <a:ahLst/>
            <a:cxnLst/>
            <a:rect l="l" t="t" r="r" b="b"/>
            <a:pathLst>
              <a:path w="422909" h="953770">
                <a:moveTo>
                  <a:pt x="117104" y="0"/>
                </a:moveTo>
                <a:lnTo>
                  <a:pt x="117104" y="77388"/>
                </a:lnTo>
                <a:lnTo>
                  <a:pt x="43275" y="272413"/>
                </a:lnTo>
                <a:lnTo>
                  <a:pt x="86550" y="727463"/>
                </a:lnTo>
                <a:lnTo>
                  <a:pt x="48364" y="758430"/>
                </a:lnTo>
                <a:lnTo>
                  <a:pt x="0" y="866771"/>
                </a:lnTo>
                <a:lnTo>
                  <a:pt x="101827" y="872958"/>
                </a:lnTo>
                <a:lnTo>
                  <a:pt x="66184" y="928677"/>
                </a:lnTo>
                <a:lnTo>
                  <a:pt x="117104" y="953441"/>
                </a:lnTo>
                <a:lnTo>
                  <a:pt x="224020" y="947253"/>
                </a:lnTo>
                <a:lnTo>
                  <a:pt x="267720" y="947253"/>
                </a:lnTo>
                <a:lnTo>
                  <a:pt x="356401" y="913206"/>
                </a:lnTo>
                <a:lnTo>
                  <a:pt x="338580" y="780087"/>
                </a:lnTo>
                <a:lnTo>
                  <a:pt x="389488" y="585075"/>
                </a:lnTo>
                <a:lnTo>
                  <a:pt x="422586" y="371472"/>
                </a:lnTo>
                <a:lnTo>
                  <a:pt x="348757" y="105247"/>
                </a:lnTo>
                <a:lnTo>
                  <a:pt x="347315" y="52623"/>
                </a:lnTo>
                <a:lnTo>
                  <a:pt x="290205" y="52623"/>
                </a:lnTo>
                <a:lnTo>
                  <a:pt x="183288" y="37139"/>
                </a:lnTo>
                <a:lnTo>
                  <a:pt x="117104" y="0"/>
                </a:lnTo>
                <a:close/>
              </a:path>
              <a:path w="422909" h="953770">
                <a:moveTo>
                  <a:pt x="267720" y="947253"/>
                </a:moveTo>
                <a:lnTo>
                  <a:pt x="224020" y="947253"/>
                </a:lnTo>
                <a:lnTo>
                  <a:pt x="259662" y="950347"/>
                </a:lnTo>
                <a:lnTo>
                  <a:pt x="267720" y="947253"/>
                </a:lnTo>
                <a:close/>
              </a:path>
              <a:path w="422909" h="953770">
                <a:moveTo>
                  <a:pt x="346213" y="12376"/>
                </a:moveTo>
                <a:lnTo>
                  <a:pt x="290205" y="52623"/>
                </a:lnTo>
                <a:lnTo>
                  <a:pt x="347315" y="52623"/>
                </a:lnTo>
                <a:lnTo>
                  <a:pt x="346213" y="12376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1083600" y="3350276"/>
            <a:ext cx="422909" cy="953769"/>
          </a:xfrm>
          <a:custGeom>
            <a:avLst/>
            <a:gdLst/>
            <a:ahLst/>
            <a:cxnLst/>
            <a:rect l="l" t="t" r="r" b="b"/>
            <a:pathLst>
              <a:path w="422909" h="953770">
                <a:moveTo>
                  <a:pt x="43275" y="272413"/>
                </a:moveTo>
                <a:lnTo>
                  <a:pt x="117104" y="77388"/>
                </a:lnTo>
                <a:lnTo>
                  <a:pt x="117104" y="0"/>
                </a:lnTo>
                <a:lnTo>
                  <a:pt x="183289" y="37140"/>
                </a:lnTo>
                <a:lnTo>
                  <a:pt x="290205" y="52623"/>
                </a:lnTo>
                <a:lnTo>
                  <a:pt x="346213" y="12375"/>
                </a:lnTo>
                <a:lnTo>
                  <a:pt x="348758" y="105247"/>
                </a:lnTo>
                <a:lnTo>
                  <a:pt x="422587" y="371473"/>
                </a:lnTo>
                <a:lnTo>
                  <a:pt x="389489" y="585075"/>
                </a:lnTo>
                <a:lnTo>
                  <a:pt x="338580" y="780087"/>
                </a:lnTo>
                <a:lnTo>
                  <a:pt x="356401" y="913207"/>
                </a:lnTo>
                <a:lnTo>
                  <a:pt x="259662" y="950348"/>
                </a:lnTo>
                <a:lnTo>
                  <a:pt x="224020" y="947254"/>
                </a:lnTo>
                <a:lnTo>
                  <a:pt x="117104" y="953442"/>
                </a:lnTo>
                <a:lnTo>
                  <a:pt x="66185" y="928677"/>
                </a:lnTo>
                <a:lnTo>
                  <a:pt x="101827" y="872959"/>
                </a:lnTo>
                <a:lnTo>
                  <a:pt x="0" y="866771"/>
                </a:lnTo>
                <a:lnTo>
                  <a:pt x="48364" y="758429"/>
                </a:lnTo>
                <a:lnTo>
                  <a:pt x="86550" y="727463"/>
                </a:lnTo>
                <a:lnTo>
                  <a:pt x="43275" y="272413"/>
                </a:lnTo>
                <a:close/>
              </a:path>
            </a:pathLst>
          </a:custGeom>
          <a:ln w="28575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394422" y="5293907"/>
            <a:ext cx="5497830" cy="469265"/>
          </a:xfrm>
          <a:custGeom>
            <a:avLst/>
            <a:gdLst/>
            <a:ahLst/>
            <a:cxnLst/>
            <a:rect l="l" t="t" r="r" b="b"/>
            <a:pathLst>
              <a:path w="5497830" h="469264">
                <a:moveTo>
                  <a:pt x="5497768" y="0"/>
                </a:moveTo>
                <a:lnTo>
                  <a:pt x="5493799" y="38043"/>
                </a:lnTo>
                <a:lnTo>
                  <a:pt x="5473937" y="91293"/>
                </a:lnTo>
                <a:lnTo>
                  <a:pt x="5452334" y="123545"/>
                </a:lnTo>
                <a:lnTo>
                  <a:pt x="5424770" y="152635"/>
                </a:lnTo>
                <a:lnTo>
                  <a:pt x="5391870" y="178081"/>
                </a:lnTo>
                <a:lnTo>
                  <a:pt x="5354257" y="199399"/>
                </a:lnTo>
                <a:lnTo>
                  <a:pt x="5312557" y="216107"/>
                </a:lnTo>
                <a:lnTo>
                  <a:pt x="5267393" y="227722"/>
                </a:lnTo>
                <a:lnTo>
                  <a:pt x="5219390" y="233761"/>
                </a:lnTo>
                <a:lnTo>
                  <a:pt x="5194519" y="234539"/>
                </a:lnTo>
                <a:lnTo>
                  <a:pt x="3052133" y="234539"/>
                </a:lnTo>
                <a:lnTo>
                  <a:pt x="3027261" y="235316"/>
                </a:lnTo>
                <a:lnTo>
                  <a:pt x="2979258" y="241355"/>
                </a:lnTo>
                <a:lnTo>
                  <a:pt x="2934094" y="252970"/>
                </a:lnTo>
                <a:lnTo>
                  <a:pt x="2892394" y="269678"/>
                </a:lnTo>
                <a:lnTo>
                  <a:pt x="2854781" y="290996"/>
                </a:lnTo>
                <a:lnTo>
                  <a:pt x="2821881" y="316442"/>
                </a:lnTo>
                <a:lnTo>
                  <a:pt x="2794317" y="345532"/>
                </a:lnTo>
                <a:lnTo>
                  <a:pt x="2772714" y="377784"/>
                </a:lnTo>
                <a:lnTo>
                  <a:pt x="2752853" y="431034"/>
                </a:lnTo>
                <a:lnTo>
                  <a:pt x="2748884" y="469078"/>
                </a:lnTo>
                <a:lnTo>
                  <a:pt x="2747878" y="449842"/>
                </a:lnTo>
                <a:lnTo>
                  <a:pt x="2733424" y="394945"/>
                </a:lnTo>
                <a:lnTo>
                  <a:pt x="2715035" y="361293"/>
                </a:lnTo>
                <a:lnTo>
                  <a:pt x="2690374" y="330562"/>
                </a:lnTo>
                <a:lnTo>
                  <a:pt x="2660064" y="303233"/>
                </a:lnTo>
                <a:lnTo>
                  <a:pt x="2624730" y="279791"/>
                </a:lnTo>
                <a:lnTo>
                  <a:pt x="2584995" y="260717"/>
                </a:lnTo>
                <a:lnTo>
                  <a:pt x="2541485" y="246495"/>
                </a:lnTo>
                <a:lnTo>
                  <a:pt x="2494823" y="237608"/>
                </a:lnTo>
                <a:lnTo>
                  <a:pt x="2445635" y="234539"/>
                </a:lnTo>
                <a:lnTo>
                  <a:pt x="303249" y="234539"/>
                </a:lnTo>
                <a:lnTo>
                  <a:pt x="278377" y="233761"/>
                </a:lnTo>
                <a:lnTo>
                  <a:pt x="230374" y="227722"/>
                </a:lnTo>
                <a:lnTo>
                  <a:pt x="185210" y="216107"/>
                </a:lnTo>
                <a:lnTo>
                  <a:pt x="143510" y="199399"/>
                </a:lnTo>
                <a:lnTo>
                  <a:pt x="105897" y="178081"/>
                </a:lnTo>
                <a:lnTo>
                  <a:pt x="72997" y="152635"/>
                </a:lnTo>
                <a:lnTo>
                  <a:pt x="45433" y="123545"/>
                </a:lnTo>
                <a:lnTo>
                  <a:pt x="23830" y="91293"/>
                </a:lnTo>
                <a:lnTo>
                  <a:pt x="3969" y="38043"/>
                </a:lnTo>
                <a:lnTo>
                  <a:pt x="1005" y="19235"/>
                </a:lnTo>
                <a:lnTo>
                  <a:pt x="0" y="0"/>
                </a:lnTo>
              </a:path>
            </a:pathLst>
          </a:custGeom>
          <a:ln w="19050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82266" y="5306697"/>
            <a:ext cx="2794000" cy="469265"/>
          </a:xfrm>
          <a:custGeom>
            <a:avLst/>
            <a:gdLst/>
            <a:ahLst/>
            <a:cxnLst/>
            <a:rect l="l" t="t" r="r" b="b"/>
            <a:pathLst>
              <a:path w="2794000" h="469264">
                <a:moveTo>
                  <a:pt x="2793672" y="0"/>
                </a:moveTo>
                <a:lnTo>
                  <a:pt x="2789703" y="38043"/>
                </a:lnTo>
                <a:lnTo>
                  <a:pt x="2769841" y="91293"/>
                </a:lnTo>
                <a:lnTo>
                  <a:pt x="2748238" y="123545"/>
                </a:lnTo>
                <a:lnTo>
                  <a:pt x="2720674" y="152635"/>
                </a:lnTo>
                <a:lnTo>
                  <a:pt x="2687773" y="178081"/>
                </a:lnTo>
                <a:lnTo>
                  <a:pt x="2650161" y="199399"/>
                </a:lnTo>
                <a:lnTo>
                  <a:pt x="2608460" y="216107"/>
                </a:lnTo>
                <a:lnTo>
                  <a:pt x="2563296" y="227722"/>
                </a:lnTo>
                <a:lnTo>
                  <a:pt x="2515293" y="233761"/>
                </a:lnTo>
                <a:lnTo>
                  <a:pt x="2490422" y="234539"/>
                </a:lnTo>
                <a:lnTo>
                  <a:pt x="1700086" y="234539"/>
                </a:lnTo>
                <a:lnTo>
                  <a:pt x="1675214" y="235316"/>
                </a:lnTo>
                <a:lnTo>
                  <a:pt x="1627211" y="241355"/>
                </a:lnTo>
                <a:lnTo>
                  <a:pt x="1582047" y="252970"/>
                </a:lnTo>
                <a:lnTo>
                  <a:pt x="1540346" y="269678"/>
                </a:lnTo>
                <a:lnTo>
                  <a:pt x="1502733" y="290996"/>
                </a:lnTo>
                <a:lnTo>
                  <a:pt x="1469833" y="316442"/>
                </a:lnTo>
                <a:lnTo>
                  <a:pt x="1442269" y="345532"/>
                </a:lnTo>
                <a:lnTo>
                  <a:pt x="1420666" y="377784"/>
                </a:lnTo>
                <a:lnTo>
                  <a:pt x="1400805" y="431034"/>
                </a:lnTo>
                <a:lnTo>
                  <a:pt x="1396836" y="469078"/>
                </a:lnTo>
                <a:lnTo>
                  <a:pt x="1395830" y="449842"/>
                </a:lnTo>
                <a:lnTo>
                  <a:pt x="1381376" y="394945"/>
                </a:lnTo>
                <a:lnTo>
                  <a:pt x="1362987" y="361293"/>
                </a:lnTo>
                <a:lnTo>
                  <a:pt x="1338326" y="330562"/>
                </a:lnTo>
                <a:lnTo>
                  <a:pt x="1308016" y="303233"/>
                </a:lnTo>
                <a:lnTo>
                  <a:pt x="1272681" y="279791"/>
                </a:lnTo>
                <a:lnTo>
                  <a:pt x="1232946" y="260717"/>
                </a:lnTo>
                <a:lnTo>
                  <a:pt x="1189436" y="246495"/>
                </a:lnTo>
                <a:lnTo>
                  <a:pt x="1142774" y="237608"/>
                </a:lnTo>
                <a:lnTo>
                  <a:pt x="1093586" y="234539"/>
                </a:lnTo>
                <a:lnTo>
                  <a:pt x="303249" y="234539"/>
                </a:lnTo>
                <a:lnTo>
                  <a:pt x="278378" y="233761"/>
                </a:lnTo>
                <a:lnTo>
                  <a:pt x="230375" y="227722"/>
                </a:lnTo>
                <a:lnTo>
                  <a:pt x="185211" y="216107"/>
                </a:lnTo>
                <a:lnTo>
                  <a:pt x="143510" y="199399"/>
                </a:lnTo>
                <a:lnTo>
                  <a:pt x="105898" y="178081"/>
                </a:lnTo>
                <a:lnTo>
                  <a:pt x="72997" y="152635"/>
                </a:lnTo>
                <a:lnTo>
                  <a:pt x="45433" y="123545"/>
                </a:lnTo>
                <a:lnTo>
                  <a:pt x="23830" y="91293"/>
                </a:lnTo>
                <a:lnTo>
                  <a:pt x="3969" y="38043"/>
                </a:lnTo>
                <a:lnTo>
                  <a:pt x="1005" y="19235"/>
                </a:lnTo>
                <a:lnTo>
                  <a:pt x="0" y="0"/>
                </a:lnTo>
              </a:path>
            </a:pathLst>
          </a:custGeom>
          <a:ln w="19050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3377052" y="4759340"/>
            <a:ext cx="232283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25830" marR="5080" indent="-913765">
              <a:lnSpc>
                <a:spcPct val="100699"/>
              </a:lnSpc>
            </a:pPr>
            <a:r>
              <a:rPr sz="2400" b="1" spc="-5" dirty="0">
                <a:solidFill>
                  <a:srgbClr val="6AA84F"/>
                </a:solidFill>
                <a:latin typeface="Calibri"/>
                <a:cs typeface="Calibri"/>
              </a:rPr>
              <a:t>GR</a:t>
            </a:r>
            <a:r>
              <a:rPr sz="2400" b="1" spc="-20" dirty="0">
                <a:solidFill>
                  <a:srgbClr val="6AA84F"/>
                </a:solidFill>
                <a:latin typeface="Calibri"/>
                <a:cs typeface="Calibri"/>
              </a:rPr>
              <a:t>A</a:t>
            </a:r>
            <a:r>
              <a:rPr sz="2400" b="1" spc="-15" dirty="0">
                <a:solidFill>
                  <a:srgbClr val="6AA84F"/>
                </a:solidFill>
                <a:latin typeface="Calibri"/>
                <a:cs typeface="Calibri"/>
              </a:rPr>
              <a:t>SS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b="1" dirty="0">
                <a:solidFill>
                  <a:srgbClr val="F1C232"/>
                </a:solidFill>
                <a:latin typeface="Calibri"/>
                <a:cs typeface="Calibri"/>
              </a:rPr>
              <a:t>C</a:t>
            </a:r>
            <a:r>
              <a:rPr sz="2400" b="1" spc="-210" dirty="0">
                <a:solidFill>
                  <a:srgbClr val="F1C232"/>
                </a:solidFill>
                <a:latin typeface="Calibri"/>
                <a:cs typeface="Calibri"/>
              </a:rPr>
              <a:t>A</a:t>
            </a:r>
            <a:r>
              <a:rPr sz="2400" b="1" spc="-5" dirty="0">
                <a:solidFill>
                  <a:srgbClr val="F1C232"/>
                </a:solidFill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b="1" spc="-20" dirty="0">
                <a:solidFill>
                  <a:srgbClr val="A64D79"/>
                </a:solidFill>
                <a:latin typeface="Calibri"/>
                <a:cs typeface="Calibri"/>
              </a:rPr>
              <a:t>TR</a:t>
            </a:r>
            <a:r>
              <a:rPr sz="2400" b="1" spc="-10" dirty="0">
                <a:solidFill>
                  <a:srgbClr val="A64D79"/>
                </a:solidFill>
                <a:latin typeface="Calibri"/>
                <a:cs typeface="Calibri"/>
              </a:rPr>
              <a:t>E</a:t>
            </a:r>
            <a:r>
              <a:rPr sz="2400" b="1" spc="-15" dirty="0">
                <a:solidFill>
                  <a:srgbClr val="A64D79"/>
                </a:solidFill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, </a:t>
            </a:r>
            <a:r>
              <a:rPr sz="2400" b="1" spc="-15" dirty="0">
                <a:solidFill>
                  <a:srgbClr val="4A86E8"/>
                </a:solidFill>
                <a:latin typeface="Calibri"/>
                <a:cs typeface="Calibri"/>
              </a:rPr>
              <a:t>SKY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6650829" y="4860913"/>
            <a:ext cx="197231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b="1" spc="-5" dirty="0">
                <a:solidFill>
                  <a:srgbClr val="FF0000"/>
                </a:solidFill>
                <a:latin typeface="Calibri"/>
                <a:cs typeface="Calibri"/>
              </a:rPr>
              <a:t>D</a:t>
            </a:r>
            <a:r>
              <a:rPr sz="2400" b="1" dirty="0">
                <a:solidFill>
                  <a:srgbClr val="FF0000"/>
                </a:solidFill>
                <a:latin typeface="Calibri"/>
                <a:cs typeface="Calibri"/>
              </a:rPr>
              <a:t>O</a:t>
            </a:r>
            <a:r>
              <a:rPr sz="2400" b="1" spc="-5" dirty="0">
                <a:solidFill>
                  <a:srgbClr val="FF0000"/>
                </a:solidFill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b="1" spc="-5" dirty="0">
                <a:solidFill>
                  <a:srgbClr val="6AA84F"/>
                </a:solidFill>
                <a:latin typeface="Calibri"/>
                <a:cs typeface="Calibri"/>
              </a:rPr>
              <a:t>D</a:t>
            </a:r>
            <a:r>
              <a:rPr sz="2400" b="1" dirty="0">
                <a:solidFill>
                  <a:srgbClr val="6AA84F"/>
                </a:solidFill>
                <a:latin typeface="Calibri"/>
                <a:cs typeface="Calibri"/>
              </a:rPr>
              <a:t>O</a:t>
            </a:r>
            <a:r>
              <a:rPr sz="2400" b="1" spc="-5" dirty="0">
                <a:solidFill>
                  <a:srgbClr val="6AA84F"/>
                </a:solidFill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b="1" dirty="0">
                <a:solidFill>
                  <a:srgbClr val="4A86E8"/>
                </a:solidFill>
                <a:latin typeface="Calibri"/>
                <a:cs typeface="Calibri"/>
              </a:rPr>
              <a:t>C</a:t>
            </a:r>
            <a:r>
              <a:rPr sz="2400" b="1" spc="-210" dirty="0">
                <a:solidFill>
                  <a:srgbClr val="4A86E8"/>
                </a:solidFill>
                <a:latin typeface="Calibri"/>
                <a:cs typeface="Calibri"/>
              </a:rPr>
              <a:t>A</a:t>
            </a:r>
            <a:r>
              <a:rPr sz="2400" b="1" dirty="0">
                <a:solidFill>
                  <a:srgbClr val="4A86E8"/>
                </a:solidFill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9707134" y="4860913"/>
            <a:ext cx="197231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b="1" spc="-5" dirty="0">
                <a:solidFill>
                  <a:srgbClr val="FF0000"/>
                </a:solidFill>
                <a:latin typeface="Calibri"/>
                <a:cs typeface="Calibri"/>
              </a:rPr>
              <a:t>D</a:t>
            </a:r>
            <a:r>
              <a:rPr sz="2400" b="1" dirty="0">
                <a:solidFill>
                  <a:srgbClr val="FF0000"/>
                </a:solidFill>
                <a:latin typeface="Calibri"/>
                <a:cs typeface="Calibri"/>
              </a:rPr>
              <a:t>O</a:t>
            </a:r>
            <a:r>
              <a:rPr sz="2400" b="1" spc="-5" dirty="0">
                <a:solidFill>
                  <a:srgbClr val="FF0000"/>
                </a:solidFill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b="1" spc="-5" dirty="0">
                <a:solidFill>
                  <a:srgbClr val="6AA84F"/>
                </a:solidFill>
                <a:latin typeface="Calibri"/>
                <a:cs typeface="Calibri"/>
              </a:rPr>
              <a:t>D</a:t>
            </a:r>
            <a:r>
              <a:rPr sz="2400" b="1" dirty="0">
                <a:solidFill>
                  <a:srgbClr val="6AA84F"/>
                </a:solidFill>
                <a:latin typeface="Calibri"/>
                <a:cs typeface="Calibri"/>
              </a:rPr>
              <a:t>O</a:t>
            </a:r>
            <a:r>
              <a:rPr sz="2400" b="1" spc="-5" dirty="0">
                <a:solidFill>
                  <a:srgbClr val="6AA84F"/>
                </a:solidFill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b="1" dirty="0">
                <a:solidFill>
                  <a:srgbClr val="4A86E8"/>
                </a:solidFill>
                <a:latin typeface="Calibri"/>
                <a:cs typeface="Calibri"/>
              </a:rPr>
              <a:t>C</a:t>
            </a:r>
            <a:r>
              <a:rPr sz="2400" b="1" spc="-210" dirty="0">
                <a:solidFill>
                  <a:srgbClr val="4A86E8"/>
                </a:solidFill>
                <a:latin typeface="Calibri"/>
                <a:cs typeface="Calibri"/>
              </a:rPr>
              <a:t>A</a:t>
            </a:r>
            <a:r>
              <a:rPr sz="2400" b="1" dirty="0">
                <a:solidFill>
                  <a:srgbClr val="4A86E8"/>
                </a:solidFill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387920" y="5847884"/>
            <a:ext cx="2200275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dirty="0">
                <a:latin typeface="Calibri"/>
                <a:cs typeface="Calibri"/>
              </a:rPr>
              <a:t>o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5" dirty="0">
                <a:latin typeface="Calibri"/>
                <a:cs typeface="Calibri"/>
              </a:rPr>
              <a:t>sp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dirty="0">
                <a:latin typeface="Calibri"/>
                <a:cs typeface="Calibri"/>
              </a:rPr>
              <a:t>ti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60" dirty="0">
                <a:latin typeface="Calibri"/>
                <a:cs typeface="Calibri"/>
              </a:rPr>
              <a:t>e</a:t>
            </a:r>
            <a:r>
              <a:rPr sz="2500" spc="-5" dirty="0">
                <a:latin typeface="Calibri"/>
                <a:cs typeface="Calibri"/>
              </a:rPr>
              <a:t>x</a:t>
            </a:r>
            <a:r>
              <a:rPr sz="2500" spc="-35" dirty="0">
                <a:latin typeface="Calibri"/>
                <a:cs typeface="Calibri"/>
              </a:rPr>
              <a:t>t</a:t>
            </a:r>
            <a:r>
              <a:rPr sz="2500" spc="-25" dirty="0">
                <a:latin typeface="Calibri"/>
                <a:cs typeface="Calibri"/>
              </a:rPr>
              <a:t>en</a:t>
            </a:r>
            <a:r>
              <a:rPr sz="2500" spc="-10" dirty="0">
                <a:latin typeface="Calibri"/>
                <a:cs typeface="Calibri"/>
              </a:rPr>
              <a:t>t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7925202" y="5847864"/>
            <a:ext cx="215646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40" dirty="0">
                <a:latin typeface="Calibri"/>
                <a:cs typeface="Calibri"/>
              </a:rPr>
              <a:t>M</a:t>
            </a:r>
            <a:r>
              <a:rPr sz="2500" spc="-5" dirty="0">
                <a:latin typeface="Calibri"/>
                <a:cs typeface="Calibri"/>
              </a:rPr>
              <a:t>u</a:t>
            </a:r>
            <a:r>
              <a:rPr sz="2500" dirty="0">
                <a:latin typeface="Calibri"/>
                <a:cs typeface="Calibri"/>
              </a:rPr>
              <a:t>lti</a:t>
            </a:r>
            <a:r>
              <a:rPr sz="2500" spc="-5" dirty="0">
                <a:latin typeface="Calibri"/>
                <a:cs typeface="Calibri"/>
              </a:rPr>
              <a:t>p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O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dirty="0">
                <a:latin typeface="Calibri"/>
                <a:cs typeface="Calibri"/>
              </a:rPr>
              <a:t>j</a:t>
            </a:r>
            <a:r>
              <a:rPr sz="2500" spc="-25" dirty="0">
                <a:latin typeface="Calibri"/>
                <a:cs typeface="Calibri"/>
              </a:rPr>
              <a:t>ec</a:t>
            </a:r>
            <a:r>
              <a:rPr sz="2500" spc="-10" dirty="0">
                <a:latin typeface="Calibri"/>
                <a:cs typeface="Calibri"/>
              </a:rPr>
              <a:t>t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3179093" y="5305207"/>
            <a:ext cx="2755900" cy="469265"/>
          </a:xfrm>
          <a:custGeom>
            <a:avLst/>
            <a:gdLst/>
            <a:ahLst/>
            <a:cxnLst/>
            <a:rect l="l" t="t" r="r" b="b"/>
            <a:pathLst>
              <a:path w="2755900" h="469264">
                <a:moveTo>
                  <a:pt x="2755282" y="3"/>
                </a:moveTo>
                <a:lnTo>
                  <a:pt x="2751313" y="38046"/>
                </a:lnTo>
                <a:lnTo>
                  <a:pt x="2731451" y="91296"/>
                </a:lnTo>
                <a:lnTo>
                  <a:pt x="2709848" y="123548"/>
                </a:lnTo>
                <a:lnTo>
                  <a:pt x="2682285" y="152639"/>
                </a:lnTo>
                <a:lnTo>
                  <a:pt x="2649385" y="178085"/>
                </a:lnTo>
                <a:lnTo>
                  <a:pt x="2611772" y="199403"/>
                </a:lnTo>
                <a:lnTo>
                  <a:pt x="2570072" y="216112"/>
                </a:lnTo>
                <a:lnTo>
                  <a:pt x="2524908" y="227727"/>
                </a:lnTo>
                <a:lnTo>
                  <a:pt x="2476906" y="233766"/>
                </a:lnTo>
                <a:lnTo>
                  <a:pt x="2452035" y="234543"/>
                </a:lnTo>
                <a:lnTo>
                  <a:pt x="1680888" y="234540"/>
                </a:lnTo>
                <a:lnTo>
                  <a:pt x="1656017" y="235317"/>
                </a:lnTo>
                <a:lnTo>
                  <a:pt x="1608014" y="241356"/>
                </a:lnTo>
                <a:lnTo>
                  <a:pt x="1562850" y="252971"/>
                </a:lnTo>
                <a:lnTo>
                  <a:pt x="1521150" y="269680"/>
                </a:lnTo>
                <a:lnTo>
                  <a:pt x="1483537" y="290998"/>
                </a:lnTo>
                <a:lnTo>
                  <a:pt x="1450637" y="316444"/>
                </a:lnTo>
                <a:lnTo>
                  <a:pt x="1423074" y="345535"/>
                </a:lnTo>
                <a:lnTo>
                  <a:pt x="1401471" y="377787"/>
                </a:lnTo>
                <a:lnTo>
                  <a:pt x="1381610" y="431037"/>
                </a:lnTo>
                <a:lnTo>
                  <a:pt x="1377641" y="469081"/>
                </a:lnTo>
                <a:lnTo>
                  <a:pt x="1376635" y="449845"/>
                </a:lnTo>
                <a:lnTo>
                  <a:pt x="1362181" y="394948"/>
                </a:lnTo>
                <a:lnTo>
                  <a:pt x="1343793" y="361296"/>
                </a:lnTo>
                <a:lnTo>
                  <a:pt x="1319132" y="330564"/>
                </a:lnTo>
                <a:lnTo>
                  <a:pt x="1288822" y="303235"/>
                </a:lnTo>
                <a:lnTo>
                  <a:pt x="1253487" y="279793"/>
                </a:lnTo>
                <a:lnTo>
                  <a:pt x="1213753" y="260719"/>
                </a:lnTo>
                <a:lnTo>
                  <a:pt x="1170243" y="246497"/>
                </a:lnTo>
                <a:lnTo>
                  <a:pt x="1123582" y="237610"/>
                </a:lnTo>
                <a:lnTo>
                  <a:pt x="1074394" y="234540"/>
                </a:lnTo>
                <a:lnTo>
                  <a:pt x="303246" y="234540"/>
                </a:lnTo>
                <a:lnTo>
                  <a:pt x="278375" y="233763"/>
                </a:lnTo>
                <a:lnTo>
                  <a:pt x="230373" y="227724"/>
                </a:lnTo>
                <a:lnTo>
                  <a:pt x="185209" y="216109"/>
                </a:lnTo>
                <a:lnTo>
                  <a:pt x="143509" y="199400"/>
                </a:lnTo>
                <a:lnTo>
                  <a:pt x="105897" y="178082"/>
                </a:lnTo>
                <a:lnTo>
                  <a:pt x="72996" y="152636"/>
                </a:lnTo>
                <a:lnTo>
                  <a:pt x="45433" y="123545"/>
                </a:lnTo>
                <a:lnTo>
                  <a:pt x="23830" y="91293"/>
                </a:lnTo>
                <a:lnTo>
                  <a:pt x="3968" y="38043"/>
                </a:lnTo>
                <a:lnTo>
                  <a:pt x="1005" y="19235"/>
                </a:lnTo>
                <a:lnTo>
                  <a:pt x="0" y="0"/>
                </a:lnTo>
              </a:path>
            </a:pathLst>
          </a:custGeom>
          <a:ln w="19050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3044352" y="5847864"/>
            <a:ext cx="28117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dirty="0">
                <a:latin typeface="Calibri"/>
                <a:cs typeface="Calibri"/>
              </a:rPr>
              <a:t>o</a:t>
            </a:r>
            <a:r>
              <a:rPr sz="2500" spc="-10" dirty="0">
                <a:latin typeface="Calibri"/>
                <a:cs typeface="Calibri"/>
              </a:rPr>
              <a:t> o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dirty="0">
                <a:latin typeface="Calibri"/>
                <a:cs typeface="Calibri"/>
              </a:rPr>
              <a:t>j</a:t>
            </a:r>
            <a:r>
              <a:rPr sz="2500" spc="-25" dirty="0">
                <a:latin typeface="Calibri"/>
                <a:cs typeface="Calibri"/>
              </a:rPr>
              <a:t>ec</a:t>
            </a:r>
            <a:r>
              <a:rPr sz="2500" dirty="0">
                <a:latin typeface="Calibri"/>
                <a:cs typeface="Calibri"/>
              </a:rPr>
              <a:t>t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j</a:t>
            </a:r>
            <a:r>
              <a:rPr sz="2500" spc="-5" dirty="0">
                <a:latin typeface="Calibri"/>
                <a:cs typeface="Calibri"/>
              </a:rPr>
              <a:t>u</a:t>
            </a:r>
            <a:r>
              <a:rPr sz="2500" spc="-35" dirty="0">
                <a:latin typeface="Calibri"/>
                <a:cs typeface="Calibri"/>
              </a:rPr>
              <a:t>s</a:t>
            </a:r>
            <a:r>
              <a:rPr sz="2500" spc="-10" dirty="0">
                <a:latin typeface="Calibri"/>
                <a:cs typeface="Calibri"/>
              </a:rPr>
              <a:t>t</a:t>
            </a:r>
            <a:r>
              <a:rPr sz="2500" spc="-5" dirty="0">
                <a:latin typeface="Calibri"/>
                <a:cs typeface="Calibri"/>
              </a:rPr>
              <a:t> p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75" dirty="0">
                <a:latin typeface="Calibri"/>
                <a:cs typeface="Calibri"/>
              </a:rPr>
              <a:t>x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dirty="0">
                <a:latin typeface="Calibri"/>
                <a:cs typeface="Calibri"/>
              </a:rPr>
              <a:t>ls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0696450" y="6171265"/>
            <a:ext cx="1345565" cy="1295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T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his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is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CC0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publi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do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in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069034" y="2264136"/>
            <a:ext cx="2849844" cy="24241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3157297" y="2756559"/>
            <a:ext cx="2189480" cy="1538605"/>
          </a:xfrm>
          <a:custGeom>
            <a:avLst/>
            <a:gdLst/>
            <a:ahLst/>
            <a:cxnLst/>
            <a:rect l="l" t="t" r="r" b="b"/>
            <a:pathLst>
              <a:path w="2189479" h="1538604">
                <a:moveTo>
                  <a:pt x="1684306" y="1225770"/>
                </a:moveTo>
                <a:lnTo>
                  <a:pt x="1369695" y="1225770"/>
                </a:lnTo>
                <a:lnTo>
                  <a:pt x="1443026" y="1418088"/>
                </a:lnTo>
                <a:lnTo>
                  <a:pt x="1614260" y="1538274"/>
                </a:lnTo>
                <a:lnTo>
                  <a:pt x="1712059" y="1454137"/>
                </a:lnTo>
                <a:lnTo>
                  <a:pt x="1717639" y="1315726"/>
                </a:lnTo>
                <a:lnTo>
                  <a:pt x="1684306" y="1225770"/>
                </a:lnTo>
                <a:close/>
              </a:path>
              <a:path w="2189479" h="1538604">
                <a:moveTo>
                  <a:pt x="2183763" y="961421"/>
                </a:moveTo>
                <a:lnTo>
                  <a:pt x="1944441" y="961421"/>
                </a:lnTo>
                <a:lnTo>
                  <a:pt x="1895508" y="1177716"/>
                </a:lnTo>
                <a:lnTo>
                  <a:pt x="2066740" y="1261852"/>
                </a:lnTo>
                <a:lnTo>
                  <a:pt x="2189006" y="1141667"/>
                </a:lnTo>
                <a:lnTo>
                  <a:pt x="2189006" y="997470"/>
                </a:lnTo>
                <a:lnTo>
                  <a:pt x="2183763" y="961421"/>
                </a:lnTo>
                <a:close/>
              </a:path>
              <a:path w="2189479" h="1538604">
                <a:moveTo>
                  <a:pt x="967495" y="360490"/>
                </a:moveTo>
                <a:lnTo>
                  <a:pt x="330182" y="360490"/>
                </a:lnTo>
                <a:lnTo>
                  <a:pt x="525847" y="408579"/>
                </a:lnTo>
                <a:lnTo>
                  <a:pt x="856029" y="516759"/>
                </a:lnTo>
                <a:lnTo>
                  <a:pt x="1076162" y="648917"/>
                </a:lnTo>
                <a:lnTo>
                  <a:pt x="1100663" y="853273"/>
                </a:lnTo>
                <a:lnTo>
                  <a:pt x="1161812" y="1117657"/>
                </a:lnTo>
                <a:lnTo>
                  <a:pt x="1198460" y="1249847"/>
                </a:lnTo>
                <a:lnTo>
                  <a:pt x="1369695" y="1225770"/>
                </a:lnTo>
                <a:lnTo>
                  <a:pt x="1684306" y="1225770"/>
                </a:lnTo>
                <a:lnTo>
                  <a:pt x="1675409" y="1201760"/>
                </a:lnTo>
                <a:lnTo>
                  <a:pt x="1650908" y="1093613"/>
                </a:lnTo>
                <a:lnTo>
                  <a:pt x="1809890" y="1045557"/>
                </a:lnTo>
                <a:lnTo>
                  <a:pt x="1944441" y="961421"/>
                </a:lnTo>
                <a:lnTo>
                  <a:pt x="2183763" y="961421"/>
                </a:lnTo>
                <a:lnTo>
                  <a:pt x="2164539" y="829229"/>
                </a:lnTo>
                <a:lnTo>
                  <a:pt x="2078922" y="721048"/>
                </a:lnTo>
                <a:lnTo>
                  <a:pt x="2127891" y="624940"/>
                </a:lnTo>
                <a:lnTo>
                  <a:pt x="2158433" y="444661"/>
                </a:lnTo>
                <a:lnTo>
                  <a:pt x="1235144" y="444661"/>
                </a:lnTo>
                <a:lnTo>
                  <a:pt x="967495" y="360490"/>
                </a:lnTo>
                <a:close/>
              </a:path>
              <a:path w="2189479" h="1538604">
                <a:moveTo>
                  <a:pt x="1369695" y="36048"/>
                </a:moveTo>
                <a:lnTo>
                  <a:pt x="1296294" y="48087"/>
                </a:lnTo>
                <a:lnTo>
                  <a:pt x="1296294" y="204322"/>
                </a:lnTo>
                <a:lnTo>
                  <a:pt x="1345228" y="408579"/>
                </a:lnTo>
                <a:lnTo>
                  <a:pt x="1235144" y="444661"/>
                </a:lnTo>
                <a:lnTo>
                  <a:pt x="2158433" y="444661"/>
                </a:lnTo>
                <a:lnTo>
                  <a:pt x="2176755" y="336514"/>
                </a:lnTo>
                <a:lnTo>
                  <a:pt x="2182145" y="204322"/>
                </a:lnTo>
                <a:lnTo>
                  <a:pt x="1577543" y="204322"/>
                </a:lnTo>
                <a:lnTo>
                  <a:pt x="1369695" y="36048"/>
                </a:lnTo>
                <a:close/>
              </a:path>
              <a:path w="2189479" h="1538604">
                <a:moveTo>
                  <a:pt x="489164" y="216294"/>
                </a:moveTo>
                <a:lnTo>
                  <a:pt x="80547" y="254182"/>
                </a:lnTo>
                <a:lnTo>
                  <a:pt x="0" y="348519"/>
                </a:lnTo>
                <a:lnTo>
                  <a:pt x="146766" y="384568"/>
                </a:lnTo>
                <a:lnTo>
                  <a:pt x="330182" y="360490"/>
                </a:lnTo>
                <a:lnTo>
                  <a:pt x="967495" y="360490"/>
                </a:lnTo>
                <a:lnTo>
                  <a:pt x="929429" y="348519"/>
                </a:lnTo>
                <a:lnTo>
                  <a:pt x="489164" y="216294"/>
                </a:lnTo>
                <a:close/>
              </a:path>
              <a:path w="2189479" h="1538604">
                <a:moveTo>
                  <a:pt x="2103390" y="0"/>
                </a:moveTo>
                <a:lnTo>
                  <a:pt x="1907724" y="180279"/>
                </a:lnTo>
                <a:lnTo>
                  <a:pt x="1577543" y="204322"/>
                </a:lnTo>
                <a:lnTo>
                  <a:pt x="2182145" y="204322"/>
                </a:lnTo>
                <a:lnTo>
                  <a:pt x="2189006" y="36048"/>
                </a:lnTo>
                <a:lnTo>
                  <a:pt x="2103390" y="0"/>
                </a:lnTo>
                <a:close/>
              </a:path>
            </a:pathLst>
          </a:custGeom>
          <a:solidFill>
            <a:srgbClr val="FFD9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3157297" y="2756559"/>
            <a:ext cx="2189480" cy="1538605"/>
          </a:xfrm>
          <a:custGeom>
            <a:avLst/>
            <a:gdLst/>
            <a:ahLst/>
            <a:cxnLst/>
            <a:rect l="l" t="t" r="r" b="b"/>
            <a:pathLst>
              <a:path w="2189479" h="1538604">
                <a:moveTo>
                  <a:pt x="80546" y="254183"/>
                </a:moveTo>
                <a:lnTo>
                  <a:pt x="489164" y="216294"/>
                </a:lnTo>
                <a:lnTo>
                  <a:pt x="929429" y="348519"/>
                </a:lnTo>
                <a:lnTo>
                  <a:pt x="1235144" y="444661"/>
                </a:lnTo>
                <a:lnTo>
                  <a:pt x="1345227" y="408579"/>
                </a:lnTo>
                <a:lnTo>
                  <a:pt x="1296294" y="204323"/>
                </a:lnTo>
                <a:lnTo>
                  <a:pt x="1296294" y="48087"/>
                </a:lnTo>
                <a:lnTo>
                  <a:pt x="1369694" y="36049"/>
                </a:lnTo>
                <a:lnTo>
                  <a:pt x="1577542" y="204323"/>
                </a:lnTo>
                <a:lnTo>
                  <a:pt x="1907724" y="180279"/>
                </a:lnTo>
                <a:lnTo>
                  <a:pt x="2103390" y="0"/>
                </a:lnTo>
                <a:lnTo>
                  <a:pt x="2189006" y="36049"/>
                </a:lnTo>
                <a:lnTo>
                  <a:pt x="2176755" y="336514"/>
                </a:lnTo>
                <a:lnTo>
                  <a:pt x="2127890" y="624940"/>
                </a:lnTo>
                <a:lnTo>
                  <a:pt x="2078923" y="721049"/>
                </a:lnTo>
                <a:lnTo>
                  <a:pt x="2164539" y="829230"/>
                </a:lnTo>
                <a:lnTo>
                  <a:pt x="2189006" y="997471"/>
                </a:lnTo>
                <a:lnTo>
                  <a:pt x="2189006" y="1141668"/>
                </a:lnTo>
                <a:lnTo>
                  <a:pt x="2066740" y="1261854"/>
                </a:lnTo>
                <a:lnTo>
                  <a:pt x="1895507" y="1177717"/>
                </a:lnTo>
                <a:lnTo>
                  <a:pt x="1944441" y="961421"/>
                </a:lnTo>
                <a:lnTo>
                  <a:pt x="1809891" y="1045559"/>
                </a:lnTo>
                <a:lnTo>
                  <a:pt x="1650908" y="1093613"/>
                </a:lnTo>
                <a:lnTo>
                  <a:pt x="1675409" y="1201761"/>
                </a:lnTo>
                <a:lnTo>
                  <a:pt x="1717639" y="1315727"/>
                </a:lnTo>
                <a:lnTo>
                  <a:pt x="1712058" y="1454138"/>
                </a:lnTo>
                <a:lnTo>
                  <a:pt x="1614259" y="1538275"/>
                </a:lnTo>
                <a:lnTo>
                  <a:pt x="1443026" y="1418089"/>
                </a:lnTo>
                <a:lnTo>
                  <a:pt x="1369694" y="1225771"/>
                </a:lnTo>
                <a:lnTo>
                  <a:pt x="1198461" y="1249848"/>
                </a:lnTo>
                <a:lnTo>
                  <a:pt x="1161812" y="1117657"/>
                </a:lnTo>
                <a:lnTo>
                  <a:pt x="1100662" y="853274"/>
                </a:lnTo>
                <a:lnTo>
                  <a:pt x="1076162" y="648917"/>
                </a:lnTo>
                <a:lnTo>
                  <a:pt x="856029" y="516760"/>
                </a:lnTo>
                <a:lnTo>
                  <a:pt x="525847" y="408579"/>
                </a:lnTo>
                <a:lnTo>
                  <a:pt x="330181" y="360491"/>
                </a:lnTo>
                <a:lnTo>
                  <a:pt x="146766" y="384568"/>
                </a:lnTo>
                <a:lnTo>
                  <a:pt x="0" y="348519"/>
                </a:lnTo>
              </a:path>
            </a:pathLst>
          </a:custGeom>
          <a:ln w="38100">
            <a:solidFill>
              <a:srgbClr val="FFD9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3080818" y="3151422"/>
            <a:ext cx="2843530" cy="1517650"/>
          </a:xfrm>
          <a:custGeom>
            <a:avLst/>
            <a:gdLst/>
            <a:ahLst/>
            <a:cxnLst/>
            <a:rect l="l" t="t" r="r" b="b"/>
            <a:pathLst>
              <a:path w="2843529" h="1517650">
                <a:moveTo>
                  <a:pt x="947651" y="153832"/>
                </a:moveTo>
                <a:lnTo>
                  <a:pt x="0" y="266989"/>
                </a:lnTo>
                <a:lnTo>
                  <a:pt x="0" y="1517069"/>
                </a:lnTo>
                <a:lnTo>
                  <a:pt x="2823894" y="1517069"/>
                </a:lnTo>
                <a:lnTo>
                  <a:pt x="2828381" y="1177536"/>
                </a:lnTo>
                <a:lnTo>
                  <a:pt x="1647664" y="1177536"/>
                </a:lnTo>
                <a:lnTo>
                  <a:pt x="1504798" y="1064317"/>
                </a:lnTo>
                <a:lnTo>
                  <a:pt x="1436218" y="857617"/>
                </a:lnTo>
                <a:lnTo>
                  <a:pt x="1219085" y="857617"/>
                </a:lnTo>
                <a:lnTo>
                  <a:pt x="1119074" y="321160"/>
                </a:lnTo>
                <a:lnTo>
                  <a:pt x="947651" y="153832"/>
                </a:lnTo>
                <a:close/>
              </a:path>
              <a:path w="2843529" h="1517650">
                <a:moveTo>
                  <a:pt x="1961955" y="665652"/>
                </a:moveTo>
                <a:lnTo>
                  <a:pt x="1790531" y="739479"/>
                </a:lnTo>
                <a:lnTo>
                  <a:pt x="1804790" y="842839"/>
                </a:lnTo>
                <a:lnTo>
                  <a:pt x="1833387" y="985572"/>
                </a:lnTo>
                <a:lnTo>
                  <a:pt x="1819088" y="1133203"/>
                </a:lnTo>
                <a:lnTo>
                  <a:pt x="1647664" y="1177536"/>
                </a:lnTo>
                <a:lnTo>
                  <a:pt x="2828381" y="1177536"/>
                </a:lnTo>
                <a:lnTo>
                  <a:pt x="2831699" y="926482"/>
                </a:lnTo>
                <a:lnTo>
                  <a:pt x="2157197" y="926482"/>
                </a:lnTo>
                <a:lnTo>
                  <a:pt x="1928638" y="832980"/>
                </a:lnTo>
                <a:lnTo>
                  <a:pt x="1961955" y="665652"/>
                </a:lnTo>
                <a:close/>
              </a:path>
              <a:path w="2843529" h="1517650">
                <a:moveTo>
                  <a:pt x="2280145" y="0"/>
                </a:moveTo>
                <a:lnTo>
                  <a:pt x="2214351" y="321160"/>
                </a:lnTo>
                <a:lnTo>
                  <a:pt x="2333400" y="572151"/>
                </a:lnTo>
                <a:lnTo>
                  <a:pt x="2323901" y="773932"/>
                </a:lnTo>
                <a:lnTo>
                  <a:pt x="2157197" y="926482"/>
                </a:lnTo>
                <a:lnTo>
                  <a:pt x="2831699" y="926482"/>
                </a:lnTo>
                <a:lnTo>
                  <a:pt x="2842423" y="115100"/>
                </a:lnTo>
                <a:lnTo>
                  <a:pt x="2497585" y="115100"/>
                </a:lnTo>
                <a:lnTo>
                  <a:pt x="2452469" y="6159"/>
                </a:lnTo>
                <a:lnTo>
                  <a:pt x="2280145" y="0"/>
                </a:lnTo>
                <a:close/>
              </a:path>
              <a:path w="2843529" h="1517650">
                <a:moveTo>
                  <a:pt x="1435985" y="856914"/>
                </a:moveTo>
                <a:lnTo>
                  <a:pt x="1219085" y="857617"/>
                </a:lnTo>
                <a:lnTo>
                  <a:pt x="1436218" y="857617"/>
                </a:lnTo>
                <a:lnTo>
                  <a:pt x="1435985" y="856914"/>
                </a:lnTo>
                <a:close/>
              </a:path>
              <a:path w="2843529" h="1517650">
                <a:moveTo>
                  <a:pt x="2842952" y="75087"/>
                </a:moveTo>
                <a:lnTo>
                  <a:pt x="2497585" y="115100"/>
                </a:lnTo>
                <a:lnTo>
                  <a:pt x="2842423" y="115100"/>
                </a:lnTo>
                <a:lnTo>
                  <a:pt x="2842952" y="75087"/>
                </a:lnTo>
                <a:close/>
              </a:path>
            </a:pathLst>
          </a:custGeom>
          <a:solidFill>
            <a:srgbClr val="6AA84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3080818" y="3151422"/>
            <a:ext cx="2843530" cy="1517650"/>
          </a:xfrm>
          <a:custGeom>
            <a:avLst/>
            <a:gdLst/>
            <a:ahLst/>
            <a:cxnLst/>
            <a:rect l="l" t="t" r="r" b="b"/>
            <a:pathLst>
              <a:path w="2843529" h="1517650">
                <a:moveTo>
                  <a:pt x="0" y="266988"/>
                </a:moveTo>
                <a:lnTo>
                  <a:pt x="947651" y="153831"/>
                </a:lnTo>
                <a:lnTo>
                  <a:pt x="1119075" y="321159"/>
                </a:lnTo>
                <a:lnTo>
                  <a:pt x="1219085" y="857616"/>
                </a:lnTo>
                <a:lnTo>
                  <a:pt x="1435985" y="856913"/>
                </a:lnTo>
                <a:lnTo>
                  <a:pt x="1504799" y="1064317"/>
                </a:lnTo>
                <a:lnTo>
                  <a:pt x="1647665" y="1177536"/>
                </a:lnTo>
                <a:lnTo>
                  <a:pt x="1819089" y="1133203"/>
                </a:lnTo>
                <a:lnTo>
                  <a:pt x="1833388" y="985571"/>
                </a:lnTo>
                <a:lnTo>
                  <a:pt x="1804790" y="842839"/>
                </a:lnTo>
                <a:lnTo>
                  <a:pt x="1790532" y="739478"/>
                </a:lnTo>
                <a:lnTo>
                  <a:pt x="1961956" y="665652"/>
                </a:lnTo>
                <a:lnTo>
                  <a:pt x="1928639" y="832980"/>
                </a:lnTo>
                <a:lnTo>
                  <a:pt x="2157197" y="926482"/>
                </a:lnTo>
                <a:lnTo>
                  <a:pt x="2323902" y="773932"/>
                </a:lnTo>
                <a:lnTo>
                  <a:pt x="2333401" y="572150"/>
                </a:lnTo>
                <a:lnTo>
                  <a:pt x="2214352" y="321159"/>
                </a:lnTo>
                <a:lnTo>
                  <a:pt x="2280146" y="0"/>
                </a:lnTo>
                <a:lnTo>
                  <a:pt x="2452470" y="6159"/>
                </a:lnTo>
                <a:lnTo>
                  <a:pt x="2497585" y="115099"/>
                </a:lnTo>
                <a:lnTo>
                  <a:pt x="2842953" y="75086"/>
                </a:lnTo>
                <a:lnTo>
                  <a:pt x="2823895" y="1517069"/>
                </a:lnTo>
                <a:lnTo>
                  <a:pt x="0" y="1517069"/>
                </a:lnTo>
                <a:lnTo>
                  <a:pt x="0" y="266988"/>
                </a:lnTo>
                <a:close/>
              </a:path>
            </a:pathLst>
          </a:custGeom>
          <a:ln w="38100">
            <a:solidFill>
              <a:srgbClr val="6AA84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3076051" y="2320938"/>
            <a:ext cx="2838450" cy="1058545"/>
          </a:xfrm>
          <a:custGeom>
            <a:avLst/>
            <a:gdLst/>
            <a:ahLst/>
            <a:cxnLst/>
            <a:rect l="l" t="t" r="r" b="b"/>
            <a:pathLst>
              <a:path w="2838450" h="1058545">
                <a:moveTo>
                  <a:pt x="916393" y="433985"/>
                </a:moveTo>
                <a:lnTo>
                  <a:pt x="652399" y="536436"/>
                </a:lnTo>
                <a:lnTo>
                  <a:pt x="4759" y="610283"/>
                </a:lnTo>
                <a:lnTo>
                  <a:pt x="0" y="1058117"/>
                </a:lnTo>
                <a:lnTo>
                  <a:pt x="852420" y="964614"/>
                </a:lnTo>
                <a:lnTo>
                  <a:pt x="436180" y="851416"/>
                </a:lnTo>
                <a:lnTo>
                  <a:pt x="219080" y="851416"/>
                </a:lnTo>
                <a:lnTo>
                  <a:pt x="33317" y="787469"/>
                </a:lnTo>
                <a:lnTo>
                  <a:pt x="157165" y="654554"/>
                </a:lnTo>
                <a:lnTo>
                  <a:pt x="600003" y="629959"/>
                </a:lnTo>
                <a:lnTo>
                  <a:pt x="1352469" y="629959"/>
                </a:lnTo>
                <a:lnTo>
                  <a:pt x="1338454" y="549085"/>
                </a:lnTo>
                <a:lnTo>
                  <a:pt x="1396172" y="477367"/>
                </a:lnTo>
                <a:lnTo>
                  <a:pt x="1219085" y="477367"/>
                </a:lnTo>
                <a:lnTo>
                  <a:pt x="916393" y="433985"/>
                </a:lnTo>
                <a:close/>
              </a:path>
              <a:path w="2838450" h="1058545">
                <a:moveTo>
                  <a:pt x="2831505" y="408501"/>
                </a:moveTo>
                <a:lnTo>
                  <a:pt x="2142898" y="408501"/>
                </a:lnTo>
                <a:lnTo>
                  <a:pt x="2300065" y="472469"/>
                </a:lnTo>
                <a:lnTo>
                  <a:pt x="2297705" y="792100"/>
                </a:lnTo>
                <a:lnTo>
                  <a:pt x="2495326" y="816963"/>
                </a:lnTo>
                <a:lnTo>
                  <a:pt x="2514384" y="876032"/>
                </a:lnTo>
                <a:lnTo>
                  <a:pt x="2823895" y="876032"/>
                </a:lnTo>
                <a:lnTo>
                  <a:pt x="2831505" y="408501"/>
                </a:lnTo>
                <a:close/>
              </a:path>
              <a:path w="2838450" h="1058545">
                <a:moveTo>
                  <a:pt x="400003" y="841578"/>
                </a:moveTo>
                <a:lnTo>
                  <a:pt x="219080" y="851416"/>
                </a:lnTo>
                <a:lnTo>
                  <a:pt x="436180" y="851416"/>
                </a:lnTo>
                <a:lnTo>
                  <a:pt x="400003" y="841578"/>
                </a:lnTo>
                <a:close/>
              </a:path>
              <a:path w="2838450" h="1058545">
                <a:moveTo>
                  <a:pt x="1352469" y="629959"/>
                </a:moveTo>
                <a:lnTo>
                  <a:pt x="600003" y="629959"/>
                </a:lnTo>
                <a:lnTo>
                  <a:pt x="1314316" y="836639"/>
                </a:lnTo>
                <a:lnTo>
                  <a:pt x="1385730" y="821881"/>
                </a:lnTo>
                <a:lnTo>
                  <a:pt x="1352469" y="629959"/>
                </a:lnTo>
                <a:close/>
              </a:path>
              <a:path w="2838450" h="1058545">
                <a:moveTo>
                  <a:pt x="2108684" y="442955"/>
                </a:moveTo>
                <a:lnTo>
                  <a:pt x="1423866" y="442955"/>
                </a:lnTo>
                <a:lnTo>
                  <a:pt x="1485741" y="457671"/>
                </a:lnTo>
                <a:lnTo>
                  <a:pt x="1685762" y="605344"/>
                </a:lnTo>
                <a:lnTo>
                  <a:pt x="1957197" y="595505"/>
                </a:lnTo>
                <a:lnTo>
                  <a:pt x="2108684" y="442955"/>
                </a:lnTo>
                <a:close/>
              </a:path>
              <a:path w="2838450" h="1058545">
                <a:moveTo>
                  <a:pt x="2838154" y="0"/>
                </a:moveTo>
                <a:lnTo>
                  <a:pt x="2681028" y="98399"/>
                </a:lnTo>
                <a:lnTo>
                  <a:pt x="2557240" y="137793"/>
                </a:lnTo>
                <a:lnTo>
                  <a:pt x="2295305" y="162429"/>
                </a:lnTo>
                <a:lnTo>
                  <a:pt x="1433385" y="408501"/>
                </a:lnTo>
                <a:lnTo>
                  <a:pt x="1219085" y="477367"/>
                </a:lnTo>
                <a:lnTo>
                  <a:pt x="1396172" y="477367"/>
                </a:lnTo>
                <a:lnTo>
                  <a:pt x="1423866" y="442955"/>
                </a:lnTo>
                <a:lnTo>
                  <a:pt x="2108684" y="442955"/>
                </a:lnTo>
                <a:lnTo>
                  <a:pt x="2142898" y="408501"/>
                </a:lnTo>
                <a:lnTo>
                  <a:pt x="2831505" y="408501"/>
                </a:lnTo>
                <a:lnTo>
                  <a:pt x="2838154" y="0"/>
                </a:lnTo>
                <a:close/>
              </a:path>
            </a:pathLst>
          </a:custGeom>
          <a:solidFill>
            <a:srgbClr val="C27BA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3076051" y="2320938"/>
            <a:ext cx="2838450" cy="1058545"/>
          </a:xfrm>
          <a:custGeom>
            <a:avLst/>
            <a:gdLst/>
            <a:ahLst/>
            <a:cxnLst/>
            <a:rect l="l" t="t" r="r" b="b"/>
            <a:pathLst>
              <a:path w="2838450" h="1058545">
                <a:moveTo>
                  <a:pt x="852420" y="964615"/>
                </a:moveTo>
                <a:lnTo>
                  <a:pt x="0" y="1058117"/>
                </a:lnTo>
                <a:lnTo>
                  <a:pt x="4759" y="610283"/>
                </a:lnTo>
                <a:lnTo>
                  <a:pt x="652398" y="536436"/>
                </a:lnTo>
                <a:lnTo>
                  <a:pt x="916394" y="433985"/>
                </a:lnTo>
                <a:lnTo>
                  <a:pt x="1219086" y="477367"/>
                </a:lnTo>
                <a:lnTo>
                  <a:pt x="1433386" y="408502"/>
                </a:lnTo>
                <a:lnTo>
                  <a:pt x="2295305" y="162429"/>
                </a:lnTo>
                <a:lnTo>
                  <a:pt x="2557240" y="137793"/>
                </a:lnTo>
                <a:lnTo>
                  <a:pt x="2681029" y="98400"/>
                </a:lnTo>
                <a:lnTo>
                  <a:pt x="2838154" y="0"/>
                </a:lnTo>
                <a:lnTo>
                  <a:pt x="2823895" y="876032"/>
                </a:lnTo>
                <a:lnTo>
                  <a:pt x="2514384" y="876032"/>
                </a:lnTo>
                <a:lnTo>
                  <a:pt x="2495326" y="816963"/>
                </a:lnTo>
                <a:lnTo>
                  <a:pt x="2297705" y="792099"/>
                </a:lnTo>
                <a:lnTo>
                  <a:pt x="2300064" y="472469"/>
                </a:lnTo>
                <a:lnTo>
                  <a:pt x="2142899" y="408502"/>
                </a:lnTo>
                <a:lnTo>
                  <a:pt x="1957197" y="595506"/>
                </a:lnTo>
                <a:lnTo>
                  <a:pt x="1685762" y="605343"/>
                </a:lnTo>
                <a:lnTo>
                  <a:pt x="1485741" y="457671"/>
                </a:lnTo>
                <a:lnTo>
                  <a:pt x="1423866" y="442955"/>
                </a:lnTo>
                <a:lnTo>
                  <a:pt x="1338454" y="549085"/>
                </a:lnTo>
                <a:lnTo>
                  <a:pt x="1385730" y="821882"/>
                </a:lnTo>
                <a:lnTo>
                  <a:pt x="1314317" y="836639"/>
                </a:lnTo>
                <a:lnTo>
                  <a:pt x="600003" y="629959"/>
                </a:lnTo>
                <a:lnTo>
                  <a:pt x="157165" y="654554"/>
                </a:lnTo>
                <a:lnTo>
                  <a:pt x="33316" y="787470"/>
                </a:lnTo>
                <a:lnTo>
                  <a:pt x="219079" y="851416"/>
                </a:lnTo>
                <a:lnTo>
                  <a:pt x="400002" y="841578"/>
                </a:lnTo>
                <a:lnTo>
                  <a:pt x="852420" y="964615"/>
                </a:lnTo>
                <a:close/>
              </a:path>
            </a:pathLst>
          </a:custGeom>
          <a:ln w="38100">
            <a:solidFill>
              <a:srgbClr val="C27BA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3085572" y="2266792"/>
            <a:ext cx="2814955" cy="640080"/>
          </a:xfrm>
          <a:custGeom>
            <a:avLst/>
            <a:gdLst/>
            <a:ahLst/>
            <a:cxnLst/>
            <a:rect l="l" t="t" r="r" b="b"/>
            <a:pathLst>
              <a:path w="2814954" h="640080">
                <a:moveTo>
                  <a:pt x="0" y="0"/>
                </a:moveTo>
                <a:lnTo>
                  <a:pt x="0" y="639796"/>
                </a:lnTo>
                <a:lnTo>
                  <a:pt x="619061" y="561051"/>
                </a:lnTo>
                <a:lnTo>
                  <a:pt x="904794" y="442934"/>
                </a:lnTo>
                <a:lnTo>
                  <a:pt x="1346971" y="442934"/>
                </a:lnTo>
                <a:lnTo>
                  <a:pt x="2238170" y="182105"/>
                </a:lnTo>
                <a:lnTo>
                  <a:pt x="2614375" y="137814"/>
                </a:lnTo>
                <a:lnTo>
                  <a:pt x="2814375" y="9837"/>
                </a:lnTo>
                <a:lnTo>
                  <a:pt x="0" y="0"/>
                </a:lnTo>
                <a:close/>
              </a:path>
              <a:path w="2814954" h="640080">
                <a:moveTo>
                  <a:pt x="1346971" y="442934"/>
                </a:moveTo>
                <a:lnTo>
                  <a:pt x="904794" y="442934"/>
                </a:lnTo>
                <a:lnTo>
                  <a:pt x="1161950" y="497084"/>
                </a:lnTo>
                <a:lnTo>
                  <a:pt x="1346971" y="442934"/>
                </a:lnTo>
                <a:close/>
              </a:path>
            </a:pathLst>
          </a:custGeom>
          <a:solidFill>
            <a:srgbClr val="4A86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3085572" y="2266792"/>
            <a:ext cx="2814955" cy="640080"/>
          </a:xfrm>
          <a:custGeom>
            <a:avLst/>
            <a:gdLst/>
            <a:ahLst/>
            <a:cxnLst/>
            <a:rect l="l" t="t" r="r" b="b"/>
            <a:pathLst>
              <a:path w="2814954" h="640080">
                <a:moveTo>
                  <a:pt x="0" y="639797"/>
                </a:moveTo>
                <a:lnTo>
                  <a:pt x="0" y="0"/>
                </a:lnTo>
                <a:lnTo>
                  <a:pt x="2814376" y="9837"/>
                </a:lnTo>
                <a:lnTo>
                  <a:pt x="2614375" y="137813"/>
                </a:lnTo>
                <a:lnTo>
                  <a:pt x="2238170" y="182105"/>
                </a:lnTo>
                <a:lnTo>
                  <a:pt x="1161951" y="497084"/>
                </a:lnTo>
                <a:lnTo>
                  <a:pt x="904795" y="442934"/>
                </a:lnTo>
                <a:lnTo>
                  <a:pt x="619061" y="561052"/>
                </a:lnTo>
                <a:lnTo>
                  <a:pt x="0" y="639797"/>
                </a:lnTo>
                <a:close/>
              </a:path>
            </a:pathLst>
          </a:custGeom>
          <a:ln w="28575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37" name="object 3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4097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5</a:t>
            </a:fld>
            <a:endParaRPr spc="-15" dirty="0"/>
          </a:p>
        </p:txBody>
      </p:sp>
      <p:sp>
        <p:nvSpPr>
          <p:cNvPr id="38" name="object 38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32289" y="416369"/>
            <a:ext cx="6279515" cy="10839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4330"/>
              </a:lnSpc>
            </a:pPr>
            <a:r>
              <a:rPr sz="4000" b="0" spc="-110" dirty="0">
                <a:latin typeface="Calibri Light"/>
                <a:cs typeface="Calibri Light"/>
              </a:rPr>
              <a:t>E</a:t>
            </a:r>
            <a:r>
              <a:rPr sz="4000" b="0" spc="-75" dirty="0">
                <a:latin typeface="Calibri Light"/>
                <a:cs typeface="Calibri Light"/>
              </a:rPr>
              <a:t>v</a:t>
            </a:r>
            <a:r>
              <a:rPr sz="4000" b="0" spc="-15" dirty="0">
                <a:latin typeface="Calibri Light"/>
                <a:cs typeface="Calibri Light"/>
              </a:rPr>
              <a:t>al</a:t>
            </a:r>
            <a:r>
              <a:rPr sz="4000" b="0" spc="-30" dirty="0">
                <a:latin typeface="Calibri Light"/>
                <a:cs typeface="Calibri Light"/>
              </a:rPr>
              <a:t>u</a:t>
            </a:r>
            <a:r>
              <a:rPr sz="4000" b="0" spc="-55" dirty="0">
                <a:latin typeface="Calibri Light"/>
                <a:cs typeface="Calibri Light"/>
              </a:rPr>
              <a:t>a</a:t>
            </a:r>
            <a:r>
              <a:rPr sz="4000" b="0" spc="-20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i</a:t>
            </a:r>
            <a:r>
              <a:rPr sz="4000" b="0" spc="-30" dirty="0">
                <a:latin typeface="Calibri Light"/>
                <a:cs typeface="Calibri Light"/>
              </a:rPr>
              <a:t>n</a:t>
            </a:r>
            <a:r>
              <a:rPr sz="4000" b="0" spc="-20" dirty="0">
                <a:latin typeface="Calibri Light"/>
                <a:cs typeface="Calibri Light"/>
              </a:rPr>
              <a:t>g</a:t>
            </a:r>
            <a:r>
              <a:rPr sz="4000" b="0" spc="-5" dirty="0">
                <a:latin typeface="Calibri Light"/>
                <a:cs typeface="Calibri Light"/>
              </a:rPr>
              <a:t> O</a:t>
            </a:r>
            <a:r>
              <a:rPr sz="4000" b="0" spc="-30" dirty="0">
                <a:latin typeface="Calibri Light"/>
                <a:cs typeface="Calibri Light"/>
              </a:rPr>
              <a:t>b</a:t>
            </a:r>
            <a:r>
              <a:rPr sz="4000" b="0" spc="-5" dirty="0">
                <a:latin typeface="Calibri Light"/>
                <a:cs typeface="Calibri Light"/>
              </a:rPr>
              <a:t>je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30" dirty="0">
                <a:latin typeface="Calibri Light"/>
                <a:cs typeface="Calibri Light"/>
              </a:rPr>
              <a:t>D</a:t>
            </a:r>
            <a:r>
              <a:rPr sz="4000" b="0" spc="-20" dirty="0">
                <a:latin typeface="Calibri Light"/>
                <a:cs typeface="Calibri Light"/>
              </a:rPr>
              <a:t>e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15" dirty="0">
                <a:latin typeface="Calibri Light"/>
                <a:cs typeface="Calibri Light"/>
              </a:rPr>
              <a:t>s: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40" dirty="0">
                <a:latin typeface="Calibri Light"/>
                <a:cs typeface="Calibri Light"/>
              </a:rPr>
              <a:t>M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0" dirty="0">
                <a:latin typeface="Calibri Light"/>
                <a:cs typeface="Calibri Light"/>
              </a:rPr>
              <a:t>an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60" dirty="0">
                <a:latin typeface="Calibri Light"/>
                <a:cs typeface="Calibri Light"/>
              </a:rPr>
              <a:t>A</a:t>
            </a:r>
            <a:r>
              <a:rPr sz="4000" b="0" spc="-55" dirty="0">
                <a:latin typeface="Calibri Light"/>
                <a:cs typeface="Calibri Light"/>
              </a:rPr>
              <a:t>v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20" dirty="0">
                <a:latin typeface="Calibri Light"/>
                <a:cs typeface="Calibri Light"/>
              </a:rPr>
              <a:t>a</a:t>
            </a:r>
            <a:r>
              <a:rPr sz="4000" b="0" spc="-50" dirty="0">
                <a:latin typeface="Calibri Light"/>
                <a:cs typeface="Calibri Light"/>
              </a:rPr>
              <a:t>g</a:t>
            </a:r>
            <a:r>
              <a:rPr sz="4000" b="0" dirty="0">
                <a:latin typeface="Calibri Light"/>
                <a:cs typeface="Calibri Light"/>
              </a:rPr>
              <a:t>e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55" dirty="0">
                <a:latin typeface="Calibri Light"/>
                <a:cs typeface="Calibri Light"/>
              </a:rPr>
              <a:t>P</a:t>
            </a:r>
            <a:r>
              <a:rPr sz="4000" b="0" spc="-80" dirty="0">
                <a:latin typeface="Calibri Light"/>
                <a:cs typeface="Calibri Light"/>
              </a:rPr>
              <a:t>r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isi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25" dirty="0">
                <a:latin typeface="Calibri Light"/>
                <a:cs typeface="Calibri Light"/>
              </a:rPr>
              <a:t>n</a:t>
            </a:r>
            <a:r>
              <a:rPr sz="4000" b="0" spc="-10" dirty="0">
                <a:latin typeface="Calibri Light"/>
                <a:cs typeface="Calibri Light"/>
              </a:rPr>
              <a:t> (</a:t>
            </a:r>
            <a:r>
              <a:rPr sz="4000" b="0" spc="-5" dirty="0">
                <a:latin typeface="Calibri Light"/>
                <a:cs typeface="Calibri Light"/>
              </a:rPr>
              <a:t>mA</a:t>
            </a:r>
            <a:r>
              <a:rPr sz="4000" b="0" dirty="0">
                <a:latin typeface="Calibri Light"/>
                <a:cs typeface="Calibri Light"/>
              </a:rPr>
              <a:t>P</a:t>
            </a:r>
            <a:r>
              <a:rPr sz="4000" b="0" spc="-15" dirty="0">
                <a:latin typeface="Calibri Light"/>
                <a:cs typeface="Calibri Light"/>
              </a:rPr>
              <a:t>)</a:t>
            </a:r>
            <a:endParaRPr sz="4000">
              <a:latin typeface="Calibri Light"/>
              <a:cs typeface="Calibri Ligh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32289" y="1882086"/>
            <a:ext cx="5951220" cy="2413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15" dirty="0">
                <a:latin typeface="Calibri"/>
                <a:cs typeface="Calibri"/>
              </a:rPr>
              <a:t>R</a:t>
            </a:r>
            <a:r>
              <a:rPr sz="2000" spc="-5" dirty="0">
                <a:latin typeface="Calibri"/>
                <a:cs typeface="Calibri"/>
              </a:rPr>
              <a:t>u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obj</a:t>
            </a:r>
            <a:r>
              <a:rPr sz="2000" spc="-10" dirty="0">
                <a:latin typeface="Calibri"/>
                <a:cs typeface="Calibri"/>
              </a:rPr>
              <a:t>ect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NM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355600" marR="17399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160" dirty="0">
                <a:latin typeface="Calibri"/>
                <a:cs typeface="Calibri"/>
              </a:rPr>
              <a:t>y</a:t>
            </a:r>
            <a:r>
              <a:rPr sz="2000" spc="-5" dirty="0">
                <a:latin typeface="Calibri"/>
                <a:cs typeface="Calibri"/>
              </a:rPr>
              <a:t>,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5" dirty="0">
                <a:latin typeface="Calibri"/>
                <a:cs typeface="Calibri"/>
              </a:rPr>
              <a:t>pu</a:t>
            </a:r>
            <a:r>
              <a:rPr sz="2000" spc="-1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10" dirty="0">
                <a:latin typeface="Calibri"/>
                <a:cs typeface="Calibri"/>
              </a:rPr>
              <a:t>A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) = a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 </a:t>
            </a:r>
            <a:r>
              <a:rPr sz="2000" spc="-5" dirty="0">
                <a:latin typeface="Calibri"/>
                <a:cs typeface="Calibri"/>
              </a:rPr>
              <a:t>und</a:t>
            </a:r>
            <a:r>
              <a:rPr sz="2000" dirty="0">
                <a:latin typeface="Calibri"/>
                <a:cs typeface="Calibri"/>
              </a:rPr>
              <a:t>e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v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5" dirty="0">
                <a:latin typeface="Calibri"/>
                <a:cs typeface="Calibri"/>
              </a:rPr>
              <a:t>Cu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buFont typeface="Calibri"/>
              <a:buAutoNum type="arabicPeriod"/>
              <a:tabLst>
                <a:tab pos="8128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5" dirty="0">
                <a:latin typeface="Calibri"/>
                <a:cs typeface="Calibri"/>
              </a:rPr>
              <a:t>h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15" dirty="0">
                <a:latin typeface="Calibri"/>
                <a:cs typeface="Calibri"/>
              </a:rPr>
              <a:t>gh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l</a:t>
            </a:r>
            <a:r>
              <a:rPr sz="2000" spc="-15" dirty="0">
                <a:latin typeface="Calibri"/>
                <a:cs typeface="Calibri"/>
              </a:rPr>
              <a:t>o</a:t>
            </a:r>
            <a:r>
              <a:rPr sz="2000" spc="-40" dirty="0">
                <a:latin typeface="Calibri"/>
                <a:cs typeface="Calibri"/>
              </a:rPr>
              <a:t>w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1270000" marR="450215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spc="-10" dirty="0">
                <a:latin typeface="Calibri"/>
                <a:cs typeface="Calibri"/>
              </a:rPr>
              <a:t>I</a:t>
            </a:r>
            <a:r>
              <a:rPr sz="2000" dirty="0">
                <a:latin typeface="Calibri"/>
                <a:cs typeface="Calibri"/>
              </a:rPr>
              <a:t>f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5" dirty="0">
                <a:latin typeface="Calibri"/>
                <a:cs typeface="Calibri"/>
              </a:rPr>
              <a:t>me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G</a:t>
            </a:r>
            <a:r>
              <a:rPr sz="2000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 b</a:t>
            </a:r>
            <a:r>
              <a:rPr sz="2000" spc="-4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x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IoU</a:t>
            </a:r>
            <a:r>
              <a:rPr sz="2000" dirty="0">
                <a:latin typeface="Calibri"/>
                <a:cs typeface="Calibri"/>
              </a:rPr>
              <a:t> &gt; </a:t>
            </a:r>
            <a:r>
              <a:rPr sz="2000" spc="-20" dirty="0">
                <a:latin typeface="Calibri"/>
                <a:cs typeface="Calibri"/>
              </a:rPr>
              <a:t>0</a:t>
            </a:r>
            <a:r>
              <a:rPr sz="2000" spc="-5" dirty="0">
                <a:latin typeface="Calibri"/>
                <a:cs typeface="Calibri"/>
              </a:rPr>
              <a:t>.</a:t>
            </a:r>
            <a:r>
              <a:rPr sz="2000" spc="-20" dirty="0">
                <a:latin typeface="Calibri"/>
                <a:cs typeface="Calibri"/>
              </a:rPr>
              <a:t>5</a:t>
            </a:r>
            <a:r>
              <a:rPr sz="2000" spc="-5" dirty="0">
                <a:latin typeface="Calibri"/>
                <a:cs typeface="Calibri"/>
              </a:rPr>
              <a:t>,</a:t>
            </a:r>
            <a:r>
              <a:rPr sz="2000" spc="-15" dirty="0">
                <a:latin typeface="Calibri"/>
                <a:cs typeface="Calibri"/>
              </a:rPr>
              <a:t> 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rk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as </a:t>
            </a:r>
            <a:r>
              <a:rPr sz="2000" spc="-5" dirty="0">
                <a:latin typeface="Calibri"/>
                <a:cs typeface="Calibri"/>
              </a:rPr>
              <a:t>po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a</a:t>
            </a:r>
            <a:r>
              <a:rPr sz="2000" spc="-5" dirty="0">
                <a:latin typeface="Calibri"/>
                <a:cs typeface="Calibri"/>
              </a:rPr>
              <a:t>n</a:t>
            </a:r>
            <a:r>
              <a:rPr sz="2000" dirty="0">
                <a:latin typeface="Calibri"/>
                <a:cs typeface="Calibri"/>
              </a:rPr>
              <a:t>d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li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n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G</a:t>
            </a:r>
            <a:r>
              <a:rPr sz="2000" dirty="0">
                <a:latin typeface="Calibri"/>
                <a:cs typeface="Calibri"/>
              </a:rPr>
              <a:t>T</a:t>
            </a:r>
            <a:endParaRPr sz="20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dirty="0">
                <a:latin typeface="Calibri"/>
                <a:cs typeface="Calibri"/>
              </a:rPr>
              <a:t>O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rk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as </a:t>
            </a:r>
            <a:r>
              <a:rPr sz="2000" spc="-20" dirty="0">
                <a:latin typeface="Calibri"/>
                <a:cs typeface="Calibri"/>
              </a:rPr>
              <a:t>n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g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l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 </a:t>
            </a:r>
            <a:r>
              <a:rPr sz="2000" spc="-5" dirty="0">
                <a:latin typeface="Calibri"/>
                <a:cs typeface="Calibri"/>
              </a:rPr>
              <a:t>po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20" dirty="0">
                <a:latin typeface="Calibri"/>
                <a:cs typeface="Calibri"/>
              </a:rPr>
              <a:t>n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PR</a:t>
            </a:r>
            <a:r>
              <a:rPr sz="2000" spc="-5" dirty="0">
                <a:latin typeface="Calibri"/>
                <a:cs typeface="Calibri"/>
              </a:rPr>
              <a:t> Cu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963250" y="877073"/>
            <a:ext cx="2877185" cy="597535"/>
          </a:xfrm>
          <a:prstGeom prst="rect">
            <a:avLst/>
          </a:prstGeom>
          <a:solidFill>
            <a:srgbClr val="70AD47"/>
          </a:solidFill>
        </p:spPr>
        <p:txBody>
          <a:bodyPr vert="horz" wrap="square" lIns="0" tIns="0" rIns="0" bIns="0" rtlCol="0">
            <a:spAutoFit/>
          </a:bodyPr>
          <a:lstStyle/>
          <a:p>
            <a:pPr marL="215900">
              <a:lnSpc>
                <a:spcPct val="100000"/>
              </a:lnSpc>
              <a:tabLst>
                <a:tab pos="1235710" algn="l"/>
                <a:tab pos="2256155" algn="l"/>
              </a:tabLst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99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	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95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	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963212" y="596207"/>
            <a:ext cx="4895850" cy="114300"/>
          </a:xfrm>
          <a:custGeom>
            <a:avLst/>
            <a:gdLst/>
            <a:ahLst/>
            <a:cxnLst/>
            <a:rect l="l" t="t" r="r" b="b"/>
            <a:pathLst>
              <a:path w="4895850" h="114300">
                <a:moveTo>
                  <a:pt x="4857144" y="76200"/>
                </a:moveTo>
                <a:lnTo>
                  <a:pt x="4781233" y="76200"/>
                </a:lnTo>
                <a:lnTo>
                  <a:pt x="4781306" y="114300"/>
                </a:lnTo>
                <a:lnTo>
                  <a:pt x="4857144" y="76200"/>
                </a:lnTo>
                <a:close/>
              </a:path>
              <a:path w="4895850" h="114300">
                <a:moveTo>
                  <a:pt x="4781088" y="0"/>
                </a:moveTo>
                <a:lnTo>
                  <a:pt x="4781161" y="38100"/>
                </a:lnTo>
                <a:lnTo>
                  <a:pt x="0" y="47213"/>
                </a:lnTo>
                <a:lnTo>
                  <a:pt x="73" y="85313"/>
                </a:lnTo>
                <a:lnTo>
                  <a:pt x="4857144" y="76200"/>
                </a:lnTo>
                <a:lnTo>
                  <a:pt x="4895498" y="56931"/>
                </a:lnTo>
                <a:lnTo>
                  <a:pt x="4781088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983955" y="324483"/>
            <a:ext cx="3167380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Al</a:t>
            </a:r>
            <a:r>
              <a:rPr sz="1800" dirty="0">
                <a:latin typeface="Calibri"/>
                <a:cs typeface="Calibri"/>
              </a:rPr>
              <a:t>l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do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</a:t>
            </a:r>
            <a:r>
              <a:rPr sz="1800" spc="-15" dirty="0">
                <a:latin typeface="Calibri"/>
                <a:cs typeface="Calibri"/>
              </a:rPr>
              <a:t>e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spc="-10" dirty="0">
                <a:latin typeface="Calibri"/>
                <a:cs typeface="Calibri"/>
              </a:rPr>
              <a:t>c</a:t>
            </a:r>
            <a:r>
              <a:rPr sz="1800" spc="-1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i</a:t>
            </a:r>
            <a:r>
              <a:rPr sz="1800" dirty="0">
                <a:latin typeface="Calibri"/>
                <a:cs typeface="Calibri"/>
              </a:rPr>
              <a:t>ons </a:t>
            </a:r>
            <a:r>
              <a:rPr sz="1800" spc="-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5" dirty="0">
                <a:latin typeface="Calibri"/>
                <a:cs typeface="Calibri"/>
              </a:rPr>
              <a:t>r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dirty="0">
                <a:latin typeface="Calibri"/>
                <a:cs typeface="Calibri"/>
              </a:rPr>
              <a:t>d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y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s</a:t>
            </a: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40" dirty="0">
                <a:latin typeface="Calibri"/>
                <a:cs typeface="Calibri"/>
              </a:rPr>
              <a:t>r</a:t>
            </a:r>
            <a:r>
              <a:rPr sz="1800" spc="-10" dirty="0">
                <a:latin typeface="Calibri"/>
                <a:cs typeface="Calibri"/>
              </a:rPr>
              <a:t>e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037616" y="877073"/>
            <a:ext cx="836930" cy="597535"/>
          </a:xfrm>
          <a:prstGeom prst="rect">
            <a:avLst/>
          </a:prstGeom>
          <a:solidFill>
            <a:srgbClr val="4472C4"/>
          </a:solidFill>
        </p:spPr>
        <p:txBody>
          <a:bodyPr vert="horz" wrap="square" lIns="0" tIns="0" rIns="0" bIns="0" rtlCol="0">
            <a:spAutoFit/>
          </a:bodyPr>
          <a:lstStyle/>
          <a:p>
            <a:pPr marL="215900">
              <a:lnSpc>
                <a:spcPct val="100000"/>
              </a:lnSpc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10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963250" y="1932644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FBE5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983396" y="1947852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FBE5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9003544" y="1947852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ED7D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6919701" y="2729721"/>
            <a:ext cx="3898265" cy="12846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Al</a:t>
            </a:r>
            <a:r>
              <a:rPr sz="1800" dirty="0">
                <a:latin typeface="Calibri"/>
                <a:cs typeface="Calibri"/>
              </a:rPr>
              <a:t>l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-45" dirty="0">
                <a:latin typeface="Calibri"/>
                <a:cs typeface="Calibri"/>
              </a:rPr>
              <a:t>r</a:t>
            </a:r>
            <a:r>
              <a:rPr sz="1800" dirty="0">
                <a:latin typeface="Calibri"/>
                <a:cs typeface="Calibri"/>
              </a:rPr>
              <a:t>ound</a:t>
            </a:r>
            <a:r>
              <a:rPr sz="1800" spc="-5" dirty="0">
                <a:latin typeface="Calibri"/>
                <a:cs typeface="Calibri"/>
              </a:rPr>
              <a:t>-</a:t>
            </a:r>
            <a:r>
              <a:rPr sz="1800" spc="-15" dirty="0">
                <a:latin typeface="Calibri"/>
                <a:cs typeface="Calibri"/>
              </a:rPr>
              <a:t>tr</a:t>
            </a:r>
            <a:r>
              <a:rPr sz="1800" spc="-5" dirty="0">
                <a:latin typeface="Calibri"/>
                <a:cs typeface="Calibri"/>
              </a:rPr>
              <a:t>ut</a:t>
            </a:r>
            <a:r>
              <a:rPr sz="1800" dirty="0">
                <a:latin typeface="Calibri"/>
                <a:cs typeface="Calibri"/>
              </a:rPr>
              <a:t>h</a:t>
            </a:r>
            <a:r>
              <a:rPr sz="1800" spc="10" dirty="0">
                <a:latin typeface="Calibri"/>
                <a:cs typeface="Calibri"/>
              </a:rPr>
              <a:t> </a:t>
            </a:r>
            <a:r>
              <a:rPr sz="1800" spc="5" dirty="0">
                <a:latin typeface="Calibri"/>
                <a:cs typeface="Calibri"/>
              </a:rPr>
              <a:t>d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5" dirty="0">
                <a:latin typeface="Calibri"/>
                <a:cs typeface="Calibri"/>
              </a:rPr>
              <a:t> 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spc="-55" dirty="0">
                <a:latin typeface="Calibri"/>
                <a:cs typeface="Calibri"/>
              </a:rPr>
              <a:t>x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"/>
              </a:spcBef>
            </a:pPr>
            <a:endParaRPr sz="2000">
              <a:latin typeface="Times New Roman"/>
              <a:cs typeface="Times New Roman"/>
            </a:endParaRPr>
          </a:p>
          <a:p>
            <a:pPr marL="1224280" marR="5080">
              <a:lnSpc>
                <a:spcPct val="100699"/>
              </a:lnSpc>
            </a:pPr>
            <a:r>
              <a:rPr sz="2400" spc="-20" dirty="0">
                <a:latin typeface="Calibri"/>
                <a:cs typeface="Calibri"/>
              </a:rPr>
              <a:t>P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2/</a:t>
            </a:r>
            <a:r>
              <a:rPr sz="2400" spc="-15" dirty="0">
                <a:latin typeface="Calibri"/>
                <a:cs typeface="Calibri"/>
              </a:rPr>
              <a:t>3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0</a:t>
            </a:r>
            <a:r>
              <a:rPr sz="2400" spc="-10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67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all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</a:t>
            </a:r>
            <a:r>
              <a:rPr sz="2400" spc="-5" dirty="0">
                <a:latin typeface="Calibri"/>
                <a:cs typeface="Calibri"/>
              </a:rPr>
              <a:t>/</a:t>
            </a:r>
            <a:r>
              <a:rPr sz="2400" spc="-15" dirty="0">
                <a:latin typeface="Calibri"/>
                <a:cs typeface="Calibri"/>
              </a:rPr>
              <a:t>3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6</a:t>
            </a:r>
            <a:r>
              <a:rPr sz="2400" spc="-15" dirty="0">
                <a:latin typeface="Calibri"/>
                <a:cs typeface="Calibri"/>
              </a:rPr>
              <a:t>7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333022" y="1612690"/>
            <a:ext cx="2584450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5" dirty="0">
                <a:latin typeface="Calibri"/>
                <a:cs typeface="Calibri"/>
              </a:rPr>
              <a:t>No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5" dirty="0">
                <a:latin typeface="Calibri"/>
                <a:cs typeface="Calibri"/>
              </a:rPr>
              <a:t>m</a:t>
            </a:r>
            <a:r>
              <a:rPr sz="1800" spc="-30" dirty="0">
                <a:latin typeface="Calibri"/>
                <a:cs typeface="Calibri"/>
              </a:rPr>
              <a:t>a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10" dirty="0">
                <a:latin typeface="Calibri"/>
                <a:cs typeface="Calibri"/>
              </a:rPr>
              <a:t>c</a:t>
            </a:r>
            <a:r>
              <a:rPr sz="1800" dirty="0">
                <a:latin typeface="Calibri"/>
                <a:cs typeface="Calibri"/>
              </a:rPr>
              <a:t>h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&gt;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0</a:t>
            </a:r>
            <a:r>
              <a:rPr sz="1800" spc="-5" dirty="0">
                <a:latin typeface="Calibri"/>
                <a:cs typeface="Calibri"/>
              </a:rPr>
              <a:t>.</a:t>
            </a:r>
            <a:r>
              <a:rPr sz="1800" spc="-10" dirty="0">
                <a:latin typeface="Calibri"/>
                <a:cs typeface="Calibri"/>
              </a:rPr>
              <a:t>5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I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5" dirty="0">
                <a:latin typeface="Calibri"/>
                <a:cs typeface="Calibri"/>
              </a:rPr>
              <a:t>U</a:t>
            </a:r>
            <a:r>
              <a:rPr sz="1800" dirty="0">
                <a:latin typeface="Calibri"/>
                <a:cs typeface="Calibri"/>
              </a:rPr>
              <a:t> wi</a:t>
            </a:r>
            <a:r>
              <a:rPr sz="1800" spc="-5" dirty="0">
                <a:latin typeface="Calibri"/>
                <a:cs typeface="Calibri"/>
              </a:rPr>
              <a:t>t</a:t>
            </a:r>
            <a:r>
              <a:rPr sz="1800" dirty="0">
                <a:latin typeface="Calibri"/>
                <a:cs typeface="Calibri"/>
              </a:rPr>
              <a:t>h</a:t>
            </a:r>
            <a:r>
              <a:rPr sz="1800" spc="10" dirty="0">
                <a:latin typeface="Calibri"/>
                <a:cs typeface="Calibri"/>
              </a:rPr>
              <a:t> </a:t>
            </a:r>
            <a:r>
              <a:rPr sz="1800" spc="-20" dirty="0">
                <a:latin typeface="Calibri"/>
                <a:cs typeface="Calibri"/>
              </a:rPr>
              <a:t>G</a:t>
            </a:r>
            <a:r>
              <a:rPr sz="1800" dirty="0">
                <a:latin typeface="Calibri"/>
                <a:cs typeface="Calibri"/>
              </a:rPr>
              <a:t>T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017470" y="877073"/>
            <a:ext cx="836930" cy="597535"/>
          </a:xfrm>
          <a:prstGeom prst="rect">
            <a:avLst/>
          </a:prstGeom>
          <a:solidFill>
            <a:srgbClr val="4472C4"/>
          </a:solidFill>
        </p:spPr>
        <p:txBody>
          <a:bodyPr vert="horz" wrap="square" lIns="0" tIns="0" rIns="0" bIns="0" rtlCol="0">
            <a:spAutoFit/>
          </a:bodyPr>
          <a:lstStyle/>
          <a:p>
            <a:pPr marL="273685">
              <a:lnSpc>
                <a:spcPct val="100000"/>
              </a:lnSpc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5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7139540" y="4083907"/>
            <a:ext cx="0" cy="1831339"/>
          </a:xfrm>
          <a:custGeom>
            <a:avLst/>
            <a:gdLst/>
            <a:ahLst/>
            <a:cxnLst/>
            <a:rect l="l" t="t" r="r" b="b"/>
            <a:pathLst>
              <a:path h="1831339">
                <a:moveTo>
                  <a:pt x="0" y="0"/>
                </a:moveTo>
                <a:lnTo>
                  <a:pt x="1" y="1830782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053503" y="5856670"/>
            <a:ext cx="3359785" cy="0"/>
          </a:xfrm>
          <a:custGeom>
            <a:avLst/>
            <a:gdLst/>
            <a:ahLst/>
            <a:cxnLst/>
            <a:rect l="l" t="t" r="r" b="b"/>
            <a:pathLst>
              <a:path w="3359784">
                <a:moveTo>
                  <a:pt x="3359460" y="0"/>
                </a:moveTo>
                <a:lnTo>
                  <a:pt x="0" y="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6636556" y="4352164"/>
            <a:ext cx="330200" cy="1144905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P</a:t>
            </a:r>
            <a:r>
              <a:rPr sz="2400" spc="-3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9111129" y="4136883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1" y="0"/>
                </a:moveTo>
                <a:lnTo>
                  <a:pt x="57012" y="9330"/>
                </a:lnTo>
                <a:lnTo>
                  <a:pt x="24164" y="34202"/>
                </a:lnTo>
                <a:lnTo>
                  <a:pt x="4162" y="70511"/>
                </a:lnTo>
                <a:lnTo>
                  <a:pt x="0" y="100386"/>
                </a:lnTo>
                <a:lnTo>
                  <a:pt x="1246" y="114852"/>
                </a:lnTo>
                <a:lnTo>
                  <a:pt x="16439" y="153642"/>
                </a:lnTo>
                <a:lnTo>
                  <a:pt x="45773" y="182380"/>
                </a:lnTo>
                <a:lnTo>
                  <a:pt x="85342" y="197031"/>
                </a:lnTo>
                <a:lnTo>
                  <a:pt x="100131" y="198086"/>
                </a:lnTo>
                <a:lnTo>
                  <a:pt x="114628" y="196871"/>
                </a:lnTo>
                <a:lnTo>
                  <a:pt x="153511" y="181740"/>
                </a:lnTo>
                <a:lnTo>
                  <a:pt x="182327" y="152458"/>
                </a:lnTo>
                <a:lnTo>
                  <a:pt x="197021" y="112986"/>
                </a:lnTo>
                <a:lnTo>
                  <a:pt x="198080" y="98249"/>
                </a:lnTo>
                <a:lnTo>
                  <a:pt x="196903" y="83714"/>
                </a:lnTo>
                <a:lnTo>
                  <a:pt x="181846" y="44718"/>
                </a:lnTo>
                <a:lnTo>
                  <a:pt x="152629" y="15809"/>
                </a:lnTo>
                <a:lnTo>
                  <a:pt x="113275" y="1063"/>
                </a:lnTo>
                <a:lnTo>
                  <a:pt x="98601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9111120" y="4136883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8069210" y="4140814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0" y="0"/>
                </a:moveTo>
                <a:lnTo>
                  <a:pt x="57011" y="9330"/>
                </a:lnTo>
                <a:lnTo>
                  <a:pt x="24164" y="34203"/>
                </a:lnTo>
                <a:lnTo>
                  <a:pt x="4162" y="70512"/>
                </a:lnTo>
                <a:lnTo>
                  <a:pt x="0" y="100387"/>
                </a:lnTo>
                <a:lnTo>
                  <a:pt x="1246" y="114853"/>
                </a:lnTo>
                <a:lnTo>
                  <a:pt x="16439" y="153642"/>
                </a:lnTo>
                <a:lnTo>
                  <a:pt x="45773" y="182380"/>
                </a:lnTo>
                <a:lnTo>
                  <a:pt x="85342" y="197031"/>
                </a:lnTo>
                <a:lnTo>
                  <a:pt x="100132" y="198086"/>
                </a:lnTo>
                <a:lnTo>
                  <a:pt x="114629" y="196871"/>
                </a:lnTo>
                <a:lnTo>
                  <a:pt x="153511" y="181739"/>
                </a:lnTo>
                <a:lnTo>
                  <a:pt x="182327" y="152458"/>
                </a:lnTo>
                <a:lnTo>
                  <a:pt x="197021" y="112986"/>
                </a:lnTo>
                <a:lnTo>
                  <a:pt x="198080" y="98248"/>
                </a:lnTo>
                <a:lnTo>
                  <a:pt x="196903" y="83713"/>
                </a:lnTo>
                <a:lnTo>
                  <a:pt x="181845" y="44718"/>
                </a:lnTo>
                <a:lnTo>
                  <a:pt x="152628" y="15809"/>
                </a:lnTo>
                <a:lnTo>
                  <a:pt x="113274" y="1063"/>
                </a:lnTo>
                <a:lnTo>
                  <a:pt x="98600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069201" y="4140814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0389702" y="5706284"/>
            <a:ext cx="0" cy="300990"/>
          </a:xfrm>
          <a:custGeom>
            <a:avLst/>
            <a:gdLst/>
            <a:ahLst/>
            <a:cxnLst/>
            <a:rect l="l" t="t" r="r" b="b"/>
            <a:pathLst>
              <a:path h="300989">
                <a:moveTo>
                  <a:pt x="0" y="0"/>
                </a:moveTo>
                <a:lnTo>
                  <a:pt x="1" y="30077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9210167" y="5726921"/>
            <a:ext cx="0" cy="300990"/>
          </a:xfrm>
          <a:custGeom>
            <a:avLst/>
            <a:gdLst/>
            <a:ahLst/>
            <a:cxnLst/>
            <a:rect l="l" t="t" r="r" b="b"/>
            <a:pathLst>
              <a:path h="300989">
                <a:moveTo>
                  <a:pt x="0" y="0"/>
                </a:moveTo>
                <a:lnTo>
                  <a:pt x="1" y="30077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8168247" y="5706284"/>
            <a:ext cx="0" cy="300990"/>
          </a:xfrm>
          <a:custGeom>
            <a:avLst/>
            <a:gdLst/>
            <a:ahLst/>
            <a:cxnLst/>
            <a:rect l="l" t="t" r="r" b="b"/>
            <a:pathLst>
              <a:path h="300989">
                <a:moveTo>
                  <a:pt x="0" y="0"/>
                </a:moveTo>
                <a:lnTo>
                  <a:pt x="1" y="30077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7019290" y="4239861"/>
            <a:ext cx="263525" cy="635"/>
          </a:xfrm>
          <a:custGeom>
            <a:avLst/>
            <a:gdLst/>
            <a:ahLst/>
            <a:cxnLst/>
            <a:rect l="l" t="t" r="r" b="b"/>
            <a:pathLst>
              <a:path w="263525" h="635">
                <a:moveTo>
                  <a:pt x="262911" y="440"/>
                </a:moveTo>
                <a:lnTo>
                  <a:pt x="0" y="0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9111129" y="4481870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1" y="0"/>
                </a:moveTo>
                <a:lnTo>
                  <a:pt x="57012" y="9330"/>
                </a:lnTo>
                <a:lnTo>
                  <a:pt x="24164" y="34202"/>
                </a:lnTo>
                <a:lnTo>
                  <a:pt x="4162" y="70511"/>
                </a:lnTo>
                <a:lnTo>
                  <a:pt x="0" y="100384"/>
                </a:lnTo>
                <a:lnTo>
                  <a:pt x="1246" y="114850"/>
                </a:lnTo>
                <a:lnTo>
                  <a:pt x="16438" y="153640"/>
                </a:lnTo>
                <a:lnTo>
                  <a:pt x="45772" y="182379"/>
                </a:lnTo>
                <a:lnTo>
                  <a:pt x="85341" y="197030"/>
                </a:lnTo>
                <a:lnTo>
                  <a:pt x="100130" y="198085"/>
                </a:lnTo>
                <a:lnTo>
                  <a:pt x="114627" y="196870"/>
                </a:lnTo>
                <a:lnTo>
                  <a:pt x="153510" y="181739"/>
                </a:lnTo>
                <a:lnTo>
                  <a:pt x="182326" y="152458"/>
                </a:lnTo>
                <a:lnTo>
                  <a:pt x="197021" y="112986"/>
                </a:lnTo>
                <a:lnTo>
                  <a:pt x="198080" y="98249"/>
                </a:lnTo>
                <a:lnTo>
                  <a:pt x="196903" y="83714"/>
                </a:lnTo>
                <a:lnTo>
                  <a:pt x="181846" y="44718"/>
                </a:lnTo>
                <a:lnTo>
                  <a:pt x="152629" y="15809"/>
                </a:lnTo>
                <a:lnTo>
                  <a:pt x="113275" y="1063"/>
                </a:lnTo>
                <a:lnTo>
                  <a:pt x="98601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9111120" y="4481870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8353995" y="5935601"/>
            <a:ext cx="74993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all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9340529" y="6045842"/>
            <a:ext cx="1933575" cy="735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 algn="ctr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1</a:t>
            </a:r>
            <a:r>
              <a:rPr sz="1800" spc="-5" dirty="0">
                <a:latin typeface="Calibri"/>
                <a:cs typeface="Calibri"/>
              </a:rPr>
              <a:t>.</a:t>
            </a:r>
            <a:r>
              <a:rPr sz="1800" spc="-10" dirty="0">
                <a:latin typeface="Calibri"/>
                <a:cs typeface="Calibri"/>
              </a:rPr>
              <a:t>0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380"/>
              </a:spcBef>
            </a:pP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N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o</a:t>
            </a:r>
            <a:r>
              <a:rPr sz="2000" spc="-35" dirty="0">
                <a:solidFill>
                  <a:srgbClr val="FFCB05"/>
                </a:solidFill>
                <a:latin typeface="Calibri"/>
                <a:cs typeface="Calibri"/>
              </a:rPr>
              <a:t>v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em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b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er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6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,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2019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29" name="object 2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30" name="object 3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50</a:t>
            </a:fld>
            <a:endParaRPr spc="-15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1" name="筆跡 30"/>
              <p14:cNvContentPartPr/>
              <p14:nvPr/>
            </p14:nvContentPartPr>
            <p14:xfrm>
              <a:off x="977760" y="4286880"/>
              <a:ext cx="2451600" cy="1481400"/>
            </p14:xfrm>
          </p:contentPart>
        </mc:Choice>
        <mc:Fallback xmlns="">
          <p:pic>
            <p:nvPicPr>
              <p:cNvPr id="31" name="筆跡 30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65880" y="4274280"/>
                <a:ext cx="2478240" cy="15051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32289" y="416369"/>
            <a:ext cx="6279515" cy="10839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4330"/>
              </a:lnSpc>
            </a:pPr>
            <a:r>
              <a:rPr sz="4000" b="0" spc="-110" dirty="0">
                <a:latin typeface="Calibri Light"/>
                <a:cs typeface="Calibri Light"/>
              </a:rPr>
              <a:t>E</a:t>
            </a:r>
            <a:r>
              <a:rPr sz="4000" b="0" spc="-75" dirty="0">
                <a:latin typeface="Calibri Light"/>
                <a:cs typeface="Calibri Light"/>
              </a:rPr>
              <a:t>v</a:t>
            </a:r>
            <a:r>
              <a:rPr sz="4000" b="0" spc="-15" dirty="0">
                <a:latin typeface="Calibri Light"/>
                <a:cs typeface="Calibri Light"/>
              </a:rPr>
              <a:t>al</a:t>
            </a:r>
            <a:r>
              <a:rPr sz="4000" b="0" spc="-30" dirty="0">
                <a:latin typeface="Calibri Light"/>
                <a:cs typeface="Calibri Light"/>
              </a:rPr>
              <a:t>u</a:t>
            </a:r>
            <a:r>
              <a:rPr sz="4000" b="0" spc="-55" dirty="0">
                <a:latin typeface="Calibri Light"/>
                <a:cs typeface="Calibri Light"/>
              </a:rPr>
              <a:t>a</a:t>
            </a:r>
            <a:r>
              <a:rPr sz="4000" b="0" spc="-20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i</a:t>
            </a:r>
            <a:r>
              <a:rPr sz="4000" b="0" spc="-30" dirty="0">
                <a:latin typeface="Calibri Light"/>
                <a:cs typeface="Calibri Light"/>
              </a:rPr>
              <a:t>n</a:t>
            </a:r>
            <a:r>
              <a:rPr sz="4000" b="0" spc="-20" dirty="0">
                <a:latin typeface="Calibri Light"/>
                <a:cs typeface="Calibri Light"/>
              </a:rPr>
              <a:t>g</a:t>
            </a:r>
            <a:r>
              <a:rPr sz="4000" b="0" spc="-5" dirty="0">
                <a:latin typeface="Calibri Light"/>
                <a:cs typeface="Calibri Light"/>
              </a:rPr>
              <a:t> O</a:t>
            </a:r>
            <a:r>
              <a:rPr sz="4000" b="0" spc="-30" dirty="0">
                <a:latin typeface="Calibri Light"/>
                <a:cs typeface="Calibri Light"/>
              </a:rPr>
              <a:t>b</a:t>
            </a:r>
            <a:r>
              <a:rPr sz="4000" b="0" spc="-5" dirty="0">
                <a:latin typeface="Calibri Light"/>
                <a:cs typeface="Calibri Light"/>
              </a:rPr>
              <a:t>je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30" dirty="0">
                <a:latin typeface="Calibri Light"/>
                <a:cs typeface="Calibri Light"/>
              </a:rPr>
              <a:t>D</a:t>
            </a:r>
            <a:r>
              <a:rPr sz="4000" b="0" spc="-20" dirty="0">
                <a:latin typeface="Calibri Light"/>
                <a:cs typeface="Calibri Light"/>
              </a:rPr>
              <a:t>e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15" dirty="0">
                <a:latin typeface="Calibri Light"/>
                <a:cs typeface="Calibri Light"/>
              </a:rPr>
              <a:t>s: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40" dirty="0">
                <a:latin typeface="Calibri Light"/>
                <a:cs typeface="Calibri Light"/>
              </a:rPr>
              <a:t>M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0" dirty="0">
                <a:latin typeface="Calibri Light"/>
                <a:cs typeface="Calibri Light"/>
              </a:rPr>
              <a:t>an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60" dirty="0">
                <a:latin typeface="Calibri Light"/>
                <a:cs typeface="Calibri Light"/>
              </a:rPr>
              <a:t>A</a:t>
            </a:r>
            <a:r>
              <a:rPr sz="4000" b="0" spc="-55" dirty="0">
                <a:latin typeface="Calibri Light"/>
                <a:cs typeface="Calibri Light"/>
              </a:rPr>
              <a:t>v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20" dirty="0">
                <a:latin typeface="Calibri Light"/>
                <a:cs typeface="Calibri Light"/>
              </a:rPr>
              <a:t>a</a:t>
            </a:r>
            <a:r>
              <a:rPr sz="4000" b="0" spc="-50" dirty="0">
                <a:latin typeface="Calibri Light"/>
                <a:cs typeface="Calibri Light"/>
              </a:rPr>
              <a:t>g</a:t>
            </a:r>
            <a:r>
              <a:rPr sz="4000" b="0" dirty="0">
                <a:latin typeface="Calibri Light"/>
                <a:cs typeface="Calibri Light"/>
              </a:rPr>
              <a:t>e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55" dirty="0">
                <a:latin typeface="Calibri Light"/>
                <a:cs typeface="Calibri Light"/>
              </a:rPr>
              <a:t>P</a:t>
            </a:r>
            <a:r>
              <a:rPr sz="4000" b="0" spc="-80" dirty="0">
                <a:latin typeface="Calibri Light"/>
                <a:cs typeface="Calibri Light"/>
              </a:rPr>
              <a:t>r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isi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25" dirty="0">
                <a:latin typeface="Calibri Light"/>
                <a:cs typeface="Calibri Light"/>
              </a:rPr>
              <a:t>n</a:t>
            </a:r>
            <a:r>
              <a:rPr sz="4000" b="0" spc="-10" dirty="0">
                <a:latin typeface="Calibri Light"/>
                <a:cs typeface="Calibri Light"/>
              </a:rPr>
              <a:t> (</a:t>
            </a:r>
            <a:r>
              <a:rPr sz="4000" b="0" spc="-5" dirty="0">
                <a:latin typeface="Calibri Light"/>
                <a:cs typeface="Calibri Light"/>
              </a:rPr>
              <a:t>mA</a:t>
            </a:r>
            <a:r>
              <a:rPr sz="4000" b="0" dirty="0">
                <a:latin typeface="Calibri Light"/>
                <a:cs typeface="Calibri Light"/>
              </a:rPr>
              <a:t>P</a:t>
            </a:r>
            <a:r>
              <a:rPr sz="4000" b="0" spc="-15" dirty="0">
                <a:latin typeface="Calibri Light"/>
                <a:cs typeface="Calibri Light"/>
              </a:rPr>
              <a:t>)</a:t>
            </a:r>
            <a:endParaRPr sz="4000">
              <a:latin typeface="Calibri Light"/>
              <a:cs typeface="Calibri Ligh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32289" y="1882086"/>
            <a:ext cx="5951220" cy="2413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15" dirty="0">
                <a:latin typeface="Calibri"/>
                <a:cs typeface="Calibri"/>
              </a:rPr>
              <a:t>R</a:t>
            </a:r>
            <a:r>
              <a:rPr sz="2000" spc="-5" dirty="0">
                <a:latin typeface="Calibri"/>
                <a:cs typeface="Calibri"/>
              </a:rPr>
              <a:t>u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obj</a:t>
            </a:r>
            <a:r>
              <a:rPr sz="2000" spc="-10" dirty="0">
                <a:latin typeface="Calibri"/>
                <a:cs typeface="Calibri"/>
              </a:rPr>
              <a:t>ect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NM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355600" marR="17399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160" dirty="0">
                <a:latin typeface="Calibri"/>
                <a:cs typeface="Calibri"/>
              </a:rPr>
              <a:t>y</a:t>
            </a:r>
            <a:r>
              <a:rPr sz="2000" spc="-5" dirty="0">
                <a:latin typeface="Calibri"/>
                <a:cs typeface="Calibri"/>
              </a:rPr>
              <a:t>,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5" dirty="0">
                <a:latin typeface="Calibri"/>
                <a:cs typeface="Calibri"/>
              </a:rPr>
              <a:t>pu</a:t>
            </a:r>
            <a:r>
              <a:rPr sz="2000" spc="-1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10" dirty="0">
                <a:latin typeface="Calibri"/>
                <a:cs typeface="Calibri"/>
              </a:rPr>
              <a:t>A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) = a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 </a:t>
            </a:r>
            <a:r>
              <a:rPr sz="2000" spc="-5" dirty="0">
                <a:latin typeface="Calibri"/>
                <a:cs typeface="Calibri"/>
              </a:rPr>
              <a:t>und</a:t>
            </a:r>
            <a:r>
              <a:rPr sz="2000" dirty="0">
                <a:latin typeface="Calibri"/>
                <a:cs typeface="Calibri"/>
              </a:rPr>
              <a:t>e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v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5" dirty="0">
                <a:latin typeface="Calibri"/>
                <a:cs typeface="Calibri"/>
              </a:rPr>
              <a:t>Cu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buFont typeface="Calibri"/>
              <a:buAutoNum type="arabicPeriod"/>
              <a:tabLst>
                <a:tab pos="8128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5" dirty="0">
                <a:latin typeface="Calibri"/>
                <a:cs typeface="Calibri"/>
              </a:rPr>
              <a:t>h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15" dirty="0">
                <a:latin typeface="Calibri"/>
                <a:cs typeface="Calibri"/>
              </a:rPr>
              <a:t>gh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l</a:t>
            </a:r>
            <a:r>
              <a:rPr sz="2000" spc="-15" dirty="0">
                <a:latin typeface="Calibri"/>
                <a:cs typeface="Calibri"/>
              </a:rPr>
              <a:t>o</a:t>
            </a:r>
            <a:r>
              <a:rPr sz="2000" spc="-40" dirty="0">
                <a:latin typeface="Calibri"/>
                <a:cs typeface="Calibri"/>
              </a:rPr>
              <a:t>w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1270000" marR="450215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spc="-10" dirty="0">
                <a:latin typeface="Calibri"/>
                <a:cs typeface="Calibri"/>
              </a:rPr>
              <a:t>I</a:t>
            </a:r>
            <a:r>
              <a:rPr sz="2000" dirty="0">
                <a:latin typeface="Calibri"/>
                <a:cs typeface="Calibri"/>
              </a:rPr>
              <a:t>f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5" dirty="0">
                <a:latin typeface="Calibri"/>
                <a:cs typeface="Calibri"/>
              </a:rPr>
              <a:t>me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G</a:t>
            </a:r>
            <a:r>
              <a:rPr sz="2000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 b</a:t>
            </a:r>
            <a:r>
              <a:rPr sz="2000" spc="-4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x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IoU</a:t>
            </a:r>
            <a:r>
              <a:rPr sz="2000" dirty="0">
                <a:latin typeface="Calibri"/>
                <a:cs typeface="Calibri"/>
              </a:rPr>
              <a:t> &gt; </a:t>
            </a:r>
            <a:r>
              <a:rPr sz="2000" spc="-20" dirty="0">
                <a:latin typeface="Calibri"/>
                <a:cs typeface="Calibri"/>
              </a:rPr>
              <a:t>0</a:t>
            </a:r>
            <a:r>
              <a:rPr sz="2000" spc="-5" dirty="0">
                <a:latin typeface="Calibri"/>
                <a:cs typeface="Calibri"/>
              </a:rPr>
              <a:t>.</a:t>
            </a:r>
            <a:r>
              <a:rPr sz="2000" spc="-20" dirty="0">
                <a:latin typeface="Calibri"/>
                <a:cs typeface="Calibri"/>
              </a:rPr>
              <a:t>5</a:t>
            </a:r>
            <a:r>
              <a:rPr sz="2000" spc="-5" dirty="0">
                <a:latin typeface="Calibri"/>
                <a:cs typeface="Calibri"/>
              </a:rPr>
              <a:t>,</a:t>
            </a:r>
            <a:r>
              <a:rPr sz="2000" spc="-15" dirty="0">
                <a:latin typeface="Calibri"/>
                <a:cs typeface="Calibri"/>
              </a:rPr>
              <a:t> 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rk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as </a:t>
            </a:r>
            <a:r>
              <a:rPr sz="2000" spc="-5" dirty="0">
                <a:latin typeface="Calibri"/>
                <a:cs typeface="Calibri"/>
              </a:rPr>
              <a:t>po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a</a:t>
            </a:r>
            <a:r>
              <a:rPr sz="2000" spc="-5" dirty="0">
                <a:latin typeface="Calibri"/>
                <a:cs typeface="Calibri"/>
              </a:rPr>
              <a:t>n</a:t>
            </a:r>
            <a:r>
              <a:rPr sz="2000" dirty="0">
                <a:latin typeface="Calibri"/>
                <a:cs typeface="Calibri"/>
              </a:rPr>
              <a:t>d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li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n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G</a:t>
            </a:r>
            <a:r>
              <a:rPr sz="2000" dirty="0">
                <a:latin typeface="Calibri"/>
                <a:cs typeface="Calibri"/>
              </a:rPr>
              <a:t>T</a:t>
            </a:r>
            <a:endParaRPr sz="20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dirty="0">
                <a:latin typeface="Calibri"/>
                <a:cs typeface="Calibri"/>
              </a:rPr>
              <a:t>O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rk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as </a:t>
            </a:r>
            <a:r>
              <a:rPr sz="2000" spc="-20" dirty="0">
                <a:latin typeface="Calibri"/>
                <a:cs typeface="Calibri"/>
              </a:rPr>
              <a:t>n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g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l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 </a:t>
            </a:r>
            <a:r>
              <a:rPr sz="2000" spc="-5" dirty="0">
                <a:latin typeface="Calibri"/>
                <a:cs typeface="Calibri"/>
              </a:rPr>
              <a:t>po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20" dirty="0">
                <a:latin typeface="Calibri"/>
                <a:cs typeface="Calibri"/>
              </a:rPr>
              <a:t>n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PR</a:t>
            </a:r>
            <a:r>
              <a:rPr sz="2000" spc="-5" dirty="0">
                <a:latin typeface="Calibri"/>
                <a:cs typeface="Calibri"/>
              </a:rPr>
              <a:t> Cu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963250" y="877073"/>
            <a:ext cx="2877185" cy="597535"/>
          </a:xfrm>
          <a:prstGeom prst="rect">
            <a:avLst/>
          </a:prstGeom>
          <a:solidFill>
            <a:srgbClr val="70AD47"/>
          </a:solidFill>
        </p:spPr>
        <p:txBody>
          <a:bodyPr vert="horz" wrap="square" lIns="0" tIns="0" rIns="0" bIns="0" rtlCol="0">
            <a:spAutoFit/>
          </a:bodyPr>
          <a:lstStyle/>
          <a:p>
            <a:pPr marL="215900">
              <a:lnSpc>
                <a:spcPct val="100000"/>
              </a:lnSpc>
              <a:tabLst>
                <a:tab pos="1235710" algn="l"/>
                <a:tab pos="2256155" algn="l"/>
              </a:tabLst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99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	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95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	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963212" y="596207"/>
            <a:ext cx="4895850" cy="114300"/>
          </a:xfrm>
          <a:custGeom>
            <a:avLst/>
            <a:gdLst/>
            <a:ahLst/>
            <a:cxnLst/>
            <a:rect l="l" t="t" r="r" b="b"/>
            <a:pathLst>
              <a:path w="4895850" h="114300">
                <a:moveTo>
                  <a:pt x="4857144" y="76200"/>
                </a:moveTo>
                <a:lnTo>
                  <a:pt x="4781233" y="76200"/>
                </a:lnTo>
                <a:lnTo>
                  <a:pt x="4781306" y="114300"/>
                </a:lnTo>
                <a:lnTo>
                  <a:pt x="4857144" y="76200"/>
                </a:lnTo>
                <a:close/>
              </a:path>
              <a:path w="4895850" h="114300">
                <a:moveTo>
                  <a:pt x="4781088" y="0"/>
                </a:moveTo>
                <a:lnTo>
                  <a:pt x="4781161" y="38100"/>
                </a:lnTo>
                <a:lnTo>
                  <a:pt x="0" y="47213"/>
                </a:lnTo>
                <a:lnTo>
                  <a:pt x="73" y="85313"/>
                </a:lnTo>
                <a:lnTo>
                  <a:pt x="4857144" y="76200"/>
                </a:lnTo>
                <a:lnTo>
                  <a:pt x="4895498" y="56931"/>
                </a:lnTo>
                <a:lnTo>
                  <a:pt x="4781088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983955" y="324483"/>
            <a:ext cx="3167380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Al</a:t>
            </a:r>
            <a:r>
              <a:rPr sz="1800" dirty="0">
                <a:latin typeface="Calibri"/>
                <a:cs typeface="Calibri"/>
              </a:rPr>
              <a:t>l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do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</a:t>
            </a:r>
            <a:r>
              <a:rPr sz="1800" spc="-15" dirty="0">
                <a:latin typeface="Calibri"/>
                <a:cs typeface="Calibri"/>
              </a:rPr>
              <a:t>e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spc="-10" dirty="0">
                <a:latin typeface="Calibri"/>
                <a:cs typeface="Calibri"/>
              </a:rPr>
              <a:t>c</a:t>
            </a:r>
            <a:r>
              <a:rPr sz="1800" spc="-1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i</a:t>
            </a:r>
            <a:r>
              <a:rPr sz="1800" dirty="0">
                <a:latin typeface="Calibri"/>
                <a:cs typeface="Calibri"/>
              </a:rPr>
              <a:t>ons </a:t>
            </a:r>
            <a:r>
              <a:rPr sz="1800" spc="-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5" dirty="0">
                <a:latin typeface="Calibri"/>
                <a:cs typeface="Calibri"/>
              </a:rPr>
              <a:t>r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dirty="0">
                <a:latin typeface="Calibri"/>
                <a:cs typeface="Calibri"/>
              </a:rPr>
              <a:t>d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y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s</a:t>
            </a: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40" dirty="0">
                <a:latin typeface="Calibri"/>
                <a:cs typeface="Calibri"/>
              </a:rPr>
              <a:t>r</a:t>
            </a:r>
            <a:r>
              <a:rPr sz="1800" spc="-10" dirty="0">
                <a:latin typeface="Calibri"/>
                <a:cs typeface="Calibri"/>
              </a:rPr>
              <a:t>e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6963250" y="1932644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FBE5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983396" y="1947852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FBE5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9003544" y="1947852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ED7D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0017470" y="877073"/>
            <a:ext cx="1857375" cy="597535"/>
          </a:xfrm>
          <a:prstGeom prst="rect">
            <a:avLst/>
          </a:prstGeom>
          <a:solidFill>
            <a:srgbClr val="C00000"/>
          </a:solidFill>
        </p:spPr>
        <p:txBody>
          <a:bodyPr vert="horz" wrap="square" lIns="0" tIns="0" rIns="0" bIns="0" rtlCol="0">
            <a:spAutoFit/>
          </a:bodyPr>
          <a:lstStyle/>
          <a:p>
            <a:pPr marL="273685">
              <a:lnSpc>
                <a:spcPct val="100000"/>
              </a:lnSpc>
              <a:tabLst>
                <a:tab pos="1235710" algn="l"/>
              </a:tabLst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5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	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10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919701" y="2729721"/>
            <a:ext cx="3744595" cy="12846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Al</a:t>
            </a:r>
            <a:r>
              <a:rPr sz="1800" dirty="0">
                <a:latin typeface="Calibri"/>
                <a:cs typeface="Calibri"/>
              </a:rPr>
              <a:t>l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-45" dirty="0">
                <a:latin typeface="Calibri"/>
                <a:cs typeface="Calibri"/>
              </a:rPr>
              <a:t>r</a:t>
            </a:r>
            <a:r>
              <a:rPr sz="1800" dirty="0">
                <a:latin typeface="Calibri"/>
                <a:cs typeface="Calibri"/>
              </a:rPr>
              <a:t>ound</a:t>
            </a:r>
            <a:r>
              <a:rPr sz="1800" spc="-5" dirty="0">
                <a:latin typeface="Calibri"/>
                <a:cs typeface="Calibri"/>
              </a:rPr>
              <a:t>-</a:t>
            </a:r>
            <a:r>
              <a:rPr sz="1800" spc="-15" dirty="0">
                <a:latin typeface="Calibri"/>
                <a:cs typeface="Calibri"/>
              </a:rPr>
              <a:t>tr</a:t>
            </a:r>
            <a:r>
              <a:rPr sz="1800" spc="-5" dirty="0">
                <a:latin typeface="Calibri"/>
                <a:cs typeface="Calibri"/>
              </a:rPr>
              <a:t>ut</a:t>
            </a:r>
            <a:r>
              <a:rPr sz="1800" dirty="0">
                <a:latin typeface="Calibri"/>
                <a:cs typeface="Calibri"/>
              </a:rPr>
              <a:t>h</a:t>
            </a:r>
            <a:r>
              <a:rPr sz="1800" spc="10" dirty="0">
                <a:latin typeface="Calibri"/>
                <a:cs typeface="Calibri"/>
              </a:rPr>
              <a:t> </a:t>
            </a:r>
            <a:r>
              <a:rPr sz="1800" spc="5" dirty="0">
                <a:latin typeface="Calibri"/>
                <a:cs typeface="Calibri"/>
              </a:rPr>
              <a:t>d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5" dirty="0">
                <a:latin typeface="Calibri"/>
                <a:cs typeface="Calibri"/>
              </a:rPr>
              <a:t> 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spc="-55" dirty="0">
                <a:latin typeface="Calibri"/>
                <a:cs typeface="Calibri"/>
              </a:rPr>
              <a:t>x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"/>
              </a:spcBef>
            </a:pPr>
            <a:endParaRPr sz="2000">
              <a:latin typeface="Times New Roman"/>
              <a:cs typeface="Times New Roman"/>
            </a:endParaRPr>
          </a:p>
          <a:p>
            <a:pPr marL="1224280" marR="5080">
              <a:lnSpc>
                <a:spcPct val="100699"/>
              </a:lnSpc>
            </a:pPr>
            <a:r>
              <a:rPr sz="2400" spc="-20" dirty="0">
                <a:latin typeface="Calibri"/>
                <a:cs typeface="Calibri"/>
              </a:rPr>
              <a:t>P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2/</a:t>
            </a:r>
            <a:r>
              <a:rPr sz="2400" spc="-15" dirty="0">
                <a:latin typeface="Calibri"/>
                <a:cs typeface="Calibri"/>
              </a:rPr>
              <a:t>4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0</a:t>
            </a:r>
            <a:r>
              <a:rPr sz="2400" spc="-1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5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all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</a:t>
            </a:r>
            <a:r>
              <a:rPr sz="2400" spc="-5" dirty="0">
                <a:latin typeface="Calibri"/>
                <a:cs typeface="Calibri"/>
              </a:rPr>
              <a:t>/</a:t>
            </a:r>
            <a:r>
              <a:rPr sz="2400" spc="-15" dirty="0">
                <a:latin typeface="Calibri"/>
                <a:cs typeface="Calibri"/>
              </a:rPr>
              <a:t>3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6</a:t>
            </a:r>
            <a:r>
              <a:rPr sz="2400" spc="-15" dirty="0">
                <a:latin typeface="Calibri"/>
                <a:cs typeface="Calibri"/>
              </a:rPr>
              <a:t>7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132933" y="1605352"/>
            <a:ext cx="2584450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15" dirty="0">
                <a:latin typeface="Calibri"/>
                <a:cs typeface="Calibri"/>
              </a:rPr>
              <a:t>No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5" dirty="0">
                <a:latin typeface="Calibri"/>
                <a:cs typeface="Calibri"/>
              </a:rPr>
              <a:t>m</a:t>
            </a:r>
            <a:r>
              <a:rPr sz="1800" spc="-30" dirty="0">
                <a:latin typeface="Calibri"/>
                <a:cs typeface="Calibri"/>
              </a:rPr>
              <a:t>a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10" dirty="0">
                <a:latin typeface="Calibri"/>
                <a:cs typeface="Calibri"/>
              </a:rPr>
              <a:t>c</a:t>
            </a:r>
            <a:r>
              <a:rPr sz="1800" dirty="0">
                <a:latin typeface="Calibri"/>
                <a:cs typeface="Calibri"/>
              </a:rPr>
              <a:t>h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&gt;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0</a:t>
            </a:r>
            <a:r>
              <a:rPr sz="1800" spc="-5" dirty="0">
                <a:latin typeface="Calibri"/>
                <a:cs typeface="Calibri"/>
              </a:rPr>
              <a:t>.</a:t>
            </a:r>
            <a:r>
              <a:rPr sz="1800" spc="-10" dirty="0">
                <a:latin typeface="Calibri"/>
                <a:cs typeface="Calibri"/>
              </a:rPr>
              <a:t>5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I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5" dirty="0">
                <a:latin typeface="Calibri"/>
                <a:cs typeface="Calibri"/>
              </a:rPr>
              <a:t>U</a:t>
            </a:r>
            <a:r>
              <a:rPr sz="1800" dirty="0">
                <a:latin typeface="Calibri"/>
                <a:cs typeface="Calibri"/>
              </a:rPr>
              <a:t> wi</a:t>
            </a:r>
            <a:r>
              <a:rPr sz="1800" spc="-5" dirty="0">
                <a:latin typeface="Calibri"/>
                <a:cs typeface="Calibri"/>
              </a:rPr>
              <a:t>t</a:t>
            </a:r>
            <a:r>
              <a:rPr sz="1800" dirty="0">
                <a:latin typeface="Calibri"/>
                <a:cs typeface="Calibri"/>
              </a:rPr>
              <a:t>h</a:t>
            </a:r>
            <a:r>
              <a:rPr sz="1800" spc="10" dirty="0">
                <a:latin typeface="Calibri"/>
                <a:cs typeface="Calibri"/>
              </a:rPr>
              <a:t> </a:t>
            </a:r>
            <a:r>
              <a:rPr sz="1800" spc="-20" dirty="0">
                <a:latin typeface="Calibri"/>
                <a:cs typeface="Calibri"/>
              </a:rPr>
              <a:t>G</a:t>
            </a:r>
            <a:r>
              <a:rPr sz="1800" dirty="0">
                <a:latin typeface="Calibri"/>
                <a:cs typeface="Calibri"/>
              </a:rPr>
              <a:t>T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7139540" y="4083907"/>
            <a:ext cx="0" cy="1831339"/>
          </a:xfrm>
          <a:custGeom>
            <a:avLst/>
            <a:gdLst/>
            <a:ahLst/>
            <a:cxnLst/>
            <a:rect l="l" t="t" r="r" b="b"/>
            <a:pathLst>
              <a:path h="1831339">
                <a:moveTo>
                  <a:pt x="0" y="0"/>
                </a:moveTo>
                <a:lnTo>
                  <a:pt x="1" y="1830782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053503" y="5856670"/>
            <a:ext cx="3359785" cy="0"/>
          </a:xfrm>
          <a:custGeom>
            <a:avLst/>
            <a:gdLst/>
            <a:ahLst/>
            <a:cxnLst/>
            <a:rect l="l" t="t" r="r" b="b"/>
            <a:pathLst>
              <a:path w="3359784">
                <a:moveTo>
                  <a:pt x="3359460" y="0"/>
                </a:moveTo>
                <a:lnTo>
                  <a:pt x="0" y="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6636556" y="4352164"/>
            <a:ext cx="330200" cy="1144905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P</a:t>
            </a:r>
            <a:r>
              <a:rPr sz="2400" spc="-3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9111129" y="4136883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1" y="0"/>
                </a:moveTo>
                <a:lnTo>
                  <a:pt x="57012" y="9330"/>
                </a:lnTo>
                <a:lnTo>
                  <a:pt x="24164" y="34202"/>
                </a:lnTo>
                <a:lnTo>
                  <a:pt x="4162" y="70511"/>
                </a:lnTo>
                <a:lnTo>
                  <a:pt x="0" y="100386"/>
                </a:lnTo>
                <a:lnTo>
                  <a:pt x="1246" y="114852"/>
                </a:lnTo>
                <a:lnTo>
                  <a:pt x="16439" y="153642"/>
                </a:lnTo>
                <a:lnTo>
                  <a:pt x="45773" y="182380"/>
                </a:lnTo>
                <a:lnTo>
                  <a:pt x="85342" y="197031"/>
                </a:lnTo>
                <a:lnTo>
                  <a:pt x="100131" y="198086"/>
                </a:lnTo>
                <a:lnTo>
                  <a:pt x="114628" y="196871"/>
                </a:lnTo>
                <a:lnTo>
                  <a:pt x="153511" y="181740"/>
                </a:lnTo>
                <a:lnTo>
                  <a:pt x="182327" y="152458"/>
                </a:lnTo>
                <a:lnTo>
                  <a:pt x="197021" y="112986"/>
                </a:lnTo>
                <a:lnTo>
                  <a:pt x="198080" y="98249"/>
                </a:lnTo>
                <a:lnTo>
                  <a:pt x="196903" y="83714"/>
                </a:lnTo>
                <a:lnTo>
                  <a:pt x="181846" y="44718"/>
                </a:lnTo>
                <a:lnTo>
                  <a:pt x="152629" y="15809"/>
                </a:lnTo>
                <a:lnTo>
                  <a:pt x="113275" y="1063"/>
                </a:lnTo>
                <a:lnTo>
                  <a:pt x="98601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9111120" y="4136883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8069210" y="4140814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0" y="0"/>
                </a:moveTo>
                <a:lnTo>
                  <a:pt x="57011" y="9330"/>
                </a:lnTo>
                <a:lnTo>
                  <a:pt x="24164" y="34203"/>
                </a:lnTo>
                <a:lnTo>
                  <a:pt x="4162" y="70512"/>
                </a:lnTo>
                <a:lnTo>
                  <a:pt x="0" y="100387"/>
                </a:lnTo>
                <a:lnTo>
                  <a:pt x="1246" y="114853"/>
                </a:lnTo>
                <a:lnTo>
                  <a:pt x="16439" y="153642"/>
                </a:lnTo>
                <a:lnTo>
                  <a:pt x="45773" y="182380"/>
                </a:lnTo>
                <a:lnTo>
                  <a:pt x="85342" y="197031"/>
                </a:lnTo>
                <a:lnTo>
                  <a:pt x="100132" y="198086"/>
                </a:lnTo>
                <a:lnTo>
                  <a:pt x="114629" y="196871"/>
                </a:lnTo>
                <a:lnTo>
                  <a:pt x="153511" y="181739"/>
                </a:lnTo>
                <a:lnTo>
                  <a:pt x="182327" y="152458"/>
                </a:lnTo>
                <a:lnTo>
                  <a:pt x="197021" y="112986"/>
                </a:lnTo>
                <a:lnTo>
                  <a:pt x="198080" y="98248"/>
                </a:lnTo>
                <a:lnTo>
                  <a:pt x="196903" y="83713"/>
                </a:lnTo>
                <a:lnTo>
                  <a:pt x="181845" y="44718"/>
                </a:lnTo>
                <a:lnTo>
                  <a:pt x="152628" y="15809"/>
                </a:lnTo>
                <a:lnTo>
                  <a:pt x="113274" y="1063"/>
                </a:lnTo>
                <a:lnTo>
                  <a:pt x="98600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8069201" y="4140814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0389702" y="5706284"/>
            <a:ext cx="0" cy="300990"/>
          </a:xfrm>
          <a:custGeom>
            <a:avLst/>
            <a:gdLst/>
            <a:ahLst/>
            <a:cxnLst/>
            <a:rect l="l" t="t" r="r" b="b"/>
            <a:pathLst>
              <a:path h="300989">
                <a:moveTo>
                  <a:pt x="0" y="0"/>
                </a:moveTo>
                <a:lnTo>
                  <a:pt x="1" y="30077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9210167" y="5726921"/>
            <a:ext cx="0" cy="300990"/>
          </a:xfrm>
          <a:custGeom>
            <a:avLst/>
            <a:gdLst/>
            <a:ahLst/>
            <a:cxnLst/>
            <a:rect l="l" t="t" r="r" b="b"/>
            <a:pathLst>
              <a:path h="300989">
                <a:moveTo>
                  <a:pt x="0" y="0"/>
                </a:moveTo>
                <a:lnTo>
                  <a:pt x="1" y="30077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8168247" y="5706284"/>
            <a:ext cx="0" cy="300990"/>
          </a:xfrm>
          <a:custGeom>
            <a:avLst/>
            <a:gdLst/>
            <a:ahLst/>
            <a:cxnLst/>
            <a:rect l="l" t="t" r="r" b="b"/>
            <a:pathLst>
              <a:path h="300989">
                <a:moveTo>
                  <a:pt x="0" y="0"/>
                </a:moveTo>
                <a:lnTo>
                  <a:pt x="1" y="30077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7019290" y="4239861"/>
            <a:ext cx="263525" cy="635"/>
          </a:xfrm>
          <a:custGeom>
            <a:avLst/>
            <a:gdLst/>
            <a:ahLst/>
            <a:cxnLst/>
            <a:rect l="l" t="t" r="r" b="b"/>
            <a:pathLst>
              <a:path w="263525" h="635">
                <a:moveTo>
                  <a:pt x="262911" y="440"/>
                </a:moveTo>
                <a:lnTo>
                  <a:pt x="0" y="0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9111129" y="4897730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0" y="0"/>
                </a:moveTo>
                <a:lnTo>
                  <a:pt x="57011" y="9330"/>
                </a:lnTo>
                <a:lnTo>
                  <a:pt x="24164" y="34203"/>
                </a:lnTo>
                <a:lnTo>
                  <a:pt x="4162" y="70512"/>
                </a:lnTo>
                <a:lnTo>
                  <a:pt x="0" y="100387"/>
                </a:lnTo>
                <a:lnTo>
                  <a:pt x="1246" y="114853"/>
                </a:lnTo>
                <a:lnTo>
                  <a:pt x="16439" y="153642"/>
                </a:lnTo>
                <a:lnTo>
                  <a:pt x="45773" y="182380"/>
                </a:lnTo>
                <a:lnTo>
                  <a:pt x="85342" y="197031"/>
                </a:lnTo>
                <a:lnTo>
                  <a:pt x="100132" y="198086"/>
                </a:lnTo>
                <a:lnTo>
                  <a:pt x="114629" y="196871"/>
                </a:lnTo>
                <a:lnTo>
                  <a:pt x="153511" y="181739"/>
                </a:lnTo>
                <a:lnTo>
                  <a:pt x="182327" y="152458"/>
                </a:lnTo>
                <a:lnTo>
                  <a:pt x="197021" y="112986"/>
                </a:lnTo>
                <a:lnTo>
                  <a:pt x="198080" y="98248"/>
                </a:lnTo>
                <a:lnTo>
                  <a:pt x="196903" y="83713"/>
                </a:lnTo>
                <a:lnTo>
                  <a:pt x="181845" y="44718"/>
                </a:lnTo>
                <a:lnTo>
                  <a:pt x="152628" y="15809"/>
                </a:lnTo>
                <a:lnTo>
                  <a:pt x="113274" y="1063"/>
                </a:lnTo>
                <a:lnTo>
                  <a:pt x="98600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9111120" y="4897730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9111129" y="4481870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1" y="0"/>
                </a:moveTo>
                <a:lnTo>
                  <a:pt x="57012" y="9330"/>
                </a:lnTo>
                <a:lnTo>
                  <a:pt x="24164" y="34202"/>
                </a:lnTo>
                <a:lnTo>
                  <a:pt x="4162" y="70511"/>
                </a:lnTo>
                <a:lnTo>
                  <a:pt x="0" y="100384"/>
                </a:lnTo>
                <a:lnTo>
                  <a:pt x="1246" y="114850"/>
                </a:lnTo>
                <a:lnTo>
                  <a:pt x="16438" y="153640"/>
                </a:lnTo>
                <a:lnTo>
                  <a:pt x="45772" y="182379"/>
                </a:lnTo>
                <a:lnTo>
                  <a:pt x="85341" y="197030"/>
                </a:lnTo>
                <a:lnTo>
                  <a:pt x="100130" y="198085"/>
                </a:lnTo>
                <a:lnTo>
                  <a:pt x="114627" y="196870"/>
                </a:lnTo>
                <a:lnTo>
                  <a:pt x="153510" y="181739"/>
                </a:lnTo>
                <a:lnTo>
                  <a:pt x="182326" y="152458"/>
                </a:lnTo>
                <a:lnTo>
                  <a:pt x="197021" y="112986"/>
                </a:lnTo>
                <a:lnTo>
                  <a:pt x="198080" y="98249"/>
                </a:lnTo>
                <a:lnTo>
                  <a:pt x="196903" y="83714"/>
                </a:lnTo>
                <a:lnTo>
                  <a:pt x="181846" y="44718"/>
                </a:lnTo>
                <a:lnTo>
                  <a:pt x="152629" y="15809"/>
                </a:lnTo>
                <a:lnTo>
                  <a:pt x="113275" y="1063"/>
                </a:lnTo>
                <a:lnTo>
                  <a:pt x="98601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9111120" y="4481870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8353995" y="5935601"/>
            <a:ext cx="74993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all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9340529" y="6045842"/>
            <a:ext cx="1933575" cy="735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 algn="ctr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1</a:t>
            </a:r>
            <a:r>
              <a:rPr sz="1800" spc="-5" dirty="0">
                <a:latin typeface="Calibri"/>
                <a:cs typeface="Calibri"/>
              </a:rPr>
              <a:t>.</a:t>
            </a:r>
            <a:r>
              <a:rPr sz="1800" spc="-10" dirty="0">
                <a:latin typeface="Calibri"/>
                <a:cs typeface="Calibri"/>
              </a:rPr>
              <a:t>0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380"/>
              </a:spcBef>
            </a:pP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N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o</a:t>
            </a:r>
            <a:r>
              <a:rPr sz="2000" spc="-35" dirty="0">
                <a:solidFill>
                  <a:srgbClr val="FFCB05"/>
                </a:solidFill>
                <a:latin typeface="Calibri"/>
                <a:cs typeface="Calibri"/>
              </a:rPr>
              <a:t>v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em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b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er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6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,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2019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30" name="object 3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31" name="object 3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51</a:t>
            </a:fld>
            <a:endParaRPr spc="-15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2" name="筆跡 31"/>
              <p14:cNvContentPartPr/>
              <p14:nvPr/>
            </p14:nvContentPartPr>
            <p14:xfrm>
              <a:off x="880200" y="4305960"/>
              <a:ext cx="2328120" cy="1420560"/>
            </p14:xfrm>
          </p:contentPart>
        </mc:Choice>
        <mc:Fallback xmlns="">
          <p:pic>
            <p:nvPicPr>
              <p:cNvPr id="32" name="筆跡 3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6880" y="4293000"/>
                <a:ext cx="2355120" cy="14443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32289" y="416369"/>
            <a:ext cx="6279515" cy="10839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4330"/>
              </a:lnSpc>
            </a:pPr>
            <a:r>
              <a:rPr sz="4000" b="0" spc="-110" dirty="0">
                <a:latin typeface="Calibri Light"/>
                <a:cs typeface="Calibri Light"/>
              </a:rPr>
              <a:t>E</a:t>
            </a:r>
            <a:r>
              <a:rPr sz="4000" b="0" spc="-75" dirty="0">
                <a:latin typeface="Calibri Light"/>
                <a:cs typeface="Calibri Light"/>
              </a:rPr>
              <a:t>v</a:t>
            </a:r>
            <a:r>
              <a:rPr sz="4000" b="0" spc="-15" dirty="0">
                <a:latin typeface="Calibri Light"/>
                <a:cs typeface="Calibri Light"/>
              </a:rPr>
              <a:t>al</a:t>
            </a:r>
            <a:r>
              <a:rPr sz="4000" b="0" spc="-30" dirty="0">
                <a:latin typeface="Calibri Light"/>
                <a:cs typeface="Calibri Light"/>
              </a:rPr>
              <a:t>u</a:t>
            </a:r>
            <a:r>
              <a:rPr sz="4000" b="0" spc="-55" dirty="0">
                <a:latin typeface="Calibri Light"/>
                <a:cs typeface="Calibri Light"/>
              </a:rPr>
              <a:t>a</a:t>
            </a:r>
            <a:r>
              <a:rPr sz="4000" b="0" spc="-20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i</a:t>
            </a:r>
            <a:r>
              <a:rPr sz="4000" b="0" spc="-30" dirty="0">
                <a:latin typeface="Calibri Light"/>
                <a:cs typeface="Calibri Light"/>
              </a:rPr>
              <a:t>n</a:t>
            </a:r>
            <a:r>
              <a:rPr sz="4000" b="0" spc="-20" dirty="0">
                <a:latin typeface="Calibri Light"/>
                <a:cs typeface="Calibri Light"/>
              </a:rPr>
              <a:t>g</a:t>
            </a:r>
            <a:r>
              <a:rPr sz="4000" b="0" spc="-5" dirty="0">
                <a:latin typeface="Calibri Light"/>
                <a:cs typeface="Calibri Light"/>
              </a:rPr>
              <a:t> O</a:t>
            </a:r>
            <a:r>
              <a:rPr sz="4000" b="0" spc="-30" dirty="0">
                <a:latin typeface="Calibri Light"/>
                <a:cs typeface="Calibri Light"/>
              </a:rPr>
              <a:t>b</a:t>
            </a:r>
            <a:r>
              <a:rPr sz="4000" b="0" spc="-5" dirty="0">
                <a:latin typeface="Calibri Light"/>
                <a:cs typeface="Calibri Light"/>
              </a:rPr>
              <a:t>je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30" dirty="0">
                <a:latin typeface="Calibri Light"/>
                <a:cs typeface="Calibri Light"/>
              </a:rPr>
              <a:t>D</a:t>
            </a:r>
            <a:r>
              <a:rPr sz="4000" b="0" spc="-20" dirty="0">
                <a:latin typeface="Calibri Light"/>
                <a:cs typeface="Calibri Light"/>
              </a:rPr>
              <a:t>e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15" dirty="0">
                <a:latin typeface="Calibri Light"/>
                <a:cs typeface="Calibri Light"/>
              </a:rPr>
              <a:t>s: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40" dirty="0">
                <a:latin typeface="Calibri Light"/>
                <a:cs typeface="Calibri Light"/>
              </a:rPr>
              <a:t>M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0" dirty="0">
                <a:latin typeface="Calibri Light"/>
                <a:cs typeface="Calibri Light"/>
              </a:rPr>
              <a:t>an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60" dirty="0">
                <a:latin typeface="Calibri Light"/>
                <a:cs typeface="Calibri Light"/>
              </a:rPr>
              <a:t>A</a:t>
            </a:r>
            <a:r>
              <a:rPr sz="4000" b="0" spc="-55" dirty="0">
                <a:latin typeface="Calibri Light"/>
                <a:cs typeface="Calibri Light"/>
              </a:rPr>
              <a:t>v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20" dirty="0">
                <a:latin typeface="Calibri Light"/>
                <a:cs typeface="Calibri Light"/>
              </a:rPr>
              <a:t>a</a:t>
            </a:r>
            <a:r>
              <a:rPr sz="4000" b="0" spc="-50" dirty="0">
                <a:latin typeface="Calibri Light"/>
                <a:cs typeface="Calibri Light"/>
              </a:rPr>
              <a:t>g</a:t>
            </a:r>
            <a:r>
              <a:rPr sz="4000" b="0" dirty="0">
                <a:latin typeface="Calibri Light"/>
                <a:cs typeface="Calibri Light"/>
              </a:rPr>
              <a:t>e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55" dirty="0">
                <a:latin typeface="Calibri Light"/>
                <a:cs typeface="Calibri Light"/>
              </a:rPr>
              <a:t>P</a:t>
            </a:r>
            <a:r>
              <a:rPr sz="4000" b="0" spc="-80" dirty="0">
                <a:latin typeface="Calibri Light"/>
                <a:cs typeface="Calibri Light"/>
              </a:rPr>
              <a:t>r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isi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25" dirty="0">
                <a:latin typeface="Calibri Light"/>
                <a:cs typeface="Calibri Light"/>
              </a:rPr>
              <a:t>n</a:t>
            </a:r>
            <a:r>
              <a:rPr sz="4000" b="0" spc="-10" dirty="0">
                <a:latin typeface="Calibri Light"/>
                <a:cs typeface="Calibri Light"/>
              </a:rPr>
              <a:t> (</a:t>
            </a:r>
            <a:r>
              <a:rPr sz="4000" b="0" spc="-5" dirty="0">
                <a:latin typeface="Calibri Light"/>
                <a:cs typeface="Calibri Light"/>
              </a:rPr>
              <a:t>mA</a:t>
            </a:r>
            <a:r>
              <a:rPr sz="4000" b="0" dirty="0">
                <a:latin typeface="Calibri Light"/>
                <a:cs typeface="Calibri Light"/>
              </a:rPr>
              <a:t>P</a:t>
            </a:r>
            <a:r>
              <a:rPr sz="4000" b="0" spc="-15" dirty="0">
                <a:latin typeface="Calibri Light"/>
                <a:cs typeface="Calibri Light"/>
              </a:rPr>
              <a:t>)</a:t>
            </a:r>
            <a:endParaRPr sz="4000">
              <a:latin typeface="Calibri Light"/>
              <a:cs typeface="Calibri Ligh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32289" y="1882086"/>
            <a:ext cx="5951220" cy="2413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15" dirty="0">
                <a:latin typeface="Calibri"/>
                <a:cs typeface="Calibri"/>
              </a:rPr>
              <a:t>R</a:t>
            </a:r>
            <a:r>
              <a:rPr sz="2000" spc="-5" dirty="0">
                <a:latin typeface="Calibri"/>
                <a:cs typeface="Calibri"/>
              </a:rPr>
              <a:t>u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obj</a:t>
            </a:r>
            <a:r>
              <a:rPr sz="2000" spc="-10" dirty="0">
                <a:latin typeface="Calibri"/>
                <a:cs typeface="Calibri"/>
              </a:rPr>
              <a:t>ect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NM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355600" marR="17399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160" dirty="0">
                <a:latin typeface="Calibri"/>
                <a:cs typeface="Calibri"/>
              </a:rPr>
              <a:t>y</a:t>
            </a:r>
            <a:r>
              <a:rPr sz="2000" spc="-5" dirty="0">
                <a:latin typeface="Calibri"/>
                <a:cs typeface="Calibri"/>
              </a:rPr>
              <a:t>,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5" dirty="0">
                <a:latin typeface="Calibri"/>
                <a:cs typeface="Calibri"/>
              </a:rPr>
              <a:t>pu</a:t>
            </a:r>
            <a:r>
              <a:rPr sz="2000" spc="-1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10" dirty="0">
                <a:latin typeface="Calibri"/>
                <a:cs typeface="Calibri"/>
              </a:rPr>
              <a:t>A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) = a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 </a:t>
            </a:r>
            <a:r>
              <a:rPr sz="2000" spc="-5" dirty="0">
                <a:latin typeface="Calibri"/>
                <a:cs typeface="Calibri"/>
              </a:rPr>
              <a:t>und</a:t>
            </a:r>
            <a:r>
              <a:rPr sz="2000" dirty="0">
                <a:latin typeface="Calibri"/>
                <a:cs typeface="Calibri"/>
              </a:rPr>
              <a:t>e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v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5" dirty="0">
                <a:latin typeface="Calibri"/>
                <a:cs typeface="Calibri"/>
              </a:rPr>
              <a:t>Cu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buFont typeface="Calibri"/>
              <a:buAutoNum type="arabicPeriod"/>
              <a:tabLst>
                <a:tab pos="8128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5" dirty="0">
                <a:latin typeface="Calibri"/>
                <a:cs typeface="Calibri"/>
              </a:rPr>
              <a:t>h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15" dirty="0">
                <a:latin typeface="Calibri"/>
                <a:cs typeface="Calibri"/>
              </a:rPr>
              <a:t>gh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l</a:t>
            </a:r>
            <a:r>
              <a:rPr sz="2000" spc="-15" dirty="0">
                <a:latin typeface="Calibri"/>
                <a:cs typeface="Calibri"/>
              </a:rPr>
              <a:t>o</a:t>
            </a:r>
            <a:r>
              <a:rPr sz="2000" spc="-40" dirty="0">
                <a:latin typeface="Calibri"/>
                <a:cs typeface="Calibri"/>
              </a:rPr>
              <a:t>w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1270000" marR="450215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spc="-10" dirty="0">
                <a:latin typeface="Calibri"/>
                <a:cs typeface="Calibri"/>
              </a:rPr>
              <a:t>I</a:t>
            </a:r>
            <a:r>
              <a:rPr sz="2000" dirty="0">
                <a:latin typeface="Calibri"/>
                <a:cs typeface="Calibri"/>
              </a:rPr>
              <a:t>f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5" dirty="0">
                <a:latin typeface="Calibri"/>
                <a:cs typeface="Calibri"/>
              </a:rPr>
              <a:t>me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G</a:t>
            </a:r>
            <a:r>
              <a:rPr sz="2000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 b</a:t>
            </a:r>
            <a:r>
              <a:rPr sz="2000" spc="-4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x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IoU</a:t>
            </a:r>
            <a:r>
              <a:rPr sz="2000" dirty="0">
                <a:latin typeface="Calibri"/>
                <a:cs typeface="Calibri"/>
              </a:rPr>
              <a:t> &gt; </a:t>
            </a:r>
            <a:r>
              <a:rPr sz="2000" spc="-20" dirty="0">
                <a:latin typeface="Calibri"/>
                <a:cs typeface="Calibri"/>
              </a:rPr>
              <a:t>0</a:t>
            </a:r>
            <a:r>
              <a:rPr sz="2000" spc="-5" dirty="0">
                <a:latin typeface="Calibri"/>
                <a:cs typeface="Calibri"/>
              </a:rPr>
              <a:t>.</a:t>
            </a:r>
            <a:r>
              <a:rPr sz="2000" spc="-20" dirty="0">
                <a:latin typeface="Calibri"/>
                <a:cs typeface="Calibri"/>
              </a:rPr>
              <a:t>5</a:t>
            </a:r>
            <a:r>
              <a:rPr sz="2000" spc="-5" dirty="0">
                <a:latin typeface="Calibri"/>
                <a:cs typeface="Calibri"/>
              </a:rPr>
              <a:t>,</a:t>
            </a:r>
            <a:r>
              <a:rPr sz="2000" spc="-15" dirty="0">
                <a:latin typeface="Calibri"/>
                <a:cs typeface="Calibri"/>
              </a:rPr>
              <a:t> 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rk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as </a:t>
            </a:r>
            <a:r>
              <a:rPr sz="2000" spc="-5" dirty="0">
                <a:latin typeface="Calibri"/>
                <a:cs typeface="Calibri"/>
              </a:rPr>
              <a:t>po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a</a:t>
            </a:r>
            <a:r>
              <a:rPr sz="2000" spc="-5" dirty="0">
                <a:latin typeface="Calibri"/>
                <a:cs typeface="Calibri"/>
              </a:rPr>
              <a:t>n</a:t>
            </a:r>
            <a:r>
              <a:rPr sz="2000" dirty="0">
                <a:latin typeface="Calibri"/>
                <a:cs typeface="Calibri"/>
              </a:rPr>
              <a:t>d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li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n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G</a:t>
            </a:r>
            <a:r>
              <a:rPr sz="2000" dirty="0">
                <a:latin typeface="Calibri"/>
                <a:cs typeface="Calibri"/>
              </a:rPr>
              <a:t>T</a:t>
            </a:r>
            <a:endParaRPr sz="20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dirty="0">
                <a:latin typeface="Calibri"/>
                <a:cs typeface="Calibri"/>
              </a:rPr>
              <a:t>O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rk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as </a:t>
            </a:r>
            <a:r>
              <a:rPr sz="2000" spc="-20" dirty="0">
                <a:latin typeface="Calibri"/>
                <a:cs typeface="Calibri"/>
              </a:rPr>
              <a:t>n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g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l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 </a:t>
            </a:r>
            <a:r>
              <a:rPr sz="2000" spc="-5" dirty="0">
                <a:latin typeface="Calibri"/>
                <a:cs typeface="Calibri"/>
              </a:rPr>
              <a:t>po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20" dirty="0">
                <a:latin typeface="Calibri"/>
                <a:cs typeface="Calibri"/>
              </a:rPr>
              <a:t>n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PR</a:t>
            </a:r>
            <a:r>
              <a:rPr sz="2000" spc="-5" dirty="0">
                <a:latin typeface="Calibri"/>
                <a:cs typeface="Calibri"/>
              </a:rPr>
              <a:t> Cu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963250" y="877073"/>
            <a:ext cx="2877185" cy="597535"/>
          </a:xfrm>
          <a:prstGeom prst="rect">
            <a:avLst/>
          </a:prstGeom>
          <a:solidFill>
            <a:srgbClr val="70AD47"/>
          </a:solidFill>
        </p:spPr>
        <p:txBody>
          <a:bodyPr vert="horz" wrap="square" lIns="0" tIns="0" rIns="0" bIns="0" rtlCol="0">
            <a:spAutoFit/>
          </a:bodyPr>
          <a:lstStyle/>
          <a:p>
            <a:pPr marL="215900">
              <a:lnSpc>
                <a:spcPct val="100000"/>
              </a:lnSpc>
              <a:tabLst>
                <a:tab pos="1235710" algn="l"/>
                <a:tab pos="2256155" algn="l"/>
              </a:tabLst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99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	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95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	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963212" y="596207"/>
            <a:ext cx="4895850" cy="114300"/>
          </a:xfrm>
          <a:custGeom>
            <a:avLst/>
            <a:gdLst/>
            <a:ahLst/>
            <a:cxnLst/>
            <a:rect l="l" t="t" r="r" b="b"/>
            <a:pathLst>
              <a:path w="4895850" h="114300">
                <a:moveTo>
                  <a:pt x="4857144" y="76200"/>
                </a:moveTo>
                <a:lnTo>
                  <a:pt x="4781233" y="76200"/>
                </a:lnTo>
                <a:lnTo>
                  <a:pt x="4781306" y="114300"/>
                </a:lnTo>
                <a:lnTo>
                  <a:pt x="4857144" y="76200"/>
                </a:lnTo>
                <a:close/>
              </a:path>
              <a:path w="4895850" h="114300">
                <a:moveTo>
                  <a:pt x="4781088" y="0"/>
                </a:moveTo>
                <a:lnTo>
                  <a:pt x="4781161" y="38100"/>
                </a:lnTo>
                <a:lnTo>
                  <a:pt x="0" y="47213"/>
                </a:lnTo>
                <a:lnTo>
                  <a:pt x="73" y="85313"/>
                </a:lnTo>
                <a:lnTo>
                  <a:pt x="4857144" y="76200"/>
                </a:lnTo>
                <a:lnTo>
                  <a:pt x="4895498" y="56931"/>
                </a:lnTo>
                <a:lnTo>
                  <a:pt x="4781088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983955" y="324483"/>
            <a:ext cx="3167380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Al</a:t>
            </a:r>
            <a:r>
              <a:rPr sz="1800" dirty="0">
                <a:latin typeface="Calibri"/>
                <a:cs typeface="Calibri"/>
              </a:rPr>
              <a:t>l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do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</a:t>
            </a:r>
            <a:r>
              <a:rPr sz="1800" spc="-15" dirty="0">
                <a:latin typeface="Calibri"/>
                <a:cs typeface="Calibri"/>
              </a:rPr>
              <a:t>e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spc="-10" dirty="0">
                <a:latin typeface="Calibri"/>
                <a:cs typeface="Calibri"/>
              </a:rPr>
              <a:t>c</a:t>
            </a:r>
            <a:r>
              <a:rPr sz="1800" spc="-1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i</a:t>
            </a:r>
            <a:r>
              <a:rPr sz="1800" dirty="0">
                <a:latin typeface="Calibri"/>
                <a:cs typeface="Calibri"/>
              </a:rPr>
              <a:t>ons </a:t>
            </a:r>
            <a:r>
              <a:rPr sz="1800" spc="-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5" dirty="0">
                <a:latin typeface="Calibri"/>
                <a:cs typeface="Calibri"/>
              </a:rPr>
              <a:t>r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dirty="0">
                <a:latin typeface="Calibri"/>
                <a:cs typeface="Calibri"/>
              </a:rPr>
              <a:t>d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y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s</a:t>
            </a: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40" dirty="0">
                <a:latin typeface="Calibri"/>
                <a:cs typeface="Calibri"/>
              </a:rPr>
              <a:t>r</a:t>
            </a:r>
            <a:r>
              <a:rPr sz="1800" spc="-10" dirty="0">
                <a:latin typeface="Calibri"/>
                <a:cs typeface="Calibri"/>
              </a:rPr>
              <a:t>e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037616" y="877073"/>
            <a:ext cx="836930" cy="597535"/>
          </a:xfrm>
          <a:prstGeom prst="rect">
            <a:avLst/>
          </a:prstGeom>
          <a:solidFill>
            <a:srgbClr val="70AD47"/>
          </a:solidFill>
        </p:spPr>
        <p:txBody>
          <a:bodyPr vert="horz" wrap="square" lIns="0" tIns="0" rIns="0" bIns="0" rtlCol="0">
            <a:spAutoFit/>
          </a:bodyPr>
          <a:lstStyle/>
          <a:p>
            <a:pPr marL="215900">
              <a:lnSpc>
                <a:spcPct val="100000"/>
              </a:lnSpc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10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963250" y="1932644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FBE5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983396" y="1947852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FBE5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9003544" y="1947852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FBE5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6919701" y="2729721"/>
            <a:ext cx="3744595" cy="12846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Al</a:t>
            </a:r>
            <a:r>
              <a:rPr sz="1800" dirty="0">
                <a:latin typeface="Calibri"/>
                <a:cs typeface="Calibri"/>
              </a:rPr>
              <a:t>l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-45" dirty="0">
                <a:latin typeface="Calibri"/>
                <a:cs typeface="Calibri"/>
              </a:rPr>
              <a:t>r</a:t>
            </a:r>
            <a:r>
              <a:rPr sz="1800" dirty="0">
                <a:latin typeface="Calibri"/>
                <a:cs typeface="Calibri"/>
              </a:rPr>
              <a:t>ound</a:t>
            </a:r>
            <a:r>
              <a:rPr sz="1800" spc="-5" dirty="0">
                <a:latin typeface="Calibri"/>
                <a:cs typeface="Calibri"/>
              </a:rPr>
              <a:t>-</a:t>
            </a:r>
            <a:r>
              <a:rPr sz="1800" spc="-15" dirty="0">
                <a:latin typeface="Calibri"/>
                <a:cs typeface="Calibri"/>
              </a:rPr>
              <a:t>tr</a:t>
            </a:r>
            <a:r>
              <a:rPr sz="1800" spc="-5" dirty="0">
                <a:latin typeface="Calibri"/>
                <a:cs typeface="Calibri"/>
              </a:rPr>
              <a:t>ut</a:t>
            </a:r>
            <a:r>
              <a:rPr sz="1800" dirty="0">
                <a:latin typeface="Calibri"/>
                <a:cs typeface="Calibri"/>
              </a:rPr>
              <a:t>h</a:t>
            </a:r>
            <a:r>
              <a:rPr sz="1800" spc="10" dirty="0">
                <a:latin typeface="Calibri"/>
                <a:cs typeface="Calibri"/>
              </a:rPr>
              <a:t> </a:t>
            </a:r>
            <a:r>
              <a:rPr sz="1800" spc="5" dirty="0">
                <a:latin typeface="Calibri"/>
                <a:cs typeface="Calibri"/>
              </a:rPr>
              <a:t>d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5" dirty="0">
                <a:latin typeface="Calibri"/>
                <a:cs typeface="Calibri"/>
              </a:rPr>
              <a:t> 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spc="-55" dirty="0">
                <a:latin typeface="Calibri"/>
                <a:cs typeface="Calibri"/>
              </a:rPr>
              <a:t>x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"/>
              </a:spcBef>
            </a:pPr>
            <a:endParaRPr sz="2000">
              <a:latin typeface="Times New Roman"/>
              <a:cs typeface="Times New Roman"/>
            </a:endParaRPr>
          </a:p>
          <a:p>
            <a:pPr marL="1224280" marR="5080">
              <a:lnSpc>
                <a:spcPct val="100699"/>
              </a:lnSpc>
            </a:pPr>
            <a:r>
              <a:rPr sz="2400" spc="-20" dirty="0">
                <a:latin typeface="Calibri"/>
                <a:cs typeface="Calibri"/>
              </a:rPr>
              <a:t>P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3/</a:t>
            </a:r>
            <a:r>
              <a:rPr sz="2400" spc="-15" dirty="0">
                <a:latin typeface="Calibri"/>
                <a:cs typeface="Calibri"/>
              </a:rPr>
              <a:t>5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0</a:t>
            </a:r>
            <a:r>
              <a:rPr sz="2400" spc="-1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6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all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3</a:t>
            </a:r>
            <a:r>
              <a:rPr sz="2400" spc="-5" dirty="0">
                <a:latin typeface="Calibri"/>
                <a:cs typeface="Calibri"/>
              </a:rPr>
              <a:t>/</a:t>
            </a:r>
            <a:r>
              <a:rPr sz="2400" spc="-15" dirty="0">
                <a:latin typeface="Calibri"/>
                <a:cs typeface="Calibri"/>
              </a:rPr>
              <a:t>3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=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1</a:t>
            </a:r>
            <a:r>
              <a:rPr sz="2400" spc="-1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0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878635" y="1614661"/>
            <a:ext cx="1566545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M</a:t>
            </a:r>
            <a:r>
              <a:rPr sz="1800" spc="-30" dirty="0">
                <a:latin typeface="Calibri"/>
                <a:cs typeface="Calibri"/>
              </a:rPr>
              <a:t>a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10" dirty="0">
                <a:latin typeface="Calibri"/>
                <a:cs typeface="Calibri"/>
              </a:rPr>
              <a:t>c</a:t>
            </a:r>
            <a:r>
              <a:rPr sz="1800" spc="5" dirty="0">
                <a:latin typeface="Calibri"/>
                <a:cs typeface="Calibri"/>
              </a:rPr>
              <a:t>h</a:t>
            </a:r>
            <a:r>
              <a:rPr sz="1800" spc="-5" dirty="0">
                <a:latin typeface="Calibri"/>
                <a:cs typeface="Calibri"/>
              </a:rPr>
              <a:t>:</a:t>
            </a:r>
            <a:r>
              <a:rPr sz="1800" spc="10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&gt;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0</a:t>
            </a:r>
            <a:r>
              <a:rPr sz="1800" spc="-5" dirty="0">
                <a:latin typeface="Calibri"/>
                <a:cs typeface="Calibri"/>
              </a:rPr>
              <a:t>.</a:t>
            </a:r>
            <a:r>
              <a:rPr sz="1800" spc="-10" dirty="0">
                <a:latin typeface="Calibri"/>
                <a:cs typeface="Calibri"/>
              </a:rPr>
              <a:t>5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I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5" dirty="0">
                <a:latin typeface="Calibri"/>
                <a:cs typeface="Calibri"/>
              </a:rPr>
              <a:t>U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017470" y="877073"/>
            <a:ext cx="836930" cy="597535"/>
          </a:xfrm>
          <a:prstGeom prst="rect">
            <a:avLst/>
          </a:prstGeom>
          <a:solidFill>
            <a:srgbClr val="C00000"/>
          </a:solidFill>
        </p:spPr>
        <p:txBody>
          <a:bodyPr vert="horz" wrap="square" lIns="0" tIns="0" rIns="0" bIns="0" rtlCol="0">
            <a:spAutoFit/>
          </a:bodyPr>
          <a:lstStyle/>
          <a:p>
            <a:pPr marL="273685">
              <a:lnSpc>
                <a:spcPct val="100000"/>
              </a:lnSpc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5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646083" y="1534655"/>
            <a:ext cx="1607185" cy="366395"/>
          </a:xfrm>
          <a:custGeom>
            <a:avLst/>
            <a:gdLst/>
            <a:ahLst/>
            <a:cxnLst/>
            <a:rect l="l" t="t" r="r" b="b"/>
            <a:pathLst>
              <a:path w="1607184" h="366394">
                <a:moveTo>
                  <a:pt x="1606635" y="0"/>
                </a:moveTo>
                <a:lnTo>
                  <a:pt x="0" y="365936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139540" y="4083907"/>
            <a:ext cx="0" cy="1831339"/>
          </a:xfrm>
          <a:custGeom>
            <a:avLst/>
            <a:gdLst/>
            <a:ahLst/>
            <a:cxnLst/>
            <a:rect l="l" t="t" r="r" b="b"/>
            <a:pathLst>
              <a:path h="1831339">
                <a:moveTo>
                  <a:pt x="0" y="0"/>
                </a:moveTo>
                <a:lnTo>
                  <a:pt x="1" y="1830782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7053503" y="5856670"/>
            <a:ext cx="3359785" cy="0"/>
          </a:xfrm>
          <a:custGeom>
            <a:avLst/>
            <a:gdLst/>
            <a:ahLst/>
            <a:cxnLst/>
            <a:rect l="l" t="t" r="r" b="b"/>
            <a:pathLst>
              <a:path w="3359784">
                <a:moveTo>
                  <a:pt x="3359460" y="0"/>
                </a:moveTo>
                <a:lnTo>
                  <a:pt x="0" y="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6636556" y="4352164"/>
            <a:ext cx="330200" cy="1144905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P</a:t>
            </a:r>
            <a:r>
              <a:rPr sz="2400" spc="-3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9111129" y="4136883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1" y="0"/>
                </a:moveTo>
                <a:lnTo>
                  <a:pt x="57012" y="9330"/>
                </a:lnTo>
                <a:lnTo>
                  <a:pt x="24164" y="34202"/>
                </a:lnTo>
                <a:lnTo>
                  <a:pt x="4162" y="70511"/>
                </a:lnTo>
                <a:lnTo>
                  <a:pt x="0" y="100386"/>
                </a:lnTo>
                <a:lnTo>
                  <a:pt x="1246" y="114852"/>
                </a:lnTo>
                <a:lnTo>
                  <a:pt x="16439" y="153642"/>
                </a:lnTo>
                <a:lnTo>
                  <a:pt x="45773" y="182380"/>
                </a:lnTo>
                <a:lnTo>
                  <a:pt x="85342" y="197031"/>
                </a:lnTo>
                <a:lnTo>
                  <a:pt x="100131" y="198086"/>
                </a:lnTo>
                <a:lnTo>
                  <a:pt x="114628" y="196871"/>
                </a:lnTo>
                <a:lnTo>
                  <a:pt x="153511" y="181740"/>
                </a:lnTo>
                <a:lnTo>
                  <a:pt x="182327" y="152458"/>
                </a:lnTo>
                <a:lnTo>
                  <a:pt x="197021" y="112986"/>
                </a:lnTo>
                <a:lnTo>
                  <a:pt x="198080" y="98249"/>
                </a:lnTo>
                <a:lnTo>
                  <a:pt x="196903" y="83714"/>
                </a:lnTo>
                <a:lnTo>
                  <a:pt x="181846" y="44718"/>
                </a:lnTo>
                <a:lnTo>
                  <a:pt x="152629" y="15809"/>
                </a:lnTo>
                <a:lnTo>
                  <a:pt x="113275" y="1063"/>
                </a:lnTo>
                <a:lnTo>
                  <a:pt x="98601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9111120" y="4136883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069210" y="4140814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0" y="0"/>
                </a:moveTo>
                <a:lnTo>
                  <a:pt x="57011" y="9330"/>
                </a:lnTo>
                <a:lnTo>
                  <a:pt x="24164" y="34203"/>
                </a:lnTo>
                <a:lnTo>
                  <a:pt x="4162" y="70512"/>
                </a:lnTo>
                <a:lnTo>
                  <a:pt x="0" y="100387"/>
                </a:lnTo>
                <a:lnTo>
                  <a:pt x="1246" y="114853"/>
                </a:lnTo>
                <a:lnTo>
                  <a:pt x="16439" y="153642"/>
                </a:lnTo>
                <a:lnTo>
                  <a:pt x="45773" y="182380"/>
                </a:lnTo>
                <a:lnTo>
                  <a:pt x="85342" y="197031"/>
                </a:lnTo>
                <a:lnTo>
                  <a:pt x="100132" y="198086"/>
                </a:lnTo>
                <a:lnTo>
                  <a:pt x="114629" y="196871"/>
                </a:lnTo>
                <a:lnTo>
                  <a:pt x="153511" y="181739"/>
                </a:lnTo>
                <a:lnTo>
                  <a:pt x="182327" y="152458"/>
                </a:lnTo>
                <a:lnTo>
                  <a:pt x="197021" y="112986"/>
                </a:lnTo>
                <a:lnTo>
                  <a:pt x="198080" y="98248"/>
                </a:lnTo>
                <a:lnTo>
                  <a:pt x="196903" y="83713"/>
                </a:lnTo>
                <a:lnTo>
                  <a:pt x="181845" y="44718"/>
                </a:lnTo>
                <a:lnTo>
                  <a:pt x="152628" y="15809"/>
                </a:lnTo>
                <a:lnTo>
                  <a:pt x="113274" y="1063"/>
                </a:lnTo>
                <a:lnTo>
                  <a:pt x="98600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8069201" y="4140814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0389702" y="5706284"/>
            <a:ext cx="0" cy="300990"/>
          </a:xfrm>
          <a:custGeom>
            <a:avLst/>
            <a:gdLst/>
            <a:ahLst/>
            <a:cxnLst/>
            <a:rect l="l" t="t" r="r" b="b"/>
            <a:pathLst>
              <a:path h="300989">
                <a:moveTo>
                  <a:pt x="0" y="0"/>
                </a:moveTo>
                <a:lnTo>
                  <a:pt x="1" y="30077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9210167" y="5726921"/>
            <a:ext cx="0" cy="300990"/>
          </a:xfrm>
          <a:custGeom>
            <a:avLst/>
            <a:gdLst/>
            <a:ahLst/>
            <a:cxnLst/>
            <a:rect l="l" t="t" r="r" b="b"/>
            <a:pathLst>
              <a:path h="300989">
                <a:moveTo>
                  <a:pt x="0" y="0"/>
                </a:moveTo>
                <a:lnTo>
                  <a:pt x="1" y="30077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8168247" y="5706284"/>
            <a:ext cx="0" cy="300990"/>
          </a:xfrm>
          <a:custGeom>
            <a:avLst/>
            <a:gdLst/>
            <a:ahLst/>
            <a:cxnLst/>
            <a:rect l="l" t="t" r="r" b="b"/>
            <a:pathLst>
              <a:path h="300989">
                <a:moveTo>
                  <a:pt x="0" y="0"/>
                </a:moveTo>
                <a:lnTo>
                  <a:pt x="1" y="30077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7019290" y="4239861"/>
            <a:ext cx="263525" cy="635"/>
          </a:xfrm>
          <a:custGeom>
            <a:avLst/>
            <a:gdLst/>
            <a:ahLst/>
            <a:cxnLst/>
            <a:rect l="l" t="t" r="r" b="b"/>
            <a:pathLst>
              <a:path w="263525" h="635">
                <a:moveTo>
                  <a:pt x="262911" y="440"/>
                </a:moveTo>
                <a:lnTo>
                  <a:pt x="0" y="0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9111129" y="4897730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0" y="0"/>
                </a:moveTo>
                <a:lnTo>
                  <a:pt x="57011" y="9330"/>
                </a:lnTo>
                <a:lnTo>
                  <a:pt x="24164" y="34203"/>
                </a:lnTo>
                <a:lnTo>
                  <a:pt x="4162" y="70512"/>
                </a:lnTo>
                <a:lnTo>
                  <a:pt x="0" y="100387"/>
                </a:lnTo>
                <a:lnTo>
                  <a:pt x="1246" y="114853"/>
                </a:lnTo>
                <a:lnTo>
                  <a:pt x="16439" y="153642"/>
                </a:lnTo>
                <a:lnTo>
                  <a:pt x="45773" y="182380"/>
                </a:lnTo>
                <a:lnTo>
                  <a:pt x="85342" y="197031"/>
                </a:lnTo>
                <a:lnTo>
                  <a:pt x="100132" y="198086"/>
                </a:lnTo>
                <a:lnTo>
                  <a:pt x="114629" y="196871"/>
                </a:lnTo>
                <a:lnTo>
                  <a:pt x="153511" y="181739"/>
                </a:lnTo>
                <a:lnTo>
                  <a:pt x="182327" y="152458"/>
                </a:lnTo>
                <a:lnTo>
                  <a:pt x="197021" y="112986"/>
                </a:lnTo>
                <a:lnTo>
                  <a:pt x="198080" y="98248"/>
                </a:lnTo>
                <a:lnTo>
                  <a:pt x="196903" y="83713"/>
                </a:lnTo>
                <a:lnTo>
                  <a:pt x="181845" y="44718"/>
                </a:lnTo>
                <a:lnTo>
                  <a:pt x="152628" y="15809"/>
                </a:lnTo>
                <a:lnTo>
                  <a:pt x="113274" y="1063"/>
                </a:lnTo>
                <a:lnTo>
                  <a:pt x="98600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9111120" y="4897730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9111129" y="4481870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1" y="0"/>
                </a:moveTo>
                <a:lnTo>
                  <a:pt x="57012" y="9330"/>
                </a:lnTo>
                <a:lnTo>
                  <a:pt x="24164" y="34202"/>
                </a:lnTo>
                <a:lnTo>
                  <a:pt x="4162" y="70511"/>
                </a:lnTo>
                <a:lnTo>
                  <a:pt x="0" y="100384"/>
                </a:lnTo>
                <a:lnTo>
                  <a:pt x="1246" y="114850"/>
                </a:lnTo>
                <a:lnTo>
                  <a:pt x="16438" y="153640"/>
                </a:lnTo>
                <a:lnTo>
                  <a:pt x="45772" y="182379"/>
                </a:lnTo>
                <a:lnTo>
                  <a:pt x="85341" y="197030"/>
                </a:lnTo>
                <a:lnTo>
                  <a:pt x="100130" y="198085"/>
                </a:lnTo>
                <a:lnTo>
                  <a:pt x="114627" y="196870"/>
                </a:lnTo>
                <a:lnTo>
                  <a:pt x="153510" y="181739"/>
                </a:lnTo>
                <a:lnTo>
                  <a:pt x="182326" y="152458"/>
                </a:lnTo>
                <a:lnTo>
                  <a:pt x="197021" y="112986"/>
                </a:lnTo>
                <a:lnTo>
                  <a:pt x="198080" y="98249"/>
                </a:lnTo>
                <a:lnTo>
                  <a:pt x="196903" y="83714"/>
                </a:lnTo>
                <a:lnTo>
                  <a:pt x="181846" y="44718"/>
                </a:lnTo>
                <a:lnTo>
                  <a:pt x="152629" y="15809"/>
                </a:lnTo>
                <a:lnTo>
                  <a:pt x="113275" y="1063"/>
                </a:lnTo>
                <a:lnTo>
                  <a:pt x="98601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111120" y="4481870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0290664" y="4764097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1" y="0"/>
                </a:moveTo>
                <a:lnTo>
                  <a:pt x="57012" y="9330"/>
                </a:lnTo>
                <a:lnTo>
                  <a:pt x="24164" y="34202"/>
                </a:lnTo>
                <a:lnTo>
                  <a:pt x="4162" y="70511"/>
                </a:lnTo>
                <a:lnTo>
                  <a:pt x="0" y="100386"/>
                </a:lnTo>
                <a:lnTo>
                  <a:pt x="1246" y="114852"/>
                </a:lnTo>
                <a:lnTo>
                  <a:pt x="16439" y="153641"/>
                </a:lnTo>
                <a:lnTo>
                  <a:pt x="45773" y="182379"/>
                </a:lnTo>
                <a:lnTo>
                  <a:pt x="85343" y="197030"/>
                </a:lnTo>
                <a:lnTo>
                  <a:pt x="100132" y="198085"/>
                </a:lnTo>
                <a:lnTo>
                  <a:pt x="114629" y="196870"/>
                </a:lnTo>
                <a:lnTo>
                  <a:pt x="153512" y="181738"/>
                </a:lnTo>
                <a:lnTo>
                  <a:pt x="182328" y="152457"/>
                </a:lnTo>
                <a:lnTo>
                  <a:pt x="197022" y="112985"/>
                </a:lnTo>
                <a:lnTo>
                  <a:pt x="198081" y="98248"/>
                </a:lnTo>
                <a:lnTo>
                  <a:pt x="196904" y="83713"/>
                </a:lnTo>
                <a:lnTo>
                  <a:pt x="181847" y="44718"/>
                </a:lnTo>
                <a:lnTo>
                  <a:pt x="152629" y="15809"/>
                </a:lnTo>
                <a:lnTo>
                  <a:pt x="113276" y="1063"/>
                </a:lnTo>
                <a:lnTo>
                  <a:pt x="98601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0290654" y="4764097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/>
          <p:nvPr/>
        </p:nvSpPr>
        <p:spPr>
          <a:xfrm>
            <a:off x="8353995" y="5935601"/>
            <a:ext cx="74993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all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9340529" y="6045842"/>
            <a:ext cx="1933575" cy="735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 algn="ctr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1</a:t>
            </a:r>
            <a:r>
              <a:rPr sz="1800" spc="-5" dirty="0">
                <a:latin typeface="Calibri"/>
                <a:cs typeface="Calibri"/>
              </a:rPr>
              <a:t>.</a:t>
            </a:r>
            <a:r>
              <a:rPr sz="1800" spc="-10" dirty="0">
                <a:latin typeface="Calibri"/>
                <a:cs typeface="Calibri"/>
              </a:rPr>
              <a:t>0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380"/>
              </a:spcBef>
            </a:pP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N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o</a:t>
            </a:r>
            <a:r>
              <a:rPr sz="2000" spc="-35" dirty="0">
                <a:solidFill>
                  <a:srgbClr val="FFCB05"/>
                </a:solidFill>
                <a:latin typeface="Calibri"/>
                <a:cs typeface="Calibri"/>
              </a:rPr>
              <a:t>v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em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b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er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6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,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2019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34" name="object 3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35" name="object 3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52</a:t>
            </a:fld>
            <a:endParaRPr spc="-15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6" name="筆跡 35"/>
              <p14:cNvContentPartPr/>
              <p14:nvPr/>
            </p14:nvContentPartPr>
            <p14:xfrm>
              <a:off x="1186200" y="4437000"/>
              <a:ext cx="2656080" cy="1409040"/>
            </p14:xfrm>
          </p:contentPart>
        </mc:Choice>
        <mc:Fallback xmlns="">
          <p:pic>
            <p:nvPicPr>
              <p:cNvPr id="36" name="筆跡 3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73600" y="4422240"/>
                <a:ext cx="2683440" cy="143604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147249" y="4236097"/>
            <a:ext cx="3256915" cy="1633220"/>
          </a:xfrm>
          <a:custGeom>
            <a:avLst/>
            <a:gdLst/>
            <a:ahLst/>
            <a:cxnLst/>
            <a:rect l="l" t="t" r="r" b="b"/>
            <a:pathLst>
              <a:path w="3256915" h="1633220">
                <a:moveTo>
                  <a:pt x="2090056" y="0"/>
                </a:moveTo>
                <a:lnTo>
                  <a:pt x="1026367" y="0"/>
                </a:lnTo>
                <a:lnTo>
                  <a:pt x="0" y="9330"/>
                </a:lnTo>
                <a:lnTo>
                  <a:pt x="0" y="1623526"/>
                </a:lnTo>
                <a:lnTo>
                  <a:pt x="3256384" y="1632857"/>
                </a:lnTo>
                <a:lnTo>
                  <a:pt x="3256384" y="774440"/>
                </a:lnTo>
                <a:lnTo>
                  <a:pt x="2062064" y="774440"/>
                </a:lnTo>
                <a:lnTo>
                  <a:pt x="2090056" y="0"/>
                </a:lnTo>
                <a:close/>
              </a:path>
              <a:path w="3256915" h="1633220">
                <a:moveTo>
                  <a:pt x="3256384" y="625151"/>
                </a:moveTo>
                <a:lnTo>
                  <a:pt x="2062064" y="774440"/>
                </a:lnTo>
                <a:lnTo>
                  <a:pt x="3256384" y="774440"/>
                </a:lnTo>
                <a:lnTo>
                  <a:pt x="3256384" y="625151"/>
                </a:lnTo>
                <a:close/>
              </a:path>
            </a:pathLst>
          </a:custGeom>
          <a:solidFill>
            <a:srgbClr val="D0CEC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147249" y="4236097"/>
            <a:ext cx="3256915" cy="1633220"/>
          </a:xfrm>
          <a:custGeom>
            <a:avLst/>
            <a:gdLst/>
            <a:ahLst/>
            <a:cxnLst/>
            <a:rect l="l" t="t" r="r" b="b"/>
            <a:pathLst>
              <a:path w="3256915" h="1633220">
                <a:moveTo>
                  <a:pt x="0" y="1623526"/>
                </a:moveTo>
                <a:lnTo>
                  <a:pt x="0" y="9331"/>
                </a:lnTo>
                <a:lnTo>
                  <a:pt x="1026367" y="0"/>
                </a:lnTo>
                <a:lnTo>
                  <a:pt x="2090057" y="0"/>
                </a:lnTo>
                <a:lnTo>
                  <a:pt x="2062065" y="774441"/>
                </a:lnTo>
                <a:lnTo>
                  <a:pt x="3256384" y="625151"/>
                </a:lnTo>
                <a:lnTo>
                  <a:pt x="3256384" y="1632857"/>
                </a:lnTo>
                <a:lnTo>
                  <a:pt x="0" y="1623526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32289" y="416369"/>
            <a:ext cx="6279515" cy="10839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4330"/>
              </a:lnSpc>
            </a:pPr>
            <a:r>
              <a:rPr sz="4000" b="0" spc="-110" dirty="0">
                <a:latin typeface="Calibri Light"/>
                <a:cs typeface="Calibri Light"/>
              </a:rPr>
              <a:t>E</a:t>
            </a:r>
            <a:r>
              <a:rPr sz="4000" b="0" spc="-75" dirty="0">
                <a:latin typeface="Calibri Light"/>
                <a:cs typeface="Calibri Light"/>
              </a:rPr>
              <a:t>v</a:t>
            </a:r>
            <a:r>
              <a:rPr sz="4000" b="0" spc="-15" dirty="0">
                <a:latin typeface="Calibri Light"/>
                <a:cs typeface="Calibri Light"/>
              </a:rPr>
              <a:t>al</a:t>
            </a:r>
            <a:r>
              <a:rPr sz="4000" b="0" spc="-30" dirty="0">
                <a:latin typeface="Calibri Light"/>
                <a:cs typeface="Calibri Light"/>
              </a:rPr>
              <a:t>u</a:t>
            </a:r>
            <a:r>
              <a:rPr sz="4000" b="0" spc="-55" dirty="0">
                <a:latin typeface="Calibri Light"/>
                <a:cs typeface="Calibri Light"/>
              </a:rPr>
              <a:t>a</a:t>
            </a:r>
            <a:r>
              <a:rPr sz="4000" b="0" spc="-20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i</a:t>
            </a:r>
            <a:r>
              <a:rPr sz="4000" b="0" spc="-30" dirty="0">
                <a:latin typeface="Calibri Light"/>
                <a:cs typeface="Calibri Light"/>
              </a:rPr>
              <a:t>n</a:t>
            </a:r>
            <a:r>
              <a:rPr sz="4000" b="0" spc="-20" dirty="0">
                <a:latin typeface="Calibri Light"/>
                <a:cs typeface="Calibri Light"/>
              </a:rPr>
              <a:t>g</a:t>
            </a:r>
            <a:r>
              <a:rPr sz="4000" b="0" spc="-5" dirty="0">
                <a:latin typeface="Calibri Light"/>
                <a:cs typeface="Calibri Light"/>
              </a:rPr>
              <a:t> O</a:t>
            </a:r>
            <a:r>
              <a:rPr sz="4000" b="0" spc="-30" dirty="0">
                <a:latin typeface="Calibri Light"/>
                <a:cs typeface="Calibri Light"/>
              </a:rPr>
              <a:t>b</a:t>
            </a:r>
            <a:r>
              <a:rPr sz="4000" b="0" spc="-5" dirty="0">
                <a:latin typeface="Calibri Light"/>
                <a:cs typeface="Calibri Light"/>
              </a:rPr>
              <a:t>je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30" dirty="0">
                <a:latin typeface="Calibri Light"/>
                <a:cs typeface="Calibri Light"/>
              </a:rPr>
              <a:t>D</a:t>
            </a:r>
            <a:r>
              <a:rPr sz="4000" b="0" spc="-20" dirty="0">
                <a:latin typeface="Calibri Light"/>
                <a:cs typeface="Calibri Light"/>
              </a:rPr>
              <a:t>e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15" dirty="0">
                <a:latin typeface="Calibri Light"/>
                <a:cs typeface="Calibri Light"/>
              </a:rPr>
              <a:t>s: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40" dirty="0">
                <a:latin typeface="Calibri Light"/>
                <a:cs typeface="Calibri Light"/>
              </a:rPr>
              <a:t>M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0" dirty="0">
                <a:latin typeface="Calibri Light"/>
                <a:cs typeface="Calibri Light"/>
              </a:rPr>
              <a:t>an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60" dirty="0">
                <a:latin typeface="Calibri Light"/>
                <a:cs typeface="Calibri Light"/>
              </a:rPr>
              <a:t>A</a:t>
            </a:r>
            <a:r>
              <a:rPr sz="4000" b="0" spc="-55" dirty="0">
                <a:latin typeface="Calibri Light"/>
                <a:cs typeface="Calibri Light"/>
              </a:rPr>
              <a:t>v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20" dirty="0">
                <a:latin typeface="Calibri Light"/>
                <a:cs typeface="Calibri Light"/>
              </a:rPr>
              <a:t>a</a:t>
            </a:r>
            <a:r>
              <a:rPr sz="4000" b="0" spc="-50" dirty="0">
                <a:latin typeface="Calibri Light"/>
                <a:cs typeface="Calibri Light"/>
              </a:rPr>
              <a:t>g</a:t>
            </a:r>
            <a:r>
              <a:rPr sz="4000" b="0" dirty="0">
                <a:latin typeface="Calibri Light"/>
                <a:cs typeface="Calibri Light"/>
              </a:rPr>
              <a:t>e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55" dirty="0">
                <a:latin typeface="Calibri Light"/>
                <a:cs typeface="Calibri Light"/>
              </a:rPr>
              <a:t>P</a:t>
            </a:r>
            <a:r>
              <a:rPr sz="4000" b="0" spc="-80" dirty="0">
                <a:latin typeface="Calibri Light"/>
                <a:cs typeface="Calibri Light"/>
              </a:rPr>
              <a:t>r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isi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25" dirty="0">
                <a:latin typeface="Calibri Light"/>
                <a:cs typeface="Calibri Light"/>
              </a:rPr>
              <a:t>n</a:t>
            </a:r>
            <a:r>
              <a:rPr sz="4000" b="0" spc="-10" dirty="0">
                <a:latin typeface="Calibri Light"/>
                <a:cs typeface="Calibri Light"/>
              </a:rPr>
              <a:t> (</a:t>
            </a:r>
            <a:r>
              <a:rPr sz="4000" b="0" spc="-5" dirty="0">
                <a:latin typeface="Calibri Light"/>
                <a:cs typeface="Calibri Light"/>
              </a:rPr>
              <a:t>mA</a:t>
            </a:r>
            <a:r>
              <a:rPr sz="4000" b="0" dirty="0">
                <a:latin typeface="Calibri Light"/>
                <a:cs typeface="Calibri Light"/>
              </a:rPr>
              <a:t>P</a:t>
            </a:r>
            <a:r>
              <a:rPr sz="4000" b="0" spc="-15" dirty="0">
                <a:latin typeface="Calibri Light"/>
                <a:cs typeface="Calibri Light"/>
              </a:rPr>
              <a:t>)</a:t>
            </a:r>
            <a:endParaRPr sz="4000">
              <a:latin typeface="Calibri Light"/>
              <a:cs typeface="Calibri Ligh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32289" y="1882086"/>
            <a:ext cx="5951220" cy="271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15" dirty="0">
                <a:latin typeface="Calibri"/>
                <a:cs typeface="Calibri"/>
              </a:rPr>
              <a:t>R</a:t>
            </a:r>
            <a:r>
              <a:rPr sz="2000" spc="-5" dirty="0">
                <a:latin typeface="Calibri"/>
                <a:cs typeface="Calibri"/>
              </a:rPr>
              <a:t>u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obj</a:t>
            </a:r>
            <a:r>
              <a:rPr sz="2000" spc="-10" dirty="0">
                <a:latin typeface="Calibri"/>
                <a:cs typeface="Calibri"/>
              </a:rPr>
              <a:t>ect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NM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355600" marR="17399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160" dirty="0">
                <a:latin typeface="Calibri"/>
                <a:cs typeface="Calibri"/>
              </a:rPr>
              <a:t>y</a:t>
            </a:r>
            <a:r>
              <a:rPr sz="2000" spc="-5" dirty="0">
                <a:latin typeface="Calibri"/>
                <a:cs typeface="Calibri"/>
              </a:rPr>
              <a:t>,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5" dirty="0">
                <a:latin typeface="Calibri"/>
                <a:cs typeface="Calibri"/>
              </a:rPr>
              <a:t>pu</a:t>
            </a:r>
            <a:r>
              <a:rPr sz="2000" spc="-1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10" dirty="0">
                <a:latin typeface="Calibri"/>
                <a:cs typeface="Calibri"/>
              </a:rPr>
              <a:t>A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) = a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 </a:t>
            </a:r>
            <a:r>
              <a:rPr sz="2000" spc="-5" dirty="0">
                <a:latin typeface="Calibri"/>
                <a:cs typeface="Calibri"/>
              </a:rPr>
              <a:t>und</a:t>
            </a:r>
            <a:r>
              <a:rPr sz="2000" dirty="0">
                <a:latin typeface="Calibri"/>
                <a:cs typeface="Calibri"/>
              </a:rPr>
              <a:t>e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v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5" dirty="0">
                <a:latin typeface="Calibri"/>
                <a:cs typeface="Calibri"/>
              </a:rPr>
              <a:t>Cu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buFont typeface="Calibri"/>
              <a:buAutoNum type="arabicPeriod"/>
              <a:tabLst>
                <a:tab pos="8128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5" dirty="0">
                <a:latin typeface="Calibri"/>
                <a:cs typeface="Calibri"/>
              </a:rPr>
              <a:t>h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15" dirty="0">
                <a:latin typeface="Calibri"/>
                <a:cs typeface="Calibri"/>
              </a:rPr>
              <a:t>gh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l</a:t>
            </a:r>
            <a:r>
              <a:rPr sz="2000" spc="-15" dirty="0">
                <a:latin typeface="Calibri"/>
                <a:cs typeface="Calibri"/>
              </a:rPr>
              <a:t>o</a:t>
            </a:r>
            <a:r>
              <a:rPr sz="2000" spc="-40" dirty="0">
                <a:latin typeface="Calibri"/>
                <a:cs typeface="Calibri"/>
              </a:rPr>
              <a:t>w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1270000" marR="450215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spc="-10" dirty="0">
                <a:latin typeface="Calibri"/>
                <a:cs typeface="Calibri"/>
              </a:rPr>
              <a:t>I</a:t>
            </a:r>
            <a:r>
              <a:rPr sz="2000" dirty="0">
                <a:latin typeface="Calibri"/>
                <a:cs typeface="Calibri"/>
              </a:rPr>
              <a:t>f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5" dirty="0">
                <a:latin typeface="Calibri"/>
                <a:cs typeface="Calibri"/>
              </a:rPr>
              <a:t>me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G</a:t>
            </a:r>
            <a:r>
              <a:rPr sz="2000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 b</a:t>
            </a:r>
            <a:r>
              <a:rPr sz="2000" spc="-4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x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IoU</a:t>
            </a:r>
            <a:r>
              <a:rPr sz="2000" dirty="0">
                <a:latin typeface="Calibri"/>
                <a:cs typeface="Calibri"/>
              </a:rPr>
              <a:t> &gt; </a:t>
            </a:r>
            <a:r>
              <a:rPr sz="2000" spc="-20" dirty="0">
                <a:latin typeface="Calibri"/>
                <a:cs typeface="Calibri"/>
              </a:rPr>
              <a:t>0</a:t>
            </a:r>
            <a:r>
              <a:rPr sz="2000" spc="-5" dirty="0">
                <a:latin typeface="Calibri"/>
                <a:cs typeface="Calibri"/>
              </a:rPr>
              <a:t>.</a:t>
            </a:r>
            <a:r>
              <a:rPr sz="2000" spc="-20" dirty="0">
                <a:latin typeface="Calibri"/>
                <a:cs typeface="Calibri"/>
              </a:rPr>
              <a:t>5</a:t>
            </a:r>
            <a:r>
              <a:rPr sz="2000" spc="-5" dirty="0">
                <a:latin typeface="Calibri"/>
                <a:cs typeface="Calibri"/>
              </a:rPr>
              <a:t>,</a:t>
            </a:r>
            <a:r>
              <a:rPr sz="2000" spc="-15" dirty="0">
                <a:latin typeface="Calibri"/>
                <a:cs typeface="Calibri"/>
              </a:rPr>
              <a:t> 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rk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as </a:t>
            </a:r>
            <a:r>
              <a:rPr sz="2000" spc="-5" dirty="0">
                <a:latin typeface="Calibri"/>
                <a:cs typeface="Calibri"/>
              </a:rPr>
              <a:t>po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a</a:t>
            </a:r>
            <a:r>
              <a:rPr sz="2000" spc="-5" dirty="0">
                <a:latin typeface="Calibri"/>
                <a:cs typeface="Calibri"/>
              </a:rPr>
              <a:t>n</a:t>
            </a:r>
            <a:r>
              <a:rPr sz="2000" dirty="0">
                <a:latin typeface="Calibri"/>
                <a:cs typeface="Calibri"/>
              </a:rPr>
              <a:t>d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li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n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G</a:t>
            </a:r>
            <a:r>
              <a:rPr sz="2000" dirty="0">
                <a:latin typeface="Calibri"/>
                <a:cs typeface="Calibri"/>
              </a:rPr>
              <a:t>T</a:t>
            </a:r>
            <a:endParaRPr sz="20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dirty="0">
                <a:latin typeface="Calibri"/>
                <a:cs typeface="Calibri"/>
              </a:rPr>
              <a:t>O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rk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as </a:t>
            </a:r>
            <a:r>
              <a:rPr sz="2000" spc="-20" dirty="0">
                <a:latin typeface="Calibri"/>
                <a:cs typeface="Calibri"/>
              </a:rPr>
              <a:t>n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g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l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 </a:t>
            </a:r>
            <a:r>
              <a:rPr sz="2000" spc="-5" dirty="0">
                <a:latin typeface="Calibri"/>
                <a:cs typeface="Calibri"/>
              </a:rPr>
              <a:t>po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20" dirty="0">
                <a:latin typeface="Calibri"/>
                <a:cs typeface="Calibri"/>
              </a:rPr>
              <a:t>n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PR</a:t>
            </a:r>
            <a:r>
              <a:rPr sz="2000" spc="-5" dirty="0">
                <a:latin typeface="Calibri"/>
                <a:cs typeface="Calibri"/>
              </a:rPr>
              <a:t> Cu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buFont typeface="Calibri"/>
              <a:buAutoNum type="arabicPeriod"/>
              <a:tabLst>
                <a:tab pos="812800" algn="l"/>
              </a:tabLst>
            </a:pPr>
            <a:r>
              <a:rPr sz="2000" spc="-5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10" dirty="0">
                <a:latin typeface="Calibri"/>
                <a:cs typeface="Calibri"/>
              </a:rPr>
              <a:t>A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) = a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 </a:t>
            </a:r>
            <a:r>
              <a:rPr sz="2000" spc="-5" dirty="0">
                <a:latin typeface="Calibri"/>
                <a:cs typeface="Calibri"/>
              </a:rPr>
              <a:t>und</a:t>
            </a:r>
            <a:r>
              <a:rPr sz="2000" dirty="0">
                <a:latin typeface="Calibri"/>
                <a:cs typeface="Calibri"/>
              </a:rPr>
              <a:t>e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PR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963250" y="877073"/>
            <a:ext cx="2877185" cy="597535"/>
          </a:xfrm>
          <a:prstGeom prst="rect">
            <a:avLst/>
          </a:prstGeom>
          <a:solidFill>
            <a:srgbClr val="70AD47"/>
          </a:solidFill>
        </p:spPr>
        <p:txBody>
          <a:bodyPr vert="horz" wrap="square" lIns="0" tIns="0" rIns="0" bIns="0" rtlCol="0">
            <a:spAutoFit/>
          </a:bodyPr>
          <a:lstStyle/>
          <a:p>
            <a:pPr marL="215900">
              <a:lnSpc>
                <a:spcPct val="100000"/>
              </a:lnSpc>
              <a:tabLst>
                <a:tab pos="1235710" algn="l"/>
                <a:tab pos="2256155" algn="l"/>
              </a:tabLst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99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	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95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	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6963212" y="596207"/>
            <a:ext cx="4895850" cy="114300"/>
          </a:xfrm>
          <a:custGeom>
            <a:avLst/>
            <a:gdLst/>
            <a:ahLst/>
            <a:cxnLst/>
            <a:rect l="l" t="t" r="r" b="b"/>
            <a:pathLst>
              <a:path w="4895850" h="114300">
                <a:moveTo>
                  <a:pt x="4857144" y="76200"/>
                </a:moveTo>
                <a:lnTo>
                  <a:pt x="4781233" y="76200"/>
                </a:lnTo>
                <a:lnTo>
                  <a:pt x="4781306" y="114300"/>
                </a:lnTo>
                <a:lnTo>
                  <a:pt x="4857144" y="76200"/>
                </a:lnTo>
                <a:close/>
              </a:path>
              <a:path w="4895850" h="114300">
                <a:moveTo>
                  <a:pt x="4781088" y="0"/>
                </a:moveTo>
                <a:lnTo>
                  <a:pt x="4781161" y="38100"/>
                </a:lnTo>
                <a:lnTo>
                  <a:pt x="0" y="47213"/>
                </a:lnTo>
                <a:lnTo>
                  <a:pt x="73" y="85313"/>
                </a:lnTo>
                <a:lnTo>
                  <a:pt x="4857144" y="76200"/>
                </a:lnTo>
                <a:lnTo>
                  <a:pt x="4895498" y="56931"/>
                </a:lnTo>
                <a:lnTo>
                  <a:pt x="4781088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6983955" y="324483"/>
            <a:ext cx="3167380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Al</a:t>
            </a:r>
            <a:r>
              <a:rPr sz="1800" dirty="0">
                <a:latin typeface="Calibri"/>
                <a:cs typeface="Calibri"/>
              </a:rPr>
              <a:t>l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do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</a:t>
            </a:r>
            <a:r>
              <a:rPr sz="1800" spc="-15" dirty="0">
                <a:latin typeface="Calibri"/>
                <a:cs typeface="Calibri"/>
              </a:rPr>
              <a:t>e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spc="-10" dirty="0">
                <a:latin typeface="Calibri"/>
                <a:cs typeface="Calibri"/>
              </a:rPr>
              <a:t>c</a:t>
            </a:r>
            <a:r>
              <a:rPr sz="1800" spc="-1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i</a:t>
            </a:r>
            <a:r>
              <a:rPr sz="1800" dirty="0">
                <a:latin typeface="Calibri"/>
                <a:cs typeface="Calibri"/>
              </a:rPr>
              <a:t>ons </a:t>
            </a:r>
            <a:r>
              <a:rPr sz="1800" spc="-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5" dirty="0">
                <a:latin typeface="Calibri"/>
                <a:cs typeface="Calibri"/>
              </a:rPr>
              <a:t>r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dirty="0">
                <a:latin typeface="Calibri"/>
                <a:cs typeface="Calibri"/>
              </a:rPr>
              <a:t>d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y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s</a:t>
            </a: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40" dirty="0">
                <a:latin typeface="Calibri"/>
                <a:cs typeface="Calibri"/>
              </a:rPr>
              <a:t>r</a:t>
            </a:r>
            <a:r>
              <a:rPr sz="1800" spc="-10" dirty="0">
                <a:latin typeface="Calibri"/>
                <a:cs typeface="Calibri"/>
              </a:rPr>
              <a:t>e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37616" y="877073"/>
            <a:ext cx="836930" cy="597535"/>
          </a:xfrm>
          <a:prstGeom prst="rect">
            <a:avLst/>
          </a:prstGeom>
          <a:solidFill>
            <a:srgbClr val="70AD47"/>
          </a:solidFill>
        </p:spPr>
        <p:txBody>
          <a:bodyPr vert="horz" wrap="square" lIns="0" tIns="0" rIns="0" bIns="0" rtlCol="0">
            <a:spAutoFit/>
          </a:bodyPr>
          <a:lstStyle/>
          <a:p>
            <a:pPr marL="215900">
              <a:lnSpc>
                <a:spcPct val="100000"/>
              </a:lnSpc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10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6963250" y="1932644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FBE5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983396" y="1947852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FBE5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9003544" y="1947852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ED7D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6919701" y="2729721"/>
            <a:ext cx="2512060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Al</a:t>
            </a:r>
            <a:r>
              <a:rPr sz="1800" dirty="0">
                <a:latin typeface="Calibri"/>
                <a:cs typeface="Calibri"/>
              </a:rPr>
              <a:t>l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-45" dirty="0">
                <a:latin typeface="Calibri"/>
                <a:cs typeface="Calibri"/>
              </a:rPr>
              <a:t>r</a:t>
            </a:r>
            <a:r>
              <a:rPr sz="1800" dirty="0">
                <a:latin typeface="Calibri"/>
                <a:cs typeface="Calibri"/>
              </a:rPr>
              <a:t>ound</a:t>
            </a:r>
            <a:r>
              <a:rPr sz="1800" spc="-5" dirty="0">
                <a:latin typeface="Calibri"/>
                <a:cs typeface="Calibri"/>
              </a:rPr>
              <a:t>-</a:t>
            </a:r>
            <a:r>
              <a:rPr sz="1800" spc="-15" dirty="0">
                <a:latin typeface="Calibri"/>
                <a:cs typeface="Calibri"/>
              </a:rPr>
              <a:t>tr</a:t>
            </a:r>
            <a:r>
              <a:rPr sz="1800" spc="-5" dirty="0">
                <a:latin typeface="Calibri"/>
                <a:cs typeface="Calibri"/>
              </a:rPr>
              <a:t>ut</a:t>
            </a:r>
            <a:r>
              <a:rPr sz="1800" dirty="0">
                <a:latin typeface="Calibri"/>
                <a:cs typeface="Calibri"/>
              </a:rPr>
              <a:t>h</a:t>
            </a:r>
            <a:r>
              <a:rPr sz="1800" spc="10" dirty="0">
                <a:latin typeface="Calibri"/>
                <a:cs typeface="Calibri"/>
              </a:rPr>
              <a:t> </a:t>
            </a:r>
            <a:r>
              <a:rPr sz="1800" spc="5" dirty="0">
                <a:latin typeface="Calibri"/>
                <a:cs typeface="Calibri"/>
              </a:rPr>
              <a:t>d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5" dirty="0">
                <a:latin typeface="Calibri"/>
                <a:cs typeface="Calibri"/>
              </a:rPr>
              <a:t> 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spc="-55" dirty="0">
                <a:latin typeface="Calibri"/>
                <a:cs typeface="Calibri"/>
              </a:rPr>
              <a:t>x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17470" y="877073"/>
            <a:ext cx="836930" cy="597535"/>
          </a:xfrm>
          <a:prstGeom prst="rect">
            <a:avLst/>
          </a:prstGeom>
          <a:solidFill>
            <a:srgbClr val="C00000"/>
          </a:solidFill>
        </p:spPr>
        <p:txBody>
          <a:bodyPr vert="horz" wrap="square" lIns="0" tIns="0" rIns="0" bIns="0" rtlCol="0">
            <a:spAutoFit/>
          </a:bodyPr>
          <a:lstStyle/>
          <a:p>
            <a:pPr marL="273685">
              <a:lnSpc>
                <a:spcPct val="100000"/>
              </a:lnSpc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5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139540" y="4083907"/>
            <a:ext cx="0" cy="1831339"/>
          </a:xfrm>
          <a:custGeom>
            <a:avLst/>
            <a:gdLst/>
            <a:ahLst/>
            <a:cxnLst/>
            <a:rect l="l" t="t" r="r" b="b"/>
            <a:pathLst>
              <a:path h="1831339">
                <a:moveTo>
                  <a:pt x="0" y="0"/>
                </a:moveTo>
                <a:lnTo>
                  <a:pt x="1" y="1830782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7053503" y="5856670"/>
            <a:ext cx="3359785" cy="0"/>
          </a:xfrm>
          <a:custGeom>
            <a:avLst/>
            <a:gdLst/>
            <a:ahLst/>
            <a:cxnLst/>
            <a:rect l="l" t="t" r="r" b="b"/>
            <a:pathLst>
              <a:path w="3359784">
                <a:moveTo>
                  <a:pt x="3359460" y="0"/>
                </a:moveTo>
                <a:lnTo>
                  <a:pt x="0" y="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6636556" y="4352164"/>
            <a:ext cx="330200" cy="1144905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P</a:t>
            </a:r>
            <a:r>
              <a:rPr sz="2400" spc="-3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9111129" y="4136883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1" y="0"/>
                </a:moveTo>
                <a:lnTo>
                  <a:pt x="57012" y="9330"/>
                </a:lnTo>
                <a:lnTo>
                  <a:pt x="24164" y="34202"/>
                </a:lnTo>
                <a:lnTo>
                  <a:pt x="4162" y="70511"/>
                </a:lnTo>
                <a:lnTo>
                  <a:pt x="0" y="100386"/>
                </a:lnTo>
                <a:lnTo>
                  <a:pt x="1246" y="114852"/>
                </a:lnTo>
                <a:lnTo>
                  <a:pt x="16439" y="153642"/>
                </a:lnTo>
                <a:lnTo>
                  <a:pt x="45773" y="182380"/>
                </a:lnTo>
                <a:lnTo>
                  <a:pt x="85342" y="197031"/>
                </a:lnTo>
                <a:lnTo>
                  <a:pt x="100131" y="198086"/>
                </a:lnTo>
                <a:lnTo>
                  <a:pt x="114628" y="196871"/>
                </a:lnTo>
                <a:lnTo>
                  <a:pt x="153511" y="181740"/>
                </a:lnTo>
                <a:lnTo>
                  <a:pt x="182327" y="152458"/>
                </a:lnTo>
                <a:lnTo>
                  <a:pt x="197021" y="112986"/>
                </a:lnTo>
                <a:lnTo>
                  <a:pt x="198080" y="98249"/>
                </a:lnTo>
                <a:lnTo>
                  <a:pt x="196903" y="83714"/>
                </a:lnTo>
                <a:lnTo>
                  <a:pt x="181846" y="44718"/>
                </a:lnTo>
                <a:lnTo>
                  <a:pt x="152629" y="15809"/>
                </a:lnTo>
                <a:lnTo>
                  <a:pt x="113275" y="1063"/>
                </a:lnTo>
                <a:lnTo>
                  <a:pt x="98601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9111120" y="4136883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069210" y="4140814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0" y="0"/>
                </a:moveTo>
                <a:lnTo>
                  <a:pt x="57011" y="9330"/>
                </a:lnTo>
                <a:lnTo>
                  <a:pt x="24164" y="34203"/>
                </a:lnTo>
                <a:lnTo>
                  <a:pt x="4162" y="70512"/>
                </a:lnTo>
                <a:lnTo>
                  <a:pt x="0" y="100387"/>
                </a:lnTo>
                <a:lnTo>
                  <a:pt x="1246" y="114853"/>
                </a:lnTo>
                <a:lnTo>
                  <a:pt x="16439" y="153642"/>
                </a:lnTo>
                <a:lnTo>
                  <a:pt x="45773" y="182380"/>
                </a:lnTo>
                <a:lnTo>
                  <a:pt x="85342" y="197031"/>
                </a:lnTo>
                <a:lnTo>
                  <a:pt x="100132" y="198086"/>
                </a:lnTo>
                <a:lnTo>
                  <a:pt x="114629" y="196871"/>
                </a:lnTo>
                <a:lnTo>
                  <a:pt x="153511" y="181739"/>
                </a:lnTo>
                <a:lnTo>
                  <a:pt x="182327" y="152458"/>
                </a:lnTo>
                <a:lnTo>
                  <a:pt x="197021" y="112986"/>
                </a:lnTo>
                <a:lnTo>
                  <a:pt x="198080" y="98248"/>
                </a:lnTo>
                <a:lnTo>
                  <a:pt x="196903" y="83713"/>
                </a:lnTo>
                <a:lnTo>
                  <a:pt x="181845" y="44718"/>
                </a:lnTo>
                <a:lnTo>
                  <a:pt x="152628" y="15809"/>
                </a:lnTo>
                <a:lnTo>
                  <a:pt x="113274" y="1063"/>
                </a:lnTo>
                <a:lnTo>
                  <a:pt x="98600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8069201" y="4140814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0389702" y="5706284"/>
            <a:ext cx="0" cy="300990"/>
          </a:xfrm>
          <a:custGeom>
            <a:avLst/>
            <a:gdLst/>
            <a:ahLst/>
            <a:cxnLst/>
            <a:rect l="l" t="t" r="r" b="b"/>
            <a:pathLst>
              <a:path h="300989">
                <a:moveTo>
                  <a:pt x="0" y="0"/>
                </a:moveTo>
                <a:lnTo>
                  <a:pt x="1" y="30077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9210167" y="5726921"/>
            <a:ext cx="0" cy="300990"/>
          </a:xfrm>
          <a:custGeom>
            <a:avLst/>
            <a:gdLst/>
            <a:ahLst/>
            <a:cxnLst/>
            <a:rect l="l" t="t" r="r" b="b"/>
            <a:pathLst>
              <a:path h="300989">
                <a:moveTo>
                  <a:pt x="0" y="0"/>
                </a:moveTo>
                <a:lnTo>
                  <a:pt x="1" y="30077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8168247" y="5706284"/>
            <a:ext cx="0" cy="300990"/>
          </a:xfrm>
          <a:custGeom>
            <a:avLst/>
            <a:gdLst/>
            <a:ahLst/>
            <a:cxnLst/>
            <a:rect l="l" t="t" r="r" b="b"/>
            <a:pathLst>
              <a:path h="300989">
                <a:moveTo>
                  <a:pt x="0" y="0"/>
                </a:moveTo>
                <a:lnTo>
                  <a:pt x="1" y="30077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7019290" y="4239861"/>
            <a:ext cx="263525" cy="635"/>
          </a:xfrm>
          <a:custGeom>
            <a:avLst/>
            <a:gdLst/>
            <a:ahLst/>
            <a:cxnLst/>
            <a:rect l="l" t="t" r="r" b="b"/>
            <a:pathLst>
              <a:path w="263525" h="635">
                <a:moveTo>
                  <a:pt x="262911" y="440"/>
                </a:moveTo>
                <a:lnTo>
                  <a:pt x="0" y="0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9111129" y="4897730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0" y="0"/>
                </a:moveTo>
                <a:lnTo>
                  <a:pt x="57011" y="9330"/>
                </a:lnTo>
                <a:lnTo>
                  <a:pt x="24164" y="34203"/>
                </a:lnTo>
                <a:lnTo>
                  <a:pt x="4162" y="70512"/>
                </a:lnTo>
                <a:lnTo>
                  <a:pt x="0" y="100387"/>
                </a:lnTo>
                <a:lnTo>
                  <a:pt x="1246" y="114853"/>
                </a:lnTo>
                <a:lnTo>
                  <a:pt x="16439" y="153642"/>
                </a:lnTo>
                <a:lnTo>
                  <a:pt x="45773" y="182380"/>
                </a:lnTo>
                <a:lnTo>
                  <a:pt x="85342" y="197031"/>
                </a:lnTo>
                <a:lnTo>
                  <a:pt x="100132" y="198086"/>
                </a:lnTo>
                <a:lnTo>
                  <a:pt x="114629" y="196871"/>
                </a:lnTo>
                <a:lnTo>
                  <a:pt x="153511" y="181739"/>
                </a:lnTo>
                <a:lnTo>
                  <a:pt x="182327" y="152458"/>
                </a:lnTo>
                <a:lnTo>
                  <a:pt x="197021" y="112986"/>
                </a:lnTo>
                <a:lnTo>
                  <a:pt x="198080" y="98248"/>
                </a:lnTo>
                <a:lnTo>
                  <a:pt x="196903" y="83713"/>
                </a:lnTo>
                <a:lnTo>
                  <a:pt x="181845" y="44718"/>
                </a:lnTo>
                <a:lnTo>
                  <a:pt x="152628" y="15809"/>
                </a:lnTo>
                <a:lnTo>
                  <a:pt x="113274" y="1063"/>
                </a:lnTo>
                <a:lnTo>
                  <a:pt x="98600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9111120" y="4897730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9111129" y="4481870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1" y="0"/>
                </a:moveTo>
                <a:lnTo>
                  <a:pt x="57012" y="9330"/>
                </a:lnTo>
                <a:lnTo>
                  <a:pt x="24164" y="34202"/>
                </a:lnTo>
                <a:lnTo>
                  <a:pt x="4162" y="70511"/>
                </a:lnTo>
                <a:lnTo>
                  <a:pt x="0" y="100384"/>
                </a:lnTo>
                <a:lnTo>
                  <a:pt x="1246" y="114850"/>
                </a:lnTo>
                <a:lnTo>
                  <a:pt x="16438" y="153640"/>
                </a:lnTo>
                <a:lnTo>
                  <a:pt x="45772" y="182379"/>
                </a:lnTo>
                <a:lnTo>
                  <a:pt x="85341" y="197030"/>
                </a:lnTo>
                <a:lnTo>
                  <a:pt x="100130" y="198085"/>
                </a:lnTo>
                <a:lnTo>
                  <a:pt x="114627" y="196870"/>
                </a:lnTo>
                <a:lnTo>
                  <a:pt x="153510" y="181739"/>
                </a:lnTo>
                <a:lnTo>
                  <a:pt x="182326" y="152458"/>
                </a:lnTo>
                <a:lnTo>
                  <a:pt x="197021" y="112986"/>
                </a:lnTo>
                <a:lnTo>
                  <a:pt x="198080" y="98249"/>
                </a:lnTo>
                <a:lnTo>
                  <a:pt x="196903" y="83714"/>
                </a:lnTo>
                <a:lnTo>
                  <a:pt x="181846" y="44718"/>
                </a:lnTo>
                <a:lnTo>
                  <a:pt x="152629" y="15809"/>
                </a:lnTo>
                <a:lnTo>
                  <a:pt x="113275" y="1063"/>
                </a:lnTo>
                <a:lnTo>
                  <a:pt x="98601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111120" y="4481870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0290664" y="4764097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1" y="0"/>
                </a:moveTo>
                <a:lnTo>
                  <a:pt x="57012" y="9330"/>
                </a:lnTo>
                <a:lnTo>
                  <a:pt x="24164" y="34202"/>
                </a:lnTo>
                <a:lnTo>
                  <a:pt x="4162" y="70511"/>
                </a:lnTo>
                <a:lnTo>
                  <a:pt x="0" y="100386"/>
                </a:lnTo>
                <a:lnTo>
                  <a:pt x="1246" y="114852"/>
                </a:lnTo>
                <a:lnTo>
                  <a:pt x="16439" y="153641"/>
                </a:lnTo>
                <a:lnTo>
                  <a:pt x="45773" y="182379"/>
                </a:lnTo>
                <a:lnTo>
                  <a:pt x="85343" y="197030"/>
                </a:lnTo>
                <a:lnTo>
                  <a:pt x="100132" y="198085"/>
                </a:lnTo>
                <a:lnTo>
                  <a:pt x="114629" y="196870"/>
                </a:lnTo>
                <a:lnTo>
                  <a:pt x="153512" y="181738"/>
                </a:lnTo>
                <a:lnTo>
                  <a:pt x="182328" y="152457"/>
                </a:lnTo>
                <a:lnTo>
                  <a:pt x="197022" y="112985"/>
                </a:lnTo>
                <a:lnTo>
                  <a:pt x="198081" y="98248"/>
                </a:lnTo>
                <a:lnTo>
                  <a:pt x="196904" y="83713"/>
                </a:lnTo>
                <a:lnTo>
                  <a:pt x="181847" y="44718"/>
                </a:lnTo>
                <a:lnTo>
                  <a:pt x="152629" y="15809"/>
                </a:lnTo>
                <a:lnTo>
                  <a:pt x="113276" y="1063"/>
                </a:lnTo>
                <a:lnTo>
                  <a:pt x="98601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0290654" y="4764097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/>
          <p:nvPr/>
        </p:nvSpPr>
        <p:spPr>
          <a:xfrm>
            <a:off x="7369984" y="5206255"/>
            <a:ext cx="2328545" cy="431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spc="5" dirty="0">
                <a:latin typeface="Calibri"/>
                <a:cs typeface="Calibri"/>
              </a:rPr>
              <a:t>D</a:t>
            </a:r>
            <a:r>
              <a:rPr sz="3200" spc="-5" dirty="0">
                <a:latin typeface="Calibri"/>
                <a:cs typeface="Calibri"/>
              </a:rPr>
              <a:t>o</a:t>
            </a:r>
            <a:r>
              <a:rPr sz="3200" spc="-15" dirty="0">
                <a:latin typeface="Calibri"/>
                <a:cs typeface="Calibri"/>
              </a:rPr>
              <a:t>g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25" dirty="0">
                <a:latin typeface="Calibri"/>
                <a:cs typeface="Calibri"/>
              </a:rPr>
              <a:t>A</a:t>
            </a:r>
            <a:r>
              <a:rPr sz="3200" spc="-20" dirty="0">
                <a:latin typeface="Calibri"/>
                <a:cs typeface="Calibri"/>
              </a:rPr>
              <a:t>P</a:t>
            </a:r>
            <a:r>
              <a:rPr sz="3200" spc="-5" dirty="0">
                <a:latin typeface="Calibri"/>
                <a:cs typeface="Calibri"/>
              </a:rPr>
              <a:t> </a:t>
            </a:r>
            <a:r>
              <a:rPr sz="3200" dirty="0">
                <a:latin typeface="Calibri"/>
                <a:cs typeface="Calibri"/>
              </a:rPr>
              <a:t>=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20" dirty="0">
                <a:latin typeface="Calibri"/>
                <a:cs typeface="Calibri"/>
              </a:rPr>
              <a:t>0</a:t>
            </a:r>
            <a:r>
              <a:rPr sz="3200" spc="5" dirty="0">
                <a:latin typeface="Calibri"/>
                <a:cs typeface="Calibri"/>
              </a:rPr>
              <a:t>.</a:t>
            </a:r>
            <a:r>
              <a:rPr sz="3200" dirty="0">
                <a:latin typeface="Calibri"/>
                <a:cs typeface="Calibri"/>
              </a:rPr>
              <a:t>8</a:t>
            </a:r>
            <a:r>
              <a:rPr sz="3200" spc="-20" dirty="0">
                <a:latin typeface="Calibri"/>
                <a:cs typeface="Calibri"/>
              </a:rPr>
              <a:t>6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8353995" y="5935601"/>
            <a:ext cx="74993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all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9340529" y="6045842"/>
            <a:ext cx="1933575" cy="735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0020" algn="ctr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1</a:t>
            </a:r>
            <a:r>
              <a:rPr sz="1800" spc="-5" dirty="0">
                <a:latin typeface="Calibri"/>
                <a:cs typeface="Calibri"/>
              </a:rPr>
              <a:t>.</a:t>
            </a:r>
            <a:r>
              <a:rPr sz="1800" spc="-10" dirty="0">
                <a:latin typeface="Calibri"/>
                <a:cs typeface="Calibri"/>
              </a:rPr>
              <a:t>0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380"/>
              </a:spcBef>
            </a:pP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N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o</a:t>
            </a:r>
            <a:r>
              <a:rPr sz="2000" spc="-35" dirty="0">
                <a:solidFill>
                  <a:srgbClr val="FFCB05"/>
                </a:solidFill>
                <a:latin typeface="Calibri"/>
                <a:cs typeface="Calibri"/>
              </a:rPr>
              <a:t>v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em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b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er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6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,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2019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35" name="object 3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36" name="object 3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53</a:t>
            </a:fld>
            <a:endParaRPr spc="-15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147249" y="4236097"/>
            <a:ext cx="3256915" cy="1633220"/>
          </a:xfrm>
          <a:custGeom>
            <a:avLst/>
            <a:gdLst/>
            <a:ahLst/>
            <a:cxnLst/>
            <a:rect l="l" t="t" r="r" b="b"/>
            <a:pathLst>
              <a:path w="3256915" h="1633220">
                <a:moveTo>
                  <a:pt x="2090056" y="0"/>
                </a:moveTo>
                <a:lnTo>
                  <a:pt x="1026367" y="0"/>
                </a:lnTo>
                <a:lnTo>
                  <a:pt x="0" y="9330"/>
                </a:lnTo>
                <a:lnTo>
                  <a:pt x="0" y="1623526"/>
                </a:lnTo>
                <a:lnTo>
                  <a:pt x="3256384" y="1632857"/>
                </a:lnTo>
                <a:lnTo>
                  <a:pt x="3256384" y="774440"/>
                </a:lnTo>
                <a:lnTo>
                  <a:pt x="2062064" y="774440"/>
                </a:lnTo>
                <a:lnTo>
                  <a:pt x="2090056" y="0"/>
                </a:lnTo>
                <a:close/>
              </a:path>
              <a:path w="3256915" h="1633220">
                <a:moveTo>
                  <a:pt x="3256384" y="625151"/>
                </a:moveTo>
                <a:lnTo>
                  <a:pt x="2062064" y="774440"/>
                </a:lnTo>
                <a:lnTo>
                  <a:pt x="3256384" y="774440"/>
                </a:lnTo>
                <a:lnTo>
                  <a:pt x="3256384" y="625151"/>
                </a:lnTo>
                <a:close/>
              </a:path>
            </a:pathLst>
          </a:custGeom>
          <a:solidFill>
            <a:srgbClr val="D0CEC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147249" y="4236097"/>
            <a:ext cx="3256915" cy="1633220"/>
          </a:xfrm>
          <a:custGeom>
            <a:avLst/>
            <a:gdLst/>
            <a:ahLst/>
            <a:cxnLst/>
            <a:rect l="l" t="t" r="r" b="b"/>
            <a:pathLst>
              <a:path w="3256915" h="1633220">
                <a:moveTo>
                  <a:pt x="0" y="1623526"/>
                </a:moveTo>
                <a:lnTo>
                  <a:pt x="0" y="9331"/>
                </a:lnTo>
                <a:lnTo>
                  <a:pt x="1026367" y="0"/>
                </a:lnTo>
                <a:lnTo>
                  <a:pt x="2090057" y="0"/>
                </a:lnTo>
                <a:lnTo>
                  <a:pt x="2062065" y="774441"/>
                </a:lnTo>
                <a:lnTo>
                  <a:pt x="3256384" y="625151"/>
                </a:lnTo>
                <a:lnTo>
                  <a:pt x="3256384" y="1632857"/>
                </a:lnTo>
                <a:lnTo>
                  <a:pt x="0" y="1623526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32289" y="416369"/>
            <a:ext cx="6279515" cy="10839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4330"/>
              </a:lnSpc>
            </a:pPr>
            <a:r>
              <a:rPr sz="4000" b="0" spc="-110" dirty="0">
                <a:latin typeface="Calibri Light"/>
                <a:cs typeface="Calibri Light"/>
              </a:rPr>
              <a:t>E</a:t>
            </a:r>
            <a:r>
              <a:rPr sz="4000" b="0" spc="-75" dirty="0">
                <a:latin typeface="Calibri Light"/>
                <a:cs typeface="Calibri Light"/>
              </a:rPr>
              <a:t>v</a:t>
            </a:r>
            <a:r>
              <a:rPr sz="4000" b="0" spc="-15" dirty="0">
                <a:latin typeface="Calibri Light"/>
                <a:cs typeface="Calibri Light"/>
              </a:rPr>
              <a:t>al</a:t>
            </a:r>
            <a:r>
              <a:rPr sz="4000" b="0" spc="-30" dirty="0">
                <a:latin typeface="Calibri Light"/>
                <a:cs typeface="Calibri Light"/>
              </a:rPr>
              <a:t>u</a:t>
            </a:r>
            <a:r>
              <a:rPr sz="4000" b="0" spc="-55" dirty="0">
                <a:latin typeface="Calibri Light"/>
                <a:cs typeface="Calibri Light"/>
              </a:rPr>
              <a:t>a</a:t>
            </a:r>
            <a:r>
              <a:rPr sz="4000" b="0" spc="-20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i</a:t>
            </a:r>
            <a:r>
              <a:rPr sz="4000" b="0" spc="-30" dirty="0">
                <a:latin typeface="Calibri Light"/>
                <a:cs typeface="Calibri Light"/>
              </a:rPr>
              <a:t>n</a:t>
            </a:r>
            <a:r>
              <a:rPr sz="4000" b="0" spc="-20" dirty="0">
                <a:latin typeface="Calibri Light"/>
                <a:cs typeface="Calibri Light"/>
              </a:rPr>
              <a:t>g</a:t>
            </a:r>
            <a:r>
              <a:rPr sz="4000" b="0" spc="-5" dirty="0">
                <a:latin typeface="Calibri Light"/>
                <a:cs typeface="Calibri Light"/>
              </a:rPr>
              <a:t> O</a:t>
            </a:r>
            <a:r>
              <a:rPr sz="4000" b="0" spc="-30" dirty="0">
                <a:latin typeface="Calibri Light"/>
                <a:cs typeface="Calibri Light"/>
              </a:rPr>
              <a:t>b</a:t>
            </a:r>
            <a:r>
              <a:rPr sz="4000" b="0" spc="-5" dirty="0">
                <a:latin typeface="Calibri Light"/>
                <a:cs typeface="Calibri Light"/>
              </a:rPr>
              <a:t>je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30" dirty="0">
                <a:latin typeface="Calibri Light"/>
                <a:cs typeface="Calibri Light"/>
              </a:rPr>
              <a:t>D</a:t>
            </a:r>
            <a:r>
              <a:rPr sz="4000" b="0" spc="-20" dirty="0">
                <a:latin typeface="Calibri Light"/>
                <a:cs typeface="Calibri Light"/>
              </a:rPr>
              <a:t>e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15" dirty="0">
                <a:latin typeface="Calibri Light"/>
                <a:cs typeface="Calibri Light"/>
              </a:rPr>
              <a:t>s: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40" dirty="0">
                <a:latin typeface="Calibri Light"/>
                <a:cs typeface="Calibri Light"/>
              </a:rPr>
              <a:t>M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0" dirty="0">
                <a:latin typeface="Calibri Light"/>
                <a:cs typeface="Calibri Light"/>
              </a:rPr>
              <a:t>an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60" dirty="0">
                <a:latin typeface="Calibri Light"/>
                <a:cs typeface="Calibri Light"/>
              </a:rPr>
              <a:t>A</a:t>
            </a:r>
            <a:r>
              <a:rPr sz="4000" b="0" spc="-55" dirty="0">
                <a:latin typeface="Calibri Light"/>
                <a:cs typeface="Calibri Light"/>
              </a:rPr>
              <a:t>v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20" dirty="0">
                <a:latin typeface="Calibri Light"/>
                <a:cs typeface="Calibri Light"/>
              </a:rPr>
              <a:t>a</a:t>
            </a:r>
            <a:r>
              <a:rPr sz="4000" b="0" spc="-50" dirty="0">
                <a:latin typeface="Calibri Light"/>
                <a:cs typeface="Calibri Light"/>
              </a:rPr>
              <a:t>g</a:t>
            </a:r>
            <a:r>
              <a:rPr sz="4000" b="0" dirty="0">
                <a:latin typeface="Calibri Light"/>
                <a:cs typeface="Calibri Light"/>
              </a:rPr>
              <a:t>e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55" dirty="0">
                <a:latin typeface="Calibri Light"/>
                <a:cs typeface="Calibri Light"/>
              </a:rPr>
              <a:t>P</a:t>
            </a:r>
            <a:r>
              <a:rPr sz="4000" b="0" spc="-80" dirty="0">
                <a:latin typeface="Calibri Light"/>
                <a:cs typeface="Calibri Light"/>
              </a:rPr>
              <a:t>r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isi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25" dirty="0">
                <a:latin typeface="Calibri Light"/>
                <a:cs typeface="Calibri Light"/>
              </a:rPr>
              <a:t>n</a:t>
            </a:r>
            <a:r>
              <a:rPr sz="4000" b="0" spc="-10" dirty="0">
                <a:latin typeface="Calibri Light"/>
                <a:cs typeface="Calibri Light"/>
              </a:rPr>
              <a:t> (</a:t>
            </a:r>
            <a:r>
              <a:rPr sz="4000" b="0" spc="-5" dirty="0">
                <a:latin typeface="Calibri Light"/>
                <a:cs typeface="Calibri Light"/>
              </a:rPr>
              <a:t>mA</a:t>
            </a:r>
            <a:r>
              <a:rPr sz="4000" b="0" dirty="0">
                <a:latin typeface="Calibri Light"/>
                <a:cs typeface="Calibri Light"/>
              </a:rPr>
              <a:t>P</a:t>
            </a:r>
            <a:r>
              <a:rPr sz="4000" b="0" spc="-15" dirty="0">
                <a:latin typeface="Calibri Light"/>
                <a:cs typeface="Calibri Light"/>
              </a:rPr>
              <a:t>)</a:t>
            </a:r>
            <a:endParaRPr sz="4000">
              <a:latin typeface="Calibri Light"/>
              <a:cs typeface="Calibri Light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963212" y="596207"/>
            <a:ext cx="4895850" cy="114300"/>
          </a:xfrm>
          <a:custGeom>
            <a:avLst/>
            <a:gdLst/>
            <a:ahLst/>
            <a:cxnLst/>
            <a:rect l="l" t="t" r="r" b="b"/>
            <a:pathLst>
              <a:path w="4895850" h="114300">
                <a:moveTo>
                  <a:pt x="4857144" y="76200"/>
                </a:moveTo>
                <a:lnTo>
                  <a:pt x="4781233" y="76200"/>
                </a:lnTo>
                <a:lnTo>
                  <a:pt x="4781306" y="114300"/>
                </a:lnTo>
                <a:lnTo>
                  <a:pt x="4857144" y="76200"/>
                </a:lnTo>
                <a:close/>
              </a:path>
              <a:path w="4895850" h="114300">
                <a:moveTo>
                  <a:pt x="4781088" y="0"/>
                </a:moveTo>
                <a:lnTo>
                  <a:pt x="4781161" y="38100"/>
                </a:lnTo>
                <a:lnTo>
                  <a:pt x="0" y="47213"/>
                </a:lnTo>
                <a:lnTo>
                  <a:pt x="73" y="85313"/>
                </a:lnTo>
                <a:lnTo>
                  <a:pt x="4857144" y="76200"/>
                </a:lnTo>
                <a:lnTo>
                  <a:pt x="4895498" y="56931"/>
                </a:lnTo>
                <a:lnTo>
                  <a:pt x="4781088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963250" y="1932644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FBE5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3396" y="1947852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FBE5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003544" y="1947852"/>
            <a:ext cx="836930" cy="597535"/>
          </a:xfrm>
          <a:custGeom>
            <a:avLst/>
            <a:gdLst/>
            <a:ahLst/>
            <a:cxnLst/>
            <a:rect l="l" t="t" r="r" b="b"/>
            <a:pathLst>
              <a:path w="836929" h="597535">
                <a:moveTo>
                  <a:pt x="0" y="0"/>
                </a:moveTo>
                <a:lnTo>
                  <a:pt x="836645" y="0"/>
                </a:lnTo>
                <a:lnTo>
                  <a:pt x="836645" y="597159"/>
                </a:lnTo>
                <a:lnTo>
                  <a:pt x="0" y="597159"/>
                </a:lnTo>
                <a:lnTo>
                  <a:pt x="0" y="0"/>
                </a:lnTo>
                <a:close/>
              </a:path>
            </a:pathLst>
          </a:custGeom>
          <a:solidFill>
            <a:srgbClr val="ED7D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139540" y="4083907"/>
            <a:ext cx="0" cy="1831339"/>
          </a:xfrm>
          <a:custGeom>
            <a:avLst/>
            <a:gdLst/>
            <a:ahLst/>
            <a:cxnLst/>
            <a:rect l="l" t="t" r="r" b="b"/>
            <a:pathLst>
              <a:path h="1831339">
                <a:moveTo>
                  <a:pt x="0" y="0"/>
                </a:moveTo>
                <a:lnTo>
                  <a:pt x="1" y="1830782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053503" y="5856670"/>
            <a:ext cx="3359785" cy="0"/>
          </a:xfrm>
          <a:custGeom>
            <a:avLst/>
            <a:gdLst/>
            <a:ahLst/>
            <a:cxnLst/>
            <a:rect l="l" t="t" r="r" b="b"/>
            <a:pathLst>
              <a:path w="3359784">
                <a:moveTo>
                  <a:pt x="3359460" y="0"/>
                </a:moveTo>
                <a:lnTo>
                  <a:pt x="0" y="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6636556" y="4352164"/>
            <a:ext cx="330200" cy="1144905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P</a:t>
            </a:r>
            <a:r>
              <a:rPr sz="2400" spc="-3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353995" y="5935601"/>
            <a:ext cx="74993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all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9111129" y="4136883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1" y="0"/>
                </a:moveTo>
                <a:lnTo>
                  <a:pt x="57012" y="9330"/>
                </a:lnTo>
                <a:lnTo>
                  <a:pt x="24164" y="34202"/>
                </a:lnTo>
                <a:lnTo>
                  <a:pt x="4162" y="70511"/>
                </a:lnTo>
                <a:lnTo>
                  <a:pt x="0" y="100386"/>
                </a:lnTo>
                <a:lnTo>
                  <a:pt x="1246" y="114852"/>
                </a:lnTo>
                <a:lnTo>
                  <a:pt x="16439" y="153642"/>
                </a:lnTo>
                <a:lnTo>
                  <a:pt x="45773" y="182380"/>
                </a:lnTo>
                <a:lnTo>
                  <a:pt x="85342" y="197031"/>
                </a:lnTo>
                <a:lnTo>
                  <a:pt x="100131" y="198086"/>
                </a:lnTo>
                <a:lnTo>
                  <a:pt x="114628" y="196871"/>
                </a:lnTo>
                <a:lnTo>
                  <a:pt x="153511" y="181740"/>
                </a:lnTo>
                <a:lnTo>
                  <a:pt x="182327" y="152458"/>
                </a:lnTo>
                <a:lnTo>
                  <a:pt x="197021" y="112986"/>
                </a:lnTo>
                <a:lnTo>
                  <a:pt x="198080" y="98249"/>
                </a:lnTo>
                <a:lnTo>
                  <a:pt x="196903" y="83714"/>
                </a:lnTo>
                <a:lnTo>
                  <a:pt x="181846" y="44718"/>
                </a:lnTo>
                <a:lnTo>
                  <a:pt x="152629" y="15809"/>
                </a:lnTo>
                <a:lnTo>
                  <a:pt x="113275" y="1063"/>
                </a:lnTo>
                <a:lnTo>
                  <a:pt x="98601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111120" y="4136883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069210" y="4140814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0" y="0"/>
                </a:moveTo>
                <a:lnTo>
                  <a:pt x="57011" y="9330"/>
                </a:lnTo>
                <a:lnTo>
                  <a:pt x="24164" y="34203"/>
                </a:lnTo>
                <a:lnTo>
                  <a:pt x="4162" y="70512"/>
                </a:lnTo>
                <a:lnTo>
                  <a:pt x="0" y="100387"/>
                </a:lnTo>
                <a:lnTo>
                  <a:pt x="1246" y="114853"/>
                </a:lnTo>
                <a:lnTo>
                  <a:pt x="16439" y="153642"/>
                </a:lnTo>
                <a:lnTo>
                  <a:pt x="45773" y="182380"/>
                </a:lnTo>
                <a:lnTo>
                  <a:pt x="85342" y="197031"/>
                </a:lnTo>
                <a:lnTo>
                  <a:pt x="100132" y="198086"/>
                </a:lnTo>
                <a:lnTo>
                  <a:pt x="114629" y="196871"/>
                </a:lnTo>
                <a:lnTo>
                  <a:pt x="153511" y="181739"/>
                </a:lnTo>
                <a:lnTo>
                  <a:pt x="182327" y="152458"/>
                </a:lnTo>
                <a:lnTo>
                  <a:pt x="197021" y="112986"/>
                </a:lnTo>
                <a:lnTo>
                  <a:pt x="198080" y="98248"/>
                </a:lnTo>
                <a:lnTo>
                  <a:pt x="196903" y="83713"/>
                </a:lnTo>
                <a:lnTo>
                  <a:pt x="181845" y="44718"/>
                </a:lnTo>
                <a:lnTo>
                  <a:pt x="152628" y="15809"/>
                </a:lnTo>
                <a:lnTo>
                  <a:pt x="113274" y="1063"/>
                </a:lnTo>
                <a:lnTo>
                  <a:pt x="98600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8069201" y="4140814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0389702" y="5706284"/>
            <a:ext cx="0" cy="300990"/>
          </a:xfrm>
          <a:custGeom>
            <a:avLst/>
            <a:gdLst/>
            <a:ahLst/>
            <a:cxnLst/>
            <a:rect l="l" t="t" r="r" b="b"/>
            <a:pathLst>
              <a:path h="300989">
                <a:moveTo>
                  <a:pt x="0" y="0"/>
                </a:moveTo>
                <a:lnTo>
                  <a:pt x="1" y="30077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0230237" y="6045842"/>
            <a:ext cx="314325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1</a:t>
            </a:r>
            <a:r>
              <a:rPr sz="1800" spc="-5" dirty="0">
                <a:latin typeface="Calibri"/>
                <a:cs typeface="Calibri"/>
              </a:rPr>
              <a:t>.</a:t>
            </a:r>
            <a:r>
              <a:rPr sz="1800" spc="-10" dirty="0">
                <a:latin typeface="Calibri"/>
                <a:cs typeface="Calibri"/>
              </a:rPr>
              <a:t>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9210167" y="5726921"/>
            <a:ext cx="0" cy="300990"/>
          </a:xfrm>
          <a:custGeom>
            <a:avLst/>
            <a:gdLst/>
            <a:ahLst/>
            <a:cxnLst/>
            <a:rect l="l" t="t" r="r" b="b"/>
            <a:pathLst>
              <a:path h="300989">
                <a:moveTo>
                  <a:pt x="0" y="0"/>
                </a:moveTo>
                <a:lnTo>
                  <a:pt x="1" y="30077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168247" y="5706284"/>
            <a:ext cx="0" cy="300990"/>
          </a:xfrm>
          <a:custGeom>
            <a:avLst/>
            <a:gdLst/>
            <a:ahLst/>
            <a:cxnLst/>
            <a:rect l="l" t="t" r="r" b="b"/>
            <a:pathLst>
              <a:path h="300989">
                <a:moveTo>
                  <a:pt x="0" y="0"/>
                </a:moveTo>
                <a:lnTo>
                  <a:pt x="1" y="30077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019290" y="4239861"/>
            <a:ext cx="263525" cy="635"/>
          </a:xfrm>
          <a:custGeom>
            <a:avLst/>
            <a:gdLst/>
            <a:ahLst/>
            <a:cxnLst/>
            <a:rect l="l" t="t" r="r" b="b"/>
            <a:pathLst>
              <a:path w="263525" h="635">
                <a:moveTo>
                  <a:pt x="262911" y="440"/>
                </a:moveTo>
                <a:lnTo>
                  <a:pt x="0" y="0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9111129" y="4897730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0" y="0"/>
                </a:moveTo>
                <a:lnTo>
                  <a:pt x="57011" y="9330"/>
                </a:lnTo>
                <a:lnTo>
                  <a:pt x="24164" y="34203"/>
                </a:lnTo>
                <a:lnTo>
                  <a:pt x="4162" y="70512"/>
                </a:lnTo>
                <a:lnTo>
                  <a:pt x="0" y="100387"/>
                </a:lnTo>
                <a:lnTo>
                  <a:pt x="1246" y="114853"/>
                </a:lnTo>
                <a:lnTo>
                  <a:pt x="16439" y="153642"/>
                </a:lnTo>
                <a:lnTo>
                  <a:pt x="45773" y="182380"/>
                </a:lnTo>
                <a:lnTo>
                  <a:pt x="85342" y="197031"/>
                </a:lnTo>
                <a:lnTo>
                  <a:pt x="100132" y="198086"/>
                </a:lnTo>
                <a:lnTo>
                  <a:pt x="114629" y="196871"/>
                </a:lnTo>
                <a:lnTo>
                  <a:pt x="153511" y="181739"/>
                </a:lnTo>
                <a:lnTo>
                  <a:pt x="182327" y="152458"/>
                </a:lnTo>
                <a:lnTo>
                  <a:pt x="197021" y="112986"/>
                </a:lnTo>
                <a:lnTo>
                  <a:pt x="198080" y="98248"/>
                </a:lnTo>
                <a:lnTo>
                  <a:pt x="196903" y="83713"/>
                </a:lnTo>
                <a:lnTo>
                  <a:pt x="181845" y="44718"/>
                </a:lnTo>
                <a:lnTo>
                  <a:pt x="152628" y="15809"/>
                </a:lnTo>
                <a:lnTo>
                  <a:pt x="113274" y="1063"/>
                </a:lnTo>
                <a:lnTo>
                  <a:pt x="98600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9111120" y="4897730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9111129" y="4481870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1" y="0"/>
                </a:moveTo>
                <a:lnTo>
                  <a:pt x="57012" y="9330"/>
                </a:lnTo>
                <a:lnTo>
                  <a:pt x="24164" y="34202"/>
                </a:lnTo>
                <a:lnTo>
                  <a:pt x="4162" y="70511"/>
                </a:lnTo>
                <a:lnTo>
                  <a:pt x="0" y="100384"/>
                </a:lnTo>
                <a:lnTo>
                  <a:pt x="1246" y="114850"/>
                </a:lnTo>
                <a:lnTo>
                  <a:pt x="16438" y="153640"/>
                </a:lnTo>
                <a:lnTo>
                  <a:pt x="45772" y="182379"/>
                </a:lnTo>
                <a:lnTo>
                  <a:pt x="85341" y="197030"/>
                </a:lnTo>
                <a:lnTo>
                  <a:pt x="100130" y="198085"/>
                </a:lnTo>
                <a:lnTo>
                  <a:pt x="114627" y="196870"/>
                </a:lnTo>
                <a:lnTo>
                  <a:pt x="153510" y="181739"/>
                </a:lnTo>
                <a:lnTo>
                  <a:pt x="182326" y="152458"/>
                </a:lnTo>
                <a:lnTo>
                  <a:pt x="197021" y="112986"/>
                </a:lnTo>
                <a:lnTo>
                  <a:pt x="198080" y="98249"/>
                </a:lnTo>
                <a:lnTo>
                  <a:pt x="196903" y="83714"/>
                </a:lnTo>
                <a:lnTo>
                  <a:pt x="181846" y="44718"/>
                </a:lnTo>
                <a:lnTo>
                  <a:pt x="152629" y="15809"/>
                </a:lnTo>
                <a:lnTo>
                  <a:pt x="113275" y="1063"/>
                </a:lnTo>
                <a:lnTo>
                  <a:pt x="98601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9111120" y="4481870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0290664" y="4764097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98601" y="0"/>
                </a:moveTo>
                <a:lnTo>
                  <a:pt x="57012" y="9330"/>
                </a:lnTo>
                <a:lnTo>
                  <a:pt x="24164" y="34202"/>
                </a:lnTo>
                <a:lnTo>
                  <a:pt x="4162" y="70511"/>
                </a:lnTo>
                <a:lnTo>
                  <a:pt x="0" y="100386"/>
                </a:lnTo>
                <a:lnTo>
                  <a:pt x="1246" y="114852"/>
                </a:lnTo>
                <a:lnTo>
                  <a:pt x="16439" y="153641"/>
                </a:lnTo>
                <a:lnTo>
                  <a:pt x="45773" y="182379"/>
                </a:lnTo>
                <a:lnTo>
                  <a:pt x="85343" y="197030"/>
                </a:lnTo>
                <a:lnTo>
                  <a:pt x="100132" y="198085"/>
                </a:lnTo>
                <a:lnTo>
                  <a:pt x="114629" y="196870"/>
                </a:lnTo>
                <a:lnTo>
                  <a:pt x="153512" y="181738"/>
                </a:lnTo>
                <a:lnTo>
                  <a:pt x="182328" y="152457"/>
                </a:lnTo>
                <a:lnTo>
                  <a:pt x="197022" y="112985"/>
                </a:lnTo>
                <a:lnTo>
                  <a:pt x="198081" y="98248"/>
                </a:lnTo>
                <a:lnTo>
                  <a:pt x="196904" y="83713"/>
                </a:lnTo>
                <a:lnTo>
                  <a:pt x="181847" y="44718"/>
                </a:lnTo>
                <a:lnTo>
                  <a:pt x="152629" y="15809"/>
                </a:lnTo>
                <a:lnTo>
                  <a:pt x="113276" y="1063"/>
                </a:lnTo>
                <a:lnTo>
                  <a:pt x="98601" y="0"/>
                </a:lnTo>
                <a:close/>
              </a:path>
            </a:pathLst>
          </a:custGeom>
          <a:solidFill>
            <a:srgbClr val="4472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0290654" y="4764097"/>
            <a:ext cx="198120" cy="198120"/>
          </a:xfrm>
          <a:custGeom>
            <a:avLst/>
            <a:gdLst/>
            <a:ahLst/>
            <a:cxnLst/>
            <a:rect l="l" t="t" r="r" b="b"/>
            <a:pathLst>
              <a:path w="198120" h="198120">
                <a:moveTo>
                  <a:pt x="0" y="99045"/>
                </a:moveTo>
                <a:lnTo>
                  <a:pt x="9158" y="57391"/>
                </a:lnTo>
                <a:lnTo>
                  <a:pt x="33898" y="24438"/>
                </a:lnTo>
                <a:lnTo>
                  <a:pt x="70115" y="4291"/>
                </a:lnTo>
                <a:lnTo>
                  <a:pt x="98609" y="0"/>
                </a:lnTo>
                <a:lnTo>
                  <a:pt x="113284" y="1063"/>
                </a:lnTo>
                <a:lnTo>
                  <a:pt x="152638" y="15809"/>
                </a:lnTo>
                <a:lnTo>
                  <a:pt x="181855" y="44718"/>
                </a:lnTo>
                <a:lnTo>
                  <a:pt x="196913" y="83713"/>
                </a:lnTo>
                <a:lnTo>
                  <a:pt x="198089" y="98248"/>
                </a:lnTo>
                <a:lnTo>
                  <a:pt x="197030" y="112985"/>
                </a:lnTo>
                <a:lnTo>
                  <a:pt x="182337" y="152458"/>
                </a:lnTo>
                <a:lnTo>
                  <a:pt x="153521" y="181739"/>
                </a:lnTo>
                <a:lnTo>
                  <a:pt x="114639" y="196871"/>
                </a:lnTo>
                <a:lnTo>
                  <a:pt x="100141" y="198086"/>
                </a:lnTo>
                <a:lnTo>
                  <a:pt x="85352" y="197030"/>
                </a:lnTo>
                <a:lnTo>
                  <a:pt x="45782" y="182380"/>
                </a:lnTo>
                <a:lnTo>
                  <a:pt x="16448" y="153642"/>
                </a:lnTo>
                <a:lnTo>
                  <a:pt x="1255" y="114853"/>
                </a:lnTo>
                <a:lnTo>
                  <a:pt x="0" y="99045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32289" y="1882086"/>
            <a:ext cx="5951220" cy="43078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15" dirty="0">
                <a:latin typeface="Calibri"/>
                <a:cs typeface="Calibri"/>
              </a:rPr>
              <a:t>R</a:t>
            </a:r>
            <a:r>
              <a:rPr sz="2000" spc="-5" dirty="0">
                <a:latin typeface="Calibri"/>
                <a:cs typeface="Calibri"/>
              </a:rPr>
              <a:t>u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obj</a:t>
            </a:r>
            <a:r>
              <a:rPr sz="2000" spc="-10" dirty="0">
                <a:latin typeface="Calibri"/>
                <a:cs typeface="Calibri"/>
              </a:rPr>
              <a:t>ect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NM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355600" marR="17399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160" dirty="0">
                <a:latin typeface="Calibri"/>
                <a:cs typeface="Calibri"/>
              </a:rPr>
              <a:t>y</a:t>
            </a:r>
            <a:r>
              <a:rPr sz="2000" spc="-5" dirty="0">
                <a:latin typeface="Calibri"/>
                <a:cs typeface="Calibri"/>
              </a:rPr>
              <a:t>,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5" dirty="0">
                <a:latin typeface="Calibri"/>
                <a:cs typeface="Calibri"/>
              </a:rPr>
              <a:t>pu</a:t>
            </a:r>
            <a:r>
              <a:rPr sz="2000" spc="-1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10" dirty="0">
                <a:latin typeface="Calibri"/>
                <a:cs typeface="Calibri"/>
              </a:rPr>
              <a:t>A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) = a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 </a:t>
            </a:r>
            <a:r>
              <a:rPr sz="2000" spc="-5" dirty="0">
                <a:latin typeface="Calibri"/>
                <a:cs typeface="Calibri"/>
              </a:rPr>
              <a:t>und</a:t>
            </a:r>
            <a:r>
              <a:rPr sz="2000" dirty="0">
                <a:latin typeface="Calibri"/>
                <a:cs typeface="Calibri"/>
              </a:rPr>
              <a:t>e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v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5" dirty="0">
                <a:latin typeface="Calibri"/>
                <a:cs typeface="Calibri"/>
              </a:rPr>
              <a:t>Cu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buFont typeface="Calibri"/>
              <a:buAutoNum type="arabicPeriod"/>
              <a:tabLst>
                <a:tab pos="8128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5" dirty="0">
                <a:latin typeface="Calibri"/>
                <a:cs typeface="Calibri"/>
              </a:rPr>
              <a:t>h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15" dirty="0">
                <a:latin typeface="Calibri"/>
                <a:cs typeface="Calibri"/>
              </a:rPr>
              <a:t>gh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l</a:t>
            </a:r>
            <a:r>
              <a:rPr sz="2000" spc="-15" dirty="0">
                <a:latin typeface="Calibri"/>
                <a:cs typeface="Calibri"/>
              </a:rPr>
              <a:t>o</a:t>
            </a:r>
            <a:r>
              <a:rPr sz="2000" spc="-40" dirty="0">
                <a:latin typeface="Calibri"/>
                <a:cs typeface="Calibri"/>
              </a:rPr>
              <a:t>w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1270000" marR="450215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spc="-10" dirty="0">
                <a:latin typeface="Calibri"/>
                <a:cs typeface="Calibri"/>
              </a:rPr>
              <a:t>I</a:t>
            </a:r>
            <a:r>
              <a:rPr sz="2000" dirty="0">
                <a:latin typeface="Calibri"/>
                <a:cs typeface="Calibri"/>
              </a:rPr>
              <a:t>f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5" dirty="0">
                <a:latin typeface="Calibri"/>
                <a:cs typeface="Calibri"/>
              </a:rPr>
              <a:t>me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G</a:t>
            </a:r>
            <a:r>
              <a:rPr sz="2000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 b</a:t>
            </a:r>
            <a:r>
              <a:rPr sz="2000" spc="-4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x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IoU</a:t>
            </a:r>
            <a:r>
              <a:rPr sz="2000" dirty="0">
                <a:latin typeface="Calibri"/>
                <a:cs typeface="Calibri"/>
              </a:rPr>
              <a:t> &gt; </a:t>
            </a:r>
            <a:r>
              <a:rPr sz="2000" spc="-20" dirty="0">
                <a:latin typeface="Calibri"/>
                <a:cs typeface="Calibri"/>
              </a:rPr>
              <a:t>0</a:t>
            </a:r>
            <a:r>
              <a:rPr sz="2000" spc="-5" dirty="0">
                <a:latin typeface="Calibri"/>
                <a:cs typeface="Calibri"/>
              </a:rPr>
              <a:t>.</a:t>
            </a:r>
            <a:r>
              <a:rPr sz="2000" spc="-20" dirty="0">
                <a:latin typeface="Calibri"/>
                <a:cs typeface="Calibri"/>
              </a:rPr>
              <a:t>5</a:t>
            </a:r>
            <a:r>
              <a:rPr sz="2000" spc="-5" dirty="0">
                <a:latin typeface="Calibri"/>
                <a:cs typeface="Calibri"/>
              </a:rPr>
              <a:t>,</a:t>
            </a:r>
            <a:r>
              <a:rPr sz="2000" spc="-15" dirty="0">
                <a:latin typeface="Calibri"/>
                <a:cs typeface="Calibri"/>
              </a:rPr>
              <a:t> 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rk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as </a:t>
            </a:r>
            <a:r>
              <a:rPr sz="2000" spc="-5" dirty="0">
                <a:latin typeface="Calibri"/>
                <a:cs typeface="Calibri"/>
              </a:rPr>
              <a:t>po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a</a:t>
            </a:r>
            <a:r>
              <a:rPr sz="2000" spc="-5" dirty="0">
                <a:latin typeface="Calibri"/>
                <a:cs typeface="Calibri"/>
              </a:rPr>
              <a:t>n</a:t>
            </a:r>
            <a:r>
              <a:rPr sz="2000" dirty="0">
                <a:latin typeface="Calibri"/>
                <a:cs typeface="Calibri"/>
              </a:rPr>
              <a:t>d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li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n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G</a:t>
            </a:r>
            <a:r>
              <a:rPr sz="2000" dirty="0">
                <a:latin typeface="Calibri"/>
                <a:cs typeface="Calibri"/>
              </a:rPr>
              <a:t>T</a:t>
            </a:r>
            <a:endParaRPr sz="20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dirty="0">
                <a:latin typeface="Calibri"/>
                <a:cs typeface="Calibri"/>
              </a:rPr>
              <a:t>O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rk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as </a:t>
            </a:r>
            <a:r>
              <a:rPr sz="2000" spc="-20" dirty="0">
                <a:latin typeface="Calibri"/>
                <a:cs typeface="Calibri"/>
              </a:rPr>
              <a:t>n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g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l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 </a:t>
            </a:r>
            <a:r>
              <a:rPr sz="2000" spc="-5" dirty="0">
                <a:latin typeface="Calibri"/>
                <a:cs typeface="Calibri"/>
              </a:rPr>
              <a:t>po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20" dirty="0">
                <a:latin typeface="Calibri"/>
                <a:cs typeface="Calibri"/>
              </a:rPr>
              <a:t>n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PR</a:t>
            </a:r>
            <a:r>
              <a:rPr sz="2000" spc="-5" dirty="0">
                <a:latin typeface="Calibri"/>
                <a:cs typeface="Calibri"/>
              </a:rPr>
              <a:t> Cu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buFont typeface="Calibri"/>
              <a:buAutoNum type="arabicPeriod"/>
              <a:tabLst>
                <a:tab pos="812800" algn="l"/>
              </a:tabLst>
            </a:pPr>
            <a:r>
              <a:rPr sz="2000" spc="-5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10" dirty="0">
                <a:latin typeface="Calibri"/>
                <a:cs typeface="Calibri"/>
              </a:rPr>
              <a:t>A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) = a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 </a:t>
            </a:r>
            <a:r>
              <a:rPr sz="2000" spc="-5" dirty="0">
                <a:latin typeface="Calibri"/>
                <a:cs typeface="Calibri"/>
              </a:rPr>
              <a:t>und</a:t>
            </a:r>
            <a:r>
              <a:rPr sz="2000" dirty="0">
                <a:latin typeface="Calibri"/>
                <a:cs typeface="Calibri"/>
              </a:rPr>
              <a:t>e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PR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791210" marR="885825">
              <a:lnSpc>
                <a:spcPct val="100299"/>
              </a:lnSpc>
              <a:spcBef>
                <a:spcPts val="955"/>
              </a:spcBef>
            </a:pPr>
            <a:r>
              <a:rPr sz="2400" b="1" spc="-25" dirty="0">
                <a:solidFill>
                  <a:srgbClr val="70AD47"/>
                </a:solidFill>
                <a:latin typeface="Calibri"/>
                <a:cs typeface="Calibri"/>
              </a:rPr>
              <a:t>Ho</a:t>
            </a:r>
            <a:r>
              <a:rPr sz="2400" b="1" dirty="0">
                <a:solidFill>
                  <a:srgbClr val="70AD47"/>
                </a:solidFill>
                <a:latin typeface="Calibri"/>
                <a:cs typeface="Calibri"/>
              </a:rPr>
              <a:t>w</a:t>
            </a:r>
            <a:r>
              <a:rPr sz="2400" b="1" spc="-10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b="1" spc="-30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2400" b="1" spc="-15" dirty="0">
                <a:solidFill>
                  <a:srgbClr val="70AD47"/>
                </a:solidFill>
                <a:latin typeface="Calibri"/>
                <a:cs typeface="Calibri"/>
              </a:rPr>
              <a:t>o</a:t>
            </a:r>
            <a:r>
              <a:rPr sz="2400" b="1" spc="-10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b="1" spc="-25" dirty="0">
                <a:solidFill>
                  <a:srgbClr val="70AD47"/>
                </a:solidFill>
                <a:latin typeface="Calibri"/>
                <a:cs typeface="Calibri"/>
              </a:rPr>
              <a:t>g</a:t>
            </a:r>
            <a:r>
              <a:rPr sz="2400" b="1" spc="-1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b="1" spc="-10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2400" b="1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2400" b="1" dirty="0">
                <a:solidFill>
                  <a:srgbClr val="70AD47"/>
                </a:solidFill>
                <a:latin typeface="Calibri"/>
                <a:cs typeface="Calibri"/>
              </a:rPr>
              <a:t>P</a:t>
            </a:r>
            <a:r>
              <a:rPr sz="2400" b="1" spc="-10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b="1" dirty="0">
                <a:solidFill>
                  <a:srgbClr val="70AD47"/>
                </a:solidFill>
                <a:latin typeface="Calibri"/>
                <a:cs typeface="Calibri"/>
              </a:rPr>
              <a:t>=</a:t>
            </a:r>
            <a:r>
              <a:rPr sz="2400" b="1" spc="-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1</a:t>
            </a:r>
            <a:r>
              <a:rPr sz="2400" b="1" spc="-5" dirty="0">
                <a:solidFill>
                  <a:srgbClr val="70AD47"/>
                </a:solidFill>
                <a:latin typeface="Calibri"/>
                <a:cs typeface="Calibri"/>
              </a:rPr>
              <a:t>.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0</a:t>
            </a:r>
            <a:r>
              <a:rPr sz="2400" b="1" spc="-10" dirty="0">
                <a:solidFill>
                  <a:srgbClr val="70AD47"/>
                </a:solidFill>
                <a:latin typeface="Calibri"/>
                <a:cs typeface="Calibri"/>
              </a:rPr>
              <a:t>:</a:t>
            </a:r>
            <a:r>
              <a:rPr sz="2400" b="1" spc="-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Hi</a:t>
            </a:r>
            <a:r>
              <a:rPr sz="2400" b="1" spc="-10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2400" b="1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b="1" spc="-15" dirty="0">
                <a:solidFill>
                  <a:srgbClr val="70AD47"/>
                </a:solidFill>
                <a:latin typeface="Calibri"/>
                <a:cs typeface="Calibri"/>
              </a:rPr>
              <a:t>al</a:t>
            </a:r>
            <a:r>
              <a:rPr sz="2400" b="1" spc="-10" dirty="0">
                <a:solidFill>
                  <a:srgbClr val="70AD47"/>
                </a:solidFill>
                <a:latin typeface="Calibri"/>
                <a:cs typeface="Calibri"/>
              </a:rPr>
              <a:t>l </a:t>
            </a:r>
            <a:r>
              <a:rPr sz="2400" b="1" spc="-15" dirty="0">
                <a:solidFill>
                  <a:srgbClr val="70AD47"/>
                </a:solidFill>
                <a:latin typeface="Calibri"/>
                <a:cs typeface="Calibri"/>
              </a:rPr>
              <a:t>G</a:t>
            </a:r>
            <a:r>
              <a:rPr sz="2400" b="1" dirty="0">
                <a:solidFill>
                  <a:srgbClr val="70AD47"/>
                </a:solidFill>
                <a:latin typeface="Calibri"/>
                <a:cs typeface="Calibri"/>
              </a:rPr>
              <a:t>T 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b</a:t>
            </a:r>
            <a:r>
              <a:rPr sz="2400" b="1" spc="-70" dirty="0">
                <a:solidFill>
                  <a:srgbClr val="70AD47"/>
                </a:solidFill>
                <a:latin typeface="Calibri"/>
                <a:cs typeface="Calibri"/>
              </a:rPr>
              <a:t>o</a:t>
            </a:r>
            <a:r>
              <a:rPr sz="2400" b="1" spc="-60" dirty="0">
                <a:solidFill>
                  <a:srgbClr val="70AD47"/>
                </a:solidFill>
                <a:latin typeface="Calibri"/>
                <a:cs typeface="Calibri"/>
              </a:rPr>
              <a:t>x</a:t>
            </a:r>
            <a:r>
              <a:rPr sz="2400" b="1" spc="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b="1" spc="-10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r>
              <a:rPr sz="2400" b="1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wi</a:t>
            </a:r>
            <a:r>
              <a:rPr sz="2400" b="1" spc="-5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2400" b="1" spc="-15" dirty="0">
                <a:solidFill>
                  <a:srgbClr val="70AD47"/>
                </a:solidFill>
                <a:latin typeface="Calibri"/>
                <a:cs typeface="Calibri"/>
              </a:rPr>
              <a:t>h</a:t>
            </a:r>
            <a:r>
              <a:rPr sz="2400" b="1" spc="-10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b="1" spc="-15" dirty="0">
                <a:solidFill>
                  <a:srgbClr val="70AD47"/>
                </a:solidFill>
                <a:latin typeface="Calibri"/>
                <a:cs typeface="Calibri"/>
              </a:rPr>
              <a:t>Io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U</a:t>
            </a:r>
            <a:r>
              <a:rPr sz="2400" b="1" spc="-10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b="1" dirty="0">
                <a:solidFill>
                  <a:srgbClr val="70AD47"/>
                </a:solidFill>
                <a:latin typeface="Calibri"/>
                <a:cs typeface="Calibri"/>
              </a:rPr>
              <a:t>&gt;</a:t>
            </a:r>
            <a:r>
              <a:rPr sz="2400" b="1" spc="-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0</a:t>
            </a:r>
            <a:r>
              <a:rPr sz="2400" b="1" spc="-5" dirty="0">
                <a:solidFill>
                  <a:srgbClr val="70AD47"/>
                </a:solidFill>
                <a:latin typeface="Calibri"/>
                <a:cs typeface="Calibri"/>
              </a:rPr>
              <a:t>.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5</a:t>
            </a:r>
            <a:r>
              <a:rPr sz="2400" b="1" spc="-10" dirty="0">
                <a:solidFill>
                  <a:srgbClr val="70AD47"/>
                </a:solidFill>
                <a:latin typeface="Calibri"/>
                <a:cs typeface="Calibri"/>
              </a:rPr>
              <a:t>,</a:t>
            </a:r>
            <a:r>
              <a:rPr sz="2400" b="1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b="1" spc="-15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n</a:t>
            </a:r>
            <a:r>
              <a:rPr sz="2400" b="1" spc="-15" dirty="0">
                <a:solidFill>
                  <a:srgbClr val="70AD47"/>
                </a:solidFill>
                <a:latin typeface="Calibri"/>
                <a:cs typeface="Calibri"/>
              </a:rPr>
              <a:t>d</a:t>
            </a:r>
            <a:r>
              <a:rPr sz="2400" b="1" spc="-10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h</a:t>
            </a:r>
            <a:r>
              <a:rPr sz="2400" b="1" spc="-50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v</a:t>
            </a:r>
            <a:r>
              <a:rPr sz="2400" b="1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b="1" spc="-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n</a:t>
            </a:r>
            <a:r>
              <a:rPr sz="2400" b="1" spc="-15" dirty="0">
                <a:solidFill>
                  <a:srgbClr val="70AD47"/>
                </a:solidFill>
                <a:latin typeface="Calibri"/>
                <a:cs typeface="Calibri"/>
              </a:rPr>
              <a:t>o</a:t>
            </a:r>
            <a:r>
              <a:rPr sz="2400" b="1" spc="-10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b="1" spc="5" dirty="0">
                <a:solidFill>
                  <a:srgbClr val="70AD47"/>
                </a:solidFill>
                <a:latin typeface="Calibri"/>
                <a:cs typeface="Calibri"/>
              </a:rPr>
              <a:t>“</a:t>
            </a:r>
            <a:r>
              <a:rPr sz="2400" b="1" spc="-40" dirty="0">
                <a:solidFill>
                  <a:srgbClr val="70AD47"/>
                </a:solidFill>
                <a:latin typeface="Calibri"/>
                <a:cs typeface="Calibri"/>
              </a:rPr>
              <a:t>f</a:t>
            </a:r>
            <a:r>
              <a:rPr sz="2400" b="1" spc="-15" dirty="0">
                <a:solidFill>
                  <a:srgbClr val="70AD47"/>
                </a:solidFill>
                <a:latin typeface="Calibri"/>
                <a:cs typeface="Calibri"/>
              </a:rPr>
              <a:t>al</a:t>
            </a:r>
            <a:r>
              <a:rPr sz="2400" b="1" spc="-10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r>
              <a:rPr sz="2400" b="1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b="1" spc="-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po</a:t>
            </a:r>
            <a:r>
              <a:rPr sz="2400" b="1" spc="-10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r>
              <a:rPr sz="2400" b="1" spc="-15" dirty="0">
                <a:solidFill>
                  <a:srgbClr val="70AD47"/>
                </a:solidFill>
                <a:latin typeface="Calibri"/>
                <a:cs typeface="Calibri"/>
              </a:rPr>
              <a:t>i</a:t>
            </a:r>
            <a:r>
              <a:rPr sz="2400" b="1" spc="-10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2400" b="1" spc="-15" dirty="0">
                <a:solidFill>
                  <a:srgbClr val="70AD47"/>
                </a:solidFill>
                <a:latin typeface="Calibri"/>
                <a:cs typeface="Calibri"/>
              </a:rPr>
              <a:t>i</a:t>
            </a:r>
            <a:r>
              <a:rPr sz="2400" b="1" spc="-25" dirty="0">
                <a:solidFill>
                  <a:srgbClr val="70AD47"/>
                </a:solidFill>
                <a:latin typeface="Calibri"/>
                <a:cs typeface="Calibri"/>
              </a:rPr>
              <a:t>v</a:t>
            </a:r>
            <a:r>
              <a:rPr sz="2400" b="1" dirty="0">
                <a:solidFill>
                  <a:srgbClr val="70AD47"/>
                </a:solidFill>
                <a:latin typeface="Calibri"/>
                <a:cs typeface="Calibri"/>
              </a:rPr>
              <a:t>e” 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d</a:t>
            </a:r>
            <a:r>
              <a:rPr sz="2400" b="1" spc="-10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b="1" spc="-35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2400" b="1" spc="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b="1" spc="-5" dirty="0">
                <a:solidFill>
                  <a:srgbClr val="70AD47"/>
                </a:solidFill>
                <a:latin typeface="Calibri"/>
                <a:cs typeface="Calibri"/>
              </a:rPr>
              <a:t>c</a:t>
            </a:r>
            <a:r>
              <a:rPr sz="2400" b="1" spc="-10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ion</a:t>
            </a:r>
            <a:r>
              <a:rPr sz="2400" b="1" spc="-10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r>
              <a:rPr sz="2400" b="1" spc="-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b="1" spc="-55" dirty="0">
                <a:solidFill>
                  <a:srgbClr val="70AD47"/>
                </a:solidFill>
                <a:latin typeface="Calibri"/>
                <a:cs typeface="Calibri"/>
              </a:rPr>
              <a:t>r</a:t>
            </a:r>
            <a:r>
              <a:rPr sz="2400" b="1" spc="-15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n</a:t>
            </a:r>
            <a:r>
              <a:rPr sz="2400" b="1" spc="-85" dirty="0">
                <a:solidFill>
                  <a:srgbClr val="70AD47"/>
                </a:solidFill>
                <a:latin typeface="Calibri"/>
                <a:cs typeface="Calibri"/>
              </a:rPr>
              <a:t>k</a:t>
            </a:r>
            <a:r>
              <a:rPr sz="2400" b="1" spc="5" dirty="0">
                <a:solidFill>
                  <a:srgbClr val="70AD47"/>
                </a:solidFill>
                <a:latin typeface="Calibri"/>
                <a:cs typeface="Calibri"/>
              </a:rPr>
              <a:t>ed </a:t>
            </a:r>
            <a:r>
              <a:rPr sz="2400" b="1" spc="-15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b</a:t>
            </a:r>
            <a:r>
              <a:rPr sz="2400" b="1" spc="-25" dirty="0">
                <a:solidFill>
                  <a:srgbClr val="70AD47"/>
                </a:solidFill>
                <a:latin typeface="Calibri"/>
                <a:cs typeface="Calibri"/>
              </a:rPr>
              <a:t>o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v</a:t>
            </a:r>
            <a:r>
              <a:rPr sz="2400" b="1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b="1" spc="-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b="1" spc="-15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2400" b="1" spc="-60" dirty="0">
                <a:solidFill>
                  <a:srgbClr val="70AD47"/>
                </a:solidFill>
                <a:latin typeface="Calibri"/>
                <a:cs typeface="Calibri"/>
              </a:rPr>
              <a:t>n</a:t>
            </a:r>
            <a:r>
              <a:rPr sz="2400" b="1" spc="-15" dirty="0">
                <a:solidFill>
                  <a:srgbClr val="70AD47"/>
                </a:solidFill>
                <a:latin typeface="Calibri"/>
                <a:cs typeface="Calibri"/>
              </a:rPr>
              <a:t>y</a:t>
            </a:r>
            <a:r>
              <a:rPr sz="2400" b="1" spc="-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b="1" spc="5" dirty="0">
                <a:solidFill>
                  <a:srgbClr val="70AD47"/>
                </a:solidFill>
                <a:latin typeface="Calibri"/>
                <a:cs typeface="Calibri"/>
              </a:rPr>
              <a:t>“</a:t>
            </a:r>
            <a:r>
              <a:rPr sz="2400" b="1" spc="-5" dirty="0">
                <a:solidFill>
                  <a:srgbClr val="70AD47"/>
                </a:solidFill>
                <a:latin typeface="Calibri"/>
                <a:cs typeface="Calibri"/>
              </a:rPr>
              <a:t>tr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u</a:t>
            </a:r>
            <a:r>
              <a:rPr sz="2400" b="1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b="1" spc="-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po</a:t>
            </a:r>
            <a:r>
              <a:rPr sz="2400" b="1" spc="-5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r>
              <a:rPr sz="2400" b="1" spc="-15" dirty="0">
                <a:solidFill>
                  <a:srgbClr val="70AD47"/>
                </a:solidFill>
                <a:latin typeface="Calibri"/>
                <a:cs typeface="Calibri"/>
              </a:rPr>
              <a:t>i</a:t>
            </a:r>
            <a:r>
              <a:rPr sz="2400" b="1" spc="-5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2400" b="1" spc="-15" dirty="0">
                <a:solidFill>
                  <a:srgbClr val="70AD47"/>
                </a:solidFill>
                <a:latin typeface="Calibri"/>
                <a:cs typeface="Calibri"/>
              </a:rPr>
              <a:t>i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v</a:t>
            </a:r>
            <a:r>
              <a:rPr sz="2400" b="1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b="1" spc="-5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r>
              <a:rPr sz="2400" b="1" dirty="0">
                <a:solidFill>
                  <a:srgbClr val="70AD47"/>
                </a:solidFill>
                <a:latin typeface="Calibri"/>
                <a:cs typeface="Calibri"/>
              </a:rPr>
              <a:t>”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5" name="object 3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36" name="object 3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54</a:t>
            </a:fld>
            <a:endParaRPr spc="-15" dirty="0"/>
          </a:p>
        </p:txBody>
      </p:sp>
      <p:sp>
        <p:nvSpPr>
          <p:cNvPr id="37" name="object 3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29" name="object 29"/>
          <p:cNvSpPr txBox="1"/>
          <p:nvPr/>
        </p:nvSpPr>
        <p:spPr>
          <a:xfrm>
            <a:off x="6963250" y="877073"/>
            <a:ext cx="2877185" cy="597535"/>
          </a:xfrm>
          <a:prstGeom prst="rect">
            <a:avLst/>
          </a:prstGeom>
          <a:solidFill>
            <a:srgbClr val="70AD47"/>
          </a:solidFill>
        </p:spPr>
        <p:txBody>
          <a:bodyPr vert="horz" wrap="square" lIns="0" tIns="0" rIns="0" bIns="0" rtlCol="0">
            <a:spAutoFit/>
          </a:bodyPr>
          <a:lstStyle/>
          <a:p>
            <a:pPr marL="215900">
              <a:lnSpc>
                <a:spcPct val="100000"/>
              </a:lnSpc>
              <a:tabLst>
                <a:tab pos="1235710" algn="l"/>
                <a:tab pos="2256155" algn="l"/>
              </a:tabLst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99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	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95</a:t>
            </a: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	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90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6983955" y="324483"/>
            <a:ext cx="3167380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Al</a:t>
            </a:r>
            <a:r>
              <a:rPr sz="1800" dirty="0">
                <a:latin typeface="Calibri"/>
                <a:cs typeface="Calibri"/>
              </a:rPr>
              <a:t>l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do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d</a:t>
            </a:r>
            <a:r>
              <a:rPr sz="1800" spc="-15" dirty="0">
                <a:latin typeface="Calibri"/>
                <a:cs typeface="Calibri"/>
              </a:rPr>
              <a:t>e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spc="-10" dirty="0">
                <a:latin typeface="Calibri"/>
                <a:cs typeface="Calibri"/>
              </a:rPr>
              <a:t>c</a:t>
            </a:r>
            <a:r>
              <a:rPr sz="1800" spc="-1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i</a:t>
            </a:r>
            <a:r>
              <a:rPr sz="1800" dirty="0">
                <a:latin typeface="Calibri"/>
                <a:cs typeface="Calibri"/>
              </a:rPr>
              <a:t>ons </a:t>
            </a:r>
            <a:r>
              <a:rPr sz="1800" spc="-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5" dirty="0">
                <a:latin typeface="Calibri"/>
                <a:cs typeface="Calibri"/>
              </a:rPr>
              <a:t>r</a:t>
            </a:r>
            <a:r>
              <a:rPr sz="1800" spc="-35" dirty="0">
                <a:latin typeface="Calibri"/>
                <a:cs typeface="Calibri"/>
              </a:rPr>
              <a:t>t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dirty="0">
                <a:latin typeface="Calibri"/>
                <a:cs typeface="Calibri"/>
              </a:rPr>
              <a:t>d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y</a:t>
            </a:r>
            <a:r>
              <a:rPr sz="1800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s</a:t>
            </a: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40" dirty="0">
                <a:latin typeface="Calibri"/>
                <a:cs typeface="Calibri"/>
              </a:rPr>
              <a:t>r</a:t>
            </a:r>
            <a:r>
              <a:rPr sz="1800" spc="-10" dirty="0">
                <a:latin typeface="Calibri"/>
                <a:cs typeface="Calibri"/>
              </a:rPr>
              <a:t>e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11037616" y="877073"/>
            <a:ext cx="836930" cy="597535"/>
          </a:xfrm>
          <a:prstGeom prst="rect">
            <a:avLst/>
          </a:prstGeom>
          <a:solidFill>
            <a:srgbClr val="70AD47"/>
          </a:solidFill>
        </p:spPr>
        <p:txBody>
          <a:bodyPr vert="horz" wrap="square" lIns="0" tIns="0" rIns="0" bIns="0" rtlCol="0">
            <a:spAutoFit/>
          </a:bodyPr>
          <a:lstStyle/>
          <a:p>
            <a:pPr marL="215900">
              <a:lnSpc>
                <a:spcPct val="100000"/>
              </a:lnSpc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10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6919701" y="2729721"/>
            <a:ext cx="2512060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Al</a:t>
            </a:r>
            <a:r>
              <a:rPr sz="1800" dirty="0">
                <a:latin typeface="Calibri"/>
                <a:cs typeface="Calibri"/>
              </a:rPr>
              <a:t>l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-45" dirty="0">
                <a:latin typeface="Calibri"/>
                <a:cs typeface="Calibri"/>
              </a:rPr>
              <a:t>r</a:t>
            </a:r>
            <a:r>
              <a:rPr sz="1800" dirty="0">
                <a:latin typeface="Calibri"/>
                <a:cs typeface="Calibri"/>
              </a:rPr>
              <a:t>ound</a:t>
            </a:r>
            <a:r>
              <a:rPr sz="1800" spc="-5" dirty="0">
                <a:latin typeface="Calibri"/>
                <a:cs typeface="Calibri"/>
              </a:rPr>
              <a:t>-</a:t>
            </a:r>
            <a:r>
              <a:rPr sz="1800" spc="-15" dirty="0">
                <a:latin typeface="Calibri"/>
                <a:cs typeface="Calibri"/>
              </a:rPr>
              <a:t>tr</a:t>
            </a:r>
            <a:r>
              <a:rPr sz="1800" spc="-5" dirty="0">
                <a:latin typeface="Calibri"/>
                <a:cs typeface="Calibri"/>
              </a:rPr>
              <a:t>ut</a:t>
            </a:r>
            <a:r>
              <a:rPr sz="1800" dirty="0">
                <a:latin typeface="Calibri"/>
                <a:cs typeface="Calibri"/>
              </a:rPr>
              <a:t>h</a:t>
            </a:r>
            <a:r>
              <a:rPr sz="1800" spc="10" dirty="0">
                <a:latin typeface="Calibri"/>
                <a:cs typeface="Calibri"/>
              </a:rPr>
              <a:t> </a:t>
            </a:r>
            <a:r>
              <a:rPr sz="1800" spc="5" dirty="0">
                <a:latin typeface="Calibri"/>
                <a:cs typeface="Calibri"/>
              </a:rPr>
              <a:t>d</a:t>
            </a:r>
            <a:r>
              <a:rPr sz="1800" dirty="0">
                <a:latin typeface="Calibri"/>
                <a:cs typeface="Calibri"/>
              </a:rPr>
              <a:t>o</a:t>
            </a:r>
            <a:r>
              <a:rPr sz="1800" spc="-10" dirty="0">
                <a:latin typeface="Calibri"/>
                <a:cs typeface="Calibri"/>
              </a:rPr>
              <a:t>g</a:t>
            </a:r>
            <a:r>
              <a:rPr sz="1800" spc="5" dirty="0">
                <a:latin typeface="Calibri"/>
                <a:cs typeface="Calibri"/>
              </a:rPr>
              <a:t> 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spc="-55" dirty="0">
                <a:latin typeface="Calibri"/>
                <a:cs typeface="Calibri"/>
              </a:rPr>
              <a:t>x</a:t>
            </a:r>
            <a:r>
              <a:rPr sz="1800" spc="-5" dirty="0">
                <a:latin typeface="Calibri"/>
                <a:cs typeface="Calibri"/>
              </a:rPr>
              <a:t>e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10017470" y="877073"/>
            <a:ext cx="836930" cy="597535"/>
          </a:xfrm>
          <a:prstGeom prst="rect">
            <a:avLst/>
          </a:prstGeom>
          <a:solidFill>
            <a:srgbClr val="C00000"/>
          </a:solidFill>
        </p:spPr>
        <p:txBody>
          <a:bodyPr vert="horz" wrap="square" lIns="0" tIns="0" rIns="0" bIns="0" rtlCol="0">
            <a:spAutoFit/>
          </a:bodyPr>
          <a:lstStyle/>
          <a:p>
            <a:pPr marL="273685">
              <a:lnSpc>
                <a:spcPct val="100000"/>
              </a:lnSpc>
            </a:pPr>
            <a:r>
              <a:rPr sz="1800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r>
              <a:rPr sz="1800" spc="-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5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7369984" y="5206255"/>
            <a:ext cx="2328545" cy="431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spc="5" dirty="0">
                <a:latin typeface="Calibri"/>
                <a:cs typeface="Calibri"/>
              </a:rPr>
              <a:t>D</a:t>
            </a:r>
            <a:r>
              <a:rPr sz="3200" spc="-5" dirty="0">
                <a:latin typeface="Calibri"/>
                <a:cs typeface="Calibri"/>
              </a:rPr>
              <a:t>o</a:t>
            </a:r>
            <a:r>
              <a:rPr sz="3200" spc="-15" dirty="0">
                <a:latin typeface="Calibri"/>
                <a:cs typeface="Calibri"/>
              </a:rPr>
              <a:t>g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25" dirty="0">
                <a:latin typeface="Calibri"/>
                <a:cs typeface="Calibri"/>
              </a:rPr>
              <a:t>A</a:t>
            </a:r>
            <a:r>
              <a:rPr sz="3200" spc="-20" dirty="0">
                <a:latin typeface="Calibri"/>
                <a:cs typeface="Calibri"/>
              </a:rPr>
              <a:t>P</a:t>
            </a:r>
            <a:r>
              <a:rPr sz="3200" spc="-5" dirty="0">
                <a:latin typeface="Calibri"/>
                <a:cs typeface="Calibri"/>
              </a:rPr>
              <a:t> </a:t>
            </a:r>
            <a:r>
              <a:rPr sz="3200" dirty="0">
                <a:latin typeface="Calibri"/>
                <a:cs typeface="Calibri"/>
              </a:rPr>
              <a:t>=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20" dirty="0">
                <a:latin typeface="Calibri"/>
                <a:cs typeface="Calibri"/>
              </a:rPr>
              <a:t>0</a:t>
            </a:r>
            <a:r>
              <a:rPr sz="3200" spc="5" dirty="0">
                <a:latin typeface="Calibri"/>
                <a:cs typeface="Calibri"/>
              </a:rPr>
              <a:t>.</a:t>
            </a:r>
            <a:r>
              <a:rPr sz="3200" dirty="0">
                <a:latin typeface="Calibri"/>
                <a:cs typeface="Calibri"/>
              </a:rPr>
              <a:t>8</a:t>
            </a:r>
            <a:r>
              <a:rPr sz="3200" spc="-20" dirty="0">
                <a:latin typeface="Calibri"/>
                <a:cs typeface="Calibri"/>
              </a:rPr>
              <a:t>6</a:t>
            </a:r>
            <a:endParaRPr sz="3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32289" y="416369"/>
            <a:ext cx="6279515" cy="10839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4330"/>
              </a:lnSpc>
            </a:pPr>
            <a:r>
              <a:rPr sz="4000" b="0" spc="-110" dirty="0">
                <a:latin typeface="Calibri Light"/>
                <a:cs typeface="Calibri Light"/>
              </a:rPr>
              <a:t>E</a:t>
            </a:r>
            <a:r>
              <a:rPr sz="4000" b="0" spc="-75" dirty="0">
                <a:latin typeface="Calibri Light"/>
                <a:cs typeface="Calibri Light"/>
              </a:rPr>
              <a:t>v</a:t>
            </a:r>
            <a:r>
              <a:rPr sz="4000" b="0" spc="-15" dirty="0">
                <a:latin typeface="Calibri Light"/>
                <a:cs typeface="Calibri Light"/>
              </a:rPr>
              <a:t>al</a:t>
            </a:r>
            <a:r>
              <a:rPr sz="4000" b="0" spc="-30" dirty="0">
                <a:latin typeface="Calibri Light"/>
                <a:cs typeface="Calibri Light"/>
              </a:rPr>
              <a:t>u</a:t>
            </a:r>
            <a:r>
              <a:rPr sz="4000" b="0" spc="-55" dirty="0">
                <a:latin typeface="Calibri Light"/>
                <a:cs typeface="Calibri Light"/>
              </a:rPr>
              <a:t>a</a:t>
            </a:r>
            <a:r>
              <a:rPr sz="4000" b="0" spc="-20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i</a:t>
            </a:r>
            <a:r>
              <a:rPr sz="4000" b="0" spc="-30" dirty="0">
                <a:latin typeface="Calibri Light"/>
                <a:cs typeface="Calibri Light"/>
              </a:rPr>
              <a:t>n</a:t>
            </a:r>
            <a:r>
              <a:rPr sz="4000" b="0" spc="-20" dirty="0">
                <a:latin typeface="Calibri Light"/>
                <a:cs typeface="Calibri Light"/>
              </a:rPr>
              <a:t>g</a:t>
            </a:r>
            <a:r>
              <a:rPr sz="4000" b="0" spc="-5" dirty="0">
                <a:latin typeface="Calibri Light"/>
                <a:cs typeface="Calibri Light"/>
              </a:rPr>
              <a:t> O</a:t>
            </a:r>
            <a:r>
              <a:rPr sz="4000" b="0" spc="-30" dirty="0">
                <a:latin typeface="Calibri Light"/>
                <a:cs typeface="Calibri Light"/>
              </a:rPr>
              <a:t>b</a:t>
            </a:r>
            <a:r>
              <a:rPr sz="4000" b="0" spc="-5" dirty="0">
                <a:latin typeface="Calibri Light"/>
                <a:cs typeface="Calibri Light"/>
              </a:rPr>
              <a:t>je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30" dirty="0">
                <a:latin typeface="Calibri Light"/>
                <a:cs typeface="Calibri Light"/>
              </a:rPr>
              <a:t>D</a:t>
            </a:r>
            <a:r>
              <a:rPr sz="4000" b="0" spc="-20" dirty="0">
                <a:latin typeface="Calibri Light"/>
                <a:cs typeface="Calibri Light"/>
              </a:rPr>
              <a:t>e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15" dirty="0">
                <a:latin typeface="Calibri Light"/>
                <a:cs typeface="Calibri Light"/>
              </a:rPr>
              <a:t>s: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40" dirty="0">
                <a:latin typeface="Calibri Light"/>
                <a:cs typeface="Calibri Light"/>
              </a:rPr>
              <a:t>M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0" dirty="0">
                <a:latin typeface="Calibri Light"/>
                <a:cs typeface="Calibri Light"/>
              </a:rPr>
              <a:t>an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60" dirty="0">
                <a:latin typeface="Calibri Light"/>
                <a:cs typeface="Calibri Light"/>
              </a:rPr>
              <a:t>A</a:t>
            </a:r>
            <a:r>
              <a:rPr sz="4000" b="0" spc="-55" dirty="0">
                <a:latin typeface="Calibri Light"/>
                <a:cs typeface="Calibri Light"/>
              </a:rPr>
              <a:t>v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20" dirty="0">
                <a:latin typeface="Calibri Light"/>
                <a:cs typeface="Calibri Light"/>
              </a:rPr>
              <a:t>a</a:t>
            </a:r>
            <a:r>
              <a:rPr sz="4000" b="0" spc="-50" dirty="0">
                <a:latin typeface="Calibri Light"/>
                <a:cs typeface="Calibri Light"/>
              </a:rPr>
              <a:t>g</a:t>
            </a:r>
            <a:r>
              <a:rPr sz="4000" b="0" dirty="0">
                <a:latin typeface="Calibri Light"/>
                <a:cs typeface="Calibri Light"/>
              </a:rPr>
              <a:t>e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55" dirty="0">
                <a:latin typeface="Calibri Light"/>
                <a:cs typeface="Calibri Light"/>
              </a:rPr>
              <a:t>P</a:t>
            </a:r>
            <a:r>
              <a:rPr sz="4000" b="0" spc="-80" dirty="0">
                <a:latin typeface="Calibri Light"/>
                <a:cs typeface="Calibri Light"/>
              </a:rPr>
              <a:t>r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isi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25" dirty="0">
                <a:latin typeface="Calibri Light"/>
                <a:cs typeface="Calibri Light"/>
              </a:rPr>
              <a:t>n</a:t>
            </a:r>
            <a:r>
              <a:rPr sz="4000" b="0" spc="-10" dirty="0">
                <a:latin typeface="Calibri Light"/>
                <a:cs typeface="Calibri Light"/>
              </a:rPr>
              <a:t> (</a:t>
            </a:r>
            <a:r>
              <a:rPr sz="4000" b="0" spc="-5" dirty="0">
                <a:latin typeface="Calibri Light"/>
                <a:cs typeface="Calibri Light"/>
              </a:rPr>
              <a:t>mA</a:t>
            </a:r>
            <a:r>
              <a:rPr sz="4000" b="0" dirty="0">
                <a:latin typeface="Calibri Light"/>
                <a:cs typeface="Calibri Light"/>
              </a:rPr>
              <a:t>P</a:t>
            </a:r>
            <a:r>
              <a:rPr sz="4000" b="0" spc="-15" dirty="0">
                <a:latin typeface="Calibri Light"/>
                <a:cs typeface="Calibri Light"/>
              </a:rPr>
              <a:t>)</a:t>
            </a:r>
            <a:endParaRPr sz="4000">
              <a:latin typeface="Calibri Light"/>
              <a:cs typeface="Calibri Ligh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55</a:t>
            </a:fld>
            <a:endParaRPr spc="-15" dirty="0"/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32289" y="1882086"/>
            <a:ext cx="5951220" cy="3327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15" dirty="0">
                <a:latin typeface="Calibri"/>
                <a:cs typeface="Calibri"/>
              </a:rPr>
              <a:t>R</a:t>
            </a:r>
            <a:r>
              <a:rPr sz="2000" spc="-5" dirty="0">
                <a:latin typeface="Calibri"/>
                <a:cs typeface="Calibri"/>
              </a:rPr>
              <a:t>u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obj</a:t>
            </a:r>
            <a:r>
              <a:rPr sz="2000" spc="-10" dirty="0">
                <a:latin typeface="Calibri"/>
                <a:cs typeface="Calibri"/>
              </a:rPr>
              <a:t>ect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NM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355600" marR="17399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160" dirty="0">
                <a:latin typeface="Calibri"/>
                <a:cs typeface="Calibri"/>
              </a:rPr>
              <a:t>y</a:t>
            </a:r>
            <a:r>
              <a:rPr sz="2000" spc="-5" dirty="0">
                <a:latin typeface="Calibri"/>
                <a:cs typeface="Calibri"/>
              </a:rPr>
              <a:t>,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5" dirty="0">
                <a:latin typeface="Calibri"/>
                <a:cs typeface="Calibri"/>
              </a:rPr>
              <a:t>pu</a:t>
            </a:r>
            <a:r>
              <a:rPr sz="2000" spc="-1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10" dirty="0">
                <a:latin typeface="Calibri"/>
                <a:cs typeface="Calibri"/>
              </a:rPr>
              <a:t>A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) = a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 </a:t>
            </a:r>
            <a:r>
              <a:rPr sz="2000" spc="-5" dirty="0">
                <a:latin typeface="Calibri"/>
                <a:cs typeface="Calibri"/>
              </a:rPr>
              <a:t>und</a:t>
            </a:r>
            <a:r>
              <a:rPr sz="2000" dirty="0">
                <a:latin typeface="Calibri"/>
                <a:cs typeface="Calibri"/>
              </a:rPr>
              <a:t>e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v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5" dirty="0">
                <a:latin typeface="Calibri"/>
                <a:cs typeface="Calibri"/>
              </a:rPr>
              <a:t>Cu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355600" lvl="1" indent="114300">
              <a:lnSpc>
                <a:spcPct val="100000"/>
              </a:lnSpc>
              <a:buFont typeface="Calibri"/>
              <a:buAutoNum type="arabicPeriod"/>
              <a:tabLst>
                <a:tab pos="8128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5" dirty="0">
                <a:latin typeface="Calibri"/>
                <a:cs typeface="Calibri"/>
              </a:rPr>
              <a:t>h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15" dirty="0">
                <a:latin typeface="Calibri"/>
                <a:cs typeface="Calibri"/>
              </a:rPr>
              <a:t>gh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l</a:t>
            </a:r>
            <a:r>
              <a:rPr sz="2000" spc="-15" dirty="0">
                <a:latin typeface="Calibri"/>
                <a:cs typeface="Calibri"/>
              </a:rPr>
              <a:t>o</a:t>
            </a:r>
            <a:r>
              <a:rPr sz="2000" spc="-40" dirty="0">
                <a:latin typeface="Calibri"/>
                <a:cs typeface="Calibri"/>
              </a:rPr>
              <a:t>w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1270000" marR="450215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spc="-10" dirty="0">
                <a:latin typeface="Calibri"/>
                <a:cs typeface="Calibri"/>
              </a:rPr>
              <a:t>I</a:t>
            </a:r>
            <a:r>
              <a:rPr sz="2000" dirty="0">
                <a:latin typeface="Calibri"/>
                <a:cs typeface="Calibri"/>
              </a:rPr>
              <a:t>f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5" dirty="0">
                <a:latin typeface="Calibri"/>
                <a:cs typeface="Calibri"/>
              </a:rPr>
              <a:t>me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G</a:t>
            </a:r>
            <a:r>
              <a:rPr sz="2000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 b</a:t>
            </a:r>
            <a:r>
              <a:rPr sz="2000" spc="-4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x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IoU</a:t>
            </a:r>
            <a:r>
              <a:rPr sz="2000" dirty="0">
                <a:latin typeface="Calibri"/>
                <a:cs typeface="Calibri"/>
              </a:rPr>
              <a:t> &gt; </a:t>
            </a:r>
            <a:r>
              <a:rPr sz="2000" spc="-20" dirty="0">
                <a:latin typeface="Calibri"/>
                <a:cs typeface="Calibri"/>
              </a:rPr>
              <a:t>0</a:t>
            </a:r>
            <a:r>
              <a:rPr sz="2000" spc="-5" dirty="0">
                <a:latin typeface="Calibri"/>
                <a:cs typeface="Calibri"/>
              </a:rPr>
              <a:t>.</a:t>
            </a:r>
            <a:r>
              <a:rPr sz="2000" spc="-20" dirty="0">
                <a:latin typeface="Calibri"/>
                <a:cs typeface="Calibri"/>
              </a:rPr>
              <a:t>5</a:t>
            </a:r>
            <a:r>
              <a:rPr sz="2000" spc="-5" dirty="0">
                <a:latin typeface="Calibri"/>
                <a:cs typeface="Calibri"/>
              </a:rPr>
              <a:t>,</a:t>
            </a:r>
            <a:r>
              <a:rPr sz="2000" spc="-15" dirty="0">
                <a:latin typeface="Calibri"/>
                <a:cs typeface="Calibri"/>
              </a:rPr>
              <a:t> 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rk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as </a:t>
            </a:r>
            <a:r>
              <a:rPr sz="2000" spc="-5" dirty="0">
                <a:latin typeface="Calibri"/>
                <a:cs typeface="Calibri"/>
              </a:rPr>
              <a:t>po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a</a:t>
            </a:r>
            <a:r>
              <a:rPr sz="2000" spc="-5" dirty="0">
                <a:latin typeface="Calibri"/>
                <a:cs typeface="Calibri"/>
              </a:rPr>
              <a:t>n</a:t>
            </a:r>
            <a:r>
              <a:rPr sz="2000" dirty="0">
                <a:latin typeface="Calibri"/>
                <a:cs typeface="Calibri"/>
              </a:rPr>
              <a:t>d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li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n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G</a:t>
            </a:r>
            <a:r>
              <a:rPr sz="2000" dirty="0">
                <a:latin typeface="Calibri"/>
                <a:cs typeface="Calibri"/>
              </a:rPr>
              <a:t>T</a:t>
            </a:r>
            <a:endParaRPr sz="20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dirty="0">
                <a:latin typeface="Calibri"/>
                <a:cs typeface="Calibri"/>
              </a:rPr>
              <a:t>O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rk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as </a:t>
            </a:r>
            <a:r>
              <a:rPr sz="2000" spc="-20" dirty="0">
                <a:latin typeface="Calibri"/>
                <a:cs typeface="Calibri"/>
              </a:rPr>
              <a:t>n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g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l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 </a:t>
            </a:r>
            <a:r>
              <a:rPr sz="2000" spc="-5" dirty="0">
                <a:latin typeface="Calibri"/>
                <a:cs typeface="Calibri"/>
              </a:rPr>
              <a:t>po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20" dirty="0">
                <a:latin typeface="Calibri"/>
                <a:cs typeface="Calibri"/>
              </a:rPr>
              <a:t>n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PR</a:t>
            </a:r>
            <a:r>
              <a:rPr sz="2000" spc="-5" dirty="0">
                <a:latin typeface="Calibri"/>
                <a:cs typeface="Calibri"/>
              </a:rPr>
              <a:t> Cu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buFont typeface="Calibri"/>
              <a:buAutoNum type="arabicPeriod"/>
              <a:tabLst>
                <a:tab pos="812800" algn="l"/>
              </a:tabLst>
            </a:pPr>
            <a:r>
              <a:rPr sz="2000" spc="-5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10" dirty="0">
                <a:latin typeface="Calibri"/>
                <a:cs typeface="Calibri"/>
              </a:rPr>
              <a:t>A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) = a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 </a:t>
            </a:r>
            <a:r>
              <a:rPr sz="2000" spc="-5" dirty="0">
                <a:latin typeface="Calibri"/>
                <a:cs typeface="Calibri"/>
              </a:rPr>
              <a:t>und</a:t>
            </a:r>
            <a:r>
              <a:rPr sz="2000" dirty="0">
                <a:latin typeface="Calibri"/>
                <a:cs typeface="Calibri"/>
              </a:rPr>
              <a:t>e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PR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355600" marR="402590" lvl="1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15" dirty="0">
                <a:latin typeface="Calibri"/>
                <a:cs typeface="Calibri"/>
              </a:rPr>
              <a:t>Me</a:t>
            </a:r>
            <a:r>
              <a:rPr sz="2000" dirty="0">
                <a:latin typeface="Calibri"/>
                <a:cs typeface="Calibri"/>
              </a:rPr>
              <a:t>an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5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15" dirty="0">
                <a:latin typeface="Calibri"/>
                <a:cs typeface="Calibri"/>
              </a:rPr>
              <a:t>mAP</a:t>
            </a:r>
            <a:r>
              <a:rPr sz="2000" dirty="0">
                <a:latin typeface="Calibri"/>
                <a:cs typeface="Calibri"/>
              </a:rPr>
              <a:t>) = </a:t>
            </a:r>
            <a:r>
              <a:rPr sz="2000" spc="-3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5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f </a:t>
            </a:r>
            <a:r>
              <a:rPr sz="2000" spc="-10" dirty="0">
                <a:latin typeface="Calibri"/>
                <a:cs typeface="Calibri"/>
              </a:rPr>
              <a:t>A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4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 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y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742642" y="2173365"/>
            <a:ext cx="2784475" cy="19773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9525">
              <a:lnSpc>
                <a:spcPct val="102400"/>
              </a:lnSpc>
            </a:pPr>
            <a:r>
              <a:rPr sz="3200" spc="5" dirty="0">
                <a:latin typeface="Calibri"/>
                <a:cs typeface="Calibri"/>
              </a:rPr>
              <a:t>C</a:t>
            </a:r>
            <a:r>
              <a:rPr sz="3200" dirty="0">
                <a:latin typeface="Calibri"/>
                <a:cs typeface="Calibri"/>
              </a:rPr>
              <a:t>a</a:t>
            </a:r>
            <a:r>
              <a:rPr sz="3200" spc="-15" dirty="0">
                <a:latin typeface="Calibri"/>
                <a:cs typeface="Calibri"/>
              </a:rPr>
              <a:t>r</a:t>
            </a:r>
            <a:r>
              <a:rPr sz="3200" spc="-5" dirty="0">
                <a:latin typeface="Calibri"/>
                <a:cs typeface="Calibri"/>
              </a:rPr>
              <a:t> </a:t>
            </a:r>
            <a:r>
              <a:rPr sz="3200" spc="-25" dirty="0">
                <a:latin typeface="Calibri"/>
                <a:cs typeface="Calibri"/>
              </a:rPr>
              <a:t>A</a:t>
            </a:r>
            <a:r>
              <a:rPr sz="3200" spc="-20" dirty="0">
                <a:latin typeface="Calibri"/>
                <a:cs typeface="Calibri"/>
              </a:rPr>
              <a:t>P</a:t>
            </a:r>
            <a:r>
              <a:rPr sz="3200" spc="-5" dirty="0">
                <a:latin typeface="Calibri"/>
                <a:cs typeface="Calibri"/>
              </a:rPr>
              <a:t> </a:t>
            </a:r>
            <a:r>
              <a:rPr sz="3200" dirty="0">
                <a:latin typeface="Calibri"/>
                <a:cs typeface="Calibri"/>
              </a:rPr>
              <a:t>=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20" dirty="0">
                <a:latin typeface="Calibri"/>
                <a:cs typeface="Calibri"/>
              </a:rPr>
              <a:t>0</a:t>
            </a:r>
            <a:r>
              <a:rPr sz="3200" spc="5" dirty="0">
                <a:latin typeface="Calibri"/>
                <a:cs typeface="Calibri"/>
              </a:rPr>
              <a:t>.</a:t>
            </a:r>
            <a:r>
              <a:rPr sz="3200" dirty="0">
                <a:latin typeface="Calibri"/>
                <a:cs typeface="Calibri"/>
              </a:rPr>
              <a:t>6</a:t>
            </a:r>
            <a:r>
              <a:rPr sz="3200" spc="-20" dirty="0">
                <a:latin typeface="Calibri"/>
                <a:cs typeface="Calibri"/>
              </a:rPr>
              <a:t>5</a:t>
            </a:r>
            <a:r>
              <a:rPr sz="3200" spc="-10" dirty="0">
                <a:latin typeface="Calibri"/>
                <a:cs typeface="Calibri"/>
              </a:rPr>
              <a:t> </a:t>
            </a:r>
            <a:r>
              <a:rPr sz="3200" spc="5" dirty="0">
                <a:latin typeface="Calibri"/>
                <a:cs typeface="Calibri"/>
              </a:rPr>
              <a:t>C</a:t>
            </a:r>
            <a:r>
              <a:rPr sz="3200" spc="-25" dirty="0">
                <a:latin typeface="Calibri"/>
                <a:cs typeface="Calibri"/>
              </a:rPr>
              <a:t>a</a:t>
            </a:r>
            <a:r>
              <a:rPr sz="3200" spc="-15" dirty="0">
                <a:latin typeface="Calibri"/>
                <a:cs typeface="Calibri"/>
              </a:rPr>
              <a:t>t</a:t>
            </a:r>
            <a:r>
              <a:rPr sz="3200" dirty="0">
                <a:latin typeface="Calibri"/>
                <a:cs typeface="Calibri"/>
              </a:rPr>
              <a:t> </a:t>
            </a:r>
            <a:r>
              <a:rPr sz="3200" spc="-25" dirty="0">
                <a:latin typeface="Calibri"/>
                <a:cs typeface="Calibri"/>
              </a:rPr>
              <a:t>A</a:t>
            </a:r>
            <a:r>
              <a:rPr sz="3200" spc="-20" dirty="0">
                <a:latin typeface="Calibri"/>
                <a:cs typeface="Calibri"/>
              </a:rPr>
              <a:t>P</a:t>
            </a:r>
            <a:r>
              <a:rPr sz="3200" spc="-5" dirty="0">
                <a:latin typeface="Calibri"/>
                <a:cs typeface="Calibri"/>
              </a:rPr>
              <a:t> </a:t>
            </a:r>
            <a:r>
              <a:rPr sz="3200" dirty="0">
                <a:latin typeface="Calibri"/>
                <a:cs typeface="Calibri"/>
              </a:rPr>
              <a:t>=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20" dirty="0">
                <a:latin typeface="Calibri"/>
                <a:cs typeface="Calibri"/>
              </a:rPr>
              <a:t>0</a:t>
            </a:r>
            <a:r>
              <a:rPr sz="3200" spc="5" dirty="0">
                <a:latin typeface="Calibri"/>
                <a:cs typeface="Calibri"/>
              </a:rPr>
              <a:t>.</a:t>
            </a:r>
            <a:r>
              <a:rPr sz="3200" dirty="0">
                <a:latin typeface="Calibri"/>
                <a:cs typeface="Calibri"/>
              </a:rPr>
              <a:t>8</a:t>
            </a:r>
            <a:r>
              <a:rPr sz="3200" spc="-20" dirty="0">
                <a:latin typeface="Calibri"/>
                <a:cs typeface="Calibri"/>
              </a:rPr>
              <a:t>0</a:t>
            </a:r>
            <a:r>
              <a:rPr sz="3200" spc="-10" dirty="0">
                <a:latin typeface="Calibri"/>
                <a:cs typeface="Calibri"/>
              </a:rPr>
              <a:t> </a:t>
            </a:r>
            <a:r>
              <a:rPr sz="3200" spc="5" dirty="0">
                <a:latin typeface="Calibri"/>
                <a:cs typeface="Calibri"/>
              </a:rPr>
              <a:t>D</a:t>
            </a:r>
            <a:r>
              <a:rPr sz="3200" spc="-5" dirty="0">
                <a:latin typeface="Calibri"/>
                <a:cs typeface="Calibri"/>
              </a:rPr>
              <a:t>o</a:t>
            </a:r>
            <a:r>
              <a:rPr sz="3200" spc="-15" dirty="0">
                <a:latin typeface="Calibri"/>
                <a:cs typeface="Calibri"/>
              </a:rPr>
              <a:t>g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25" dirty="0">
                <a:latin typeface="Calibri"/>
                <a:cs typeface="Calibri"/>
              </a:rPr>
              <a:t>A</a:t>
            </a:r>
            <a:r>
              <a:rPr sz="3200" spc="-20" dirty="0">
                <a:latin typeface="Calibri"/>
                <a:cs typeface="Calibri"/>
              </a:rPr>
              <a:t>P</a:t>
            </a:r>
            <a:r>
              <a:rPr sz="3200" spc="-5" dirty="0">
                <a:latin typeface="Calibri"/>
                <a:cs typeface="Calibri"/>
              </a:rPr>
              <a:t> </a:t>
            </a:r>
            <a:r>
              <a:rPr sz="3200" dirty="0">
                <a:latin typeface="Calibri"/>
                <a:cs typeface="Calibri"/>
              </a:rPr>
              <a:t>=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20" dirty="0">
                <a:latin typeface="Calibri"/>
                <a:cs typeface="Calibri"/>
              </a:rPr>
              <a:t>0</a:t>
            </a:r>
            <a:r>
              <a:rPr sz="3200" spc="5" dirty="0">
                <a:latin typeface="Calibri"/>
                <a:cs typeface="Calibri"/>
              </a:rPr>
              <a:t>.</a:t>
            </a:r>
            <a:r>
              <a:rPr sz="3200" dirty="0">
                <a:latin typeface="Calibri"/>
                <a:cs typeface="Calibri"/>
              </a:rPr>
              <a:t>8</a:t>
            </a:r>
            <a:r>
              <a:rPr sz="3200" spc="-20" dirty="0">
                <a:latin typeface="Calibri"/>
                <a:cs typeface="Calibri"/>
              </a:rPr>
              <a:t>6</a:t>
            </a:r>
            <a:endParaRPr sz="3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459"/>
              </a:spcBef>
            </a:pPr>
            <a:r>
              <a:rPr sz="3200" spc="-25" dirty="0">
                <a:latin typeface="Calibri"/>
                <a:cs typeface="Calibri"/>
                <a:hlinkClick r:id="rId3"/>
              </a:rPr>
              <a:t>mAP</a:t>
            </a:r>
            <a:r>
              <a:rPr sz="3200" dirty="0">
                <a:latin typeface="Calibri"/>
                <a:cs typeface="Calibri"/>
                <a:hlinkClick r:id="rId3"/>
              </a:rPr>
              <a:t>@</a:t>
            </a:r>
            <a:r>
              <a:rPr sz="3200" spc="-20" dirty="0">
                <a:latin typeface="Calibri"/>
                <a:cs typeface="Calibri"/>
                <a:hlinkClick r:id="rId3"/>
              </a:rPr>
              <a:t>0</a:t>
            </a:r>
            <a:r>
              <a:rPr sz="3200" dirty="0">
                <a:latin typeface="Calibri"/>
                <a:cs typeface="Calibri"/>
                <a:hlinkClick r:id="rId3"/>
              </a:rPr>
              <a:t>.5</a:t>
            </a:r>
            <a:r>
              <a:rPr sz="3200" spc="5" dirty="0">
                <a:latin typeface="Calibri"/>
                <a:cs typeface="Calibri"/>
                <a:hlinkClick r:id="rId3"/>
              </a:rPr>
              <a:t> </a:t>
            </a:r>
            <a:r>
              <a:rPr sz="3200" dirty="0">
                <a:latin typeface="Calibri"/>
                <a:cs typeface="Calibri"/>
              </a:rPr>
              <a:t>=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20" dirty="0">
                <a:latin typeface="Calibri"/>
                <a:cs typeface="Calibri"/>
              </a:rPr>
              <a:t>0</a:t>
            </a:r>
            <a:r>
              <a:rPr sz="3200" dirty="0">
                <a:latin typeface="Calibri"/>
                <a:cs typeface="Calibri"/>
              </a:rPr>
              <a:t>.7</a:t>
            </a:r>
            <a:r>
              <a:rPr sz="3200" spc="-20" dirty="0">
                <a:latin typeface="Calibri"/>
                <a:cs typeface="Calibri"/>
              </a:rPr>
              <a:t>7</a:t>
            </a:r>
            <a:endParaRPr sz="3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32289" y="416369"/>
            <a:ext cx="6279515" cy="10839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4330"/>
              </a:lnSpc>
            </a:pPr>
            <a:r>
              <a:rPr sz="4000" b="0" spc="-110" dirty="0">
                <a:latin typeface="Calibri Light"/>
                <a:cs typeface="Calibri Light"/>
              </a:rPr>
              <a:t>E</a:t>
            </a:r>
            <a:r>
              <a:rPr sz="4000" b="0" spc="-75" dirty="0">
                <a:latin typeface="Calibri Light"/>
                <a:cs typeface="Calibri Light"/>
              </a:rPr>
              <a:t>v</a:t>
            </a:r>
            <a:r>
              <a:rPr sz="4000" b="0" spc="-15" dirty="0">
                <a:latin typeface="Calibri Light"/>
                <a:cs typeface="Calibri Light"/>
              </a:rPr>
              <a:t>al</a:t>
            </a:r>
            <a:r>
              <a:rPr sz="4000" b="0" spc="-30" dirty="0">
                <a:latin typeface="Calibri Light"/>
                <a:cs typeface="Calibri Light"/>
              </a:rPr>
              <a:t>u</a:t>
            </a:r>
            <a:r>
              <a:rPr sz="4000" b="0" spc="-55" dirty="0">
                <a:latin typeface="Calibri Light"/>
                <a:cs typeface="Calibri Light"/>
              </a:rPr>
              <a:t>a</a:t>
            </a:r>
            <a:r>
              <a:rPr sz="4000" b="0" spc="-20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i</a:t>
            </a:r>
            <a:r>
              <a:rPr sz="4000" b="0" spc="-30" dirty="0">
                <a:latin typeface="Calibri Light"/>
                <a:cs typeface="Calibri Light"/>
              </a:rPr>
              <a:t>n</a:t>
            </a:r>
            <a:r>
              <a:rPr sz="4000" b="0" spc="-20" dirty="0">
                <a:latin typeface="Calibri Light"/>
                <a:cs typeface="Calibri Light"/>
              </a:rPr>
              <a:t>g</a:t>
            </a:r>
            <a:r>
              <a:rPr sz="4000" b="0" spc="-5" dirty="0">
                <a:latin typeface="Calibri Light"/>
                <a:cs typeface="Calibri Light"/>
              </a:rPr>
              <a:t> O</a:t>
            </a:r>
            <a:r>
              <a:rPr sz="4000" b="0" spc="-30" dirty="0">
                <a:latin typeface="Calibri Light"/>
                <a:cs typeface="Calibri Light"/>
              </a:rPr>
              <a:t>b</a:t>
            </a:r>
            <a:r>
              <a:rPr sz="4000" b="0" spc="-5" dirty="0">
                <a:latin typeface="Calibri Light"/>
                <a:cs typeface="Calibri Light"/>
              </a:rPr>
              <a:t>je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t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30" dirty="0">
                <a:latin typeface="Calibri Light"/>
                <a:cs typeface="Calibri Light"/>
              </a:rPr>
              <a:t>D</a:t>
            </a:r>
            <a:r>
              <a:rPr sz="4000" b="0" spc="-20" dirty="0">
                <a:latin typeface="Calibri Light"/>
                <a:cs typeface="Calibri Light"/>
              </a:rPr>
              <a:t>e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55" dirty="0">
                <a:latin typeface="Calibri Light"/>
                <a:cs typeface="Calibri Light"/>
              </a:rPr>
              <a:t>t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15" dirty="0">
                <a:latin typeface="Calibri Light"/>
                <a:cs typeface="Calibri Light"/>
              </a:rPr>
              <a:t>s: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40" dirty="0">
                <a:latin typeface="Calibri Light"/>
                <a:cs typeface="Calibri Light"/>
              </a:rPr>
              <a:t>M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0" dirty="0">
                <a:latin typeface="Calibri Light"/>
                <a:cs typeface="Calibri Light"/>
              </a:rPr>
              <a:t>an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60" dirty="0">
                <a:latin typeface="Calibri Light"/>
                <a:cs typeface="Calibri Light"/>
              </a:rPr>
              <a:t>A</a:t>
            </a:r>
            <a:r>
              <a:rPr sz="4000" b="0" spc="-55" dirty="0">
                <a:latin typeface="Calibri Light"/>
                <a:cs typeface="Calibri Light"/>
              </a:rPr>
              <a:t>v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spc="-20" dirty="0">
                <a:latin typeface="Calibri Light"/>
                <a:cs typeface="Calibri Light"/>
              </a:rPr>
              <a:t>a</a:t>
            </a:r>
            <a:r>
              <a:rPr sz="4000" b="0" spc="-50" dirty="0">
                <a:latin typeface="Calibri Light"/>
                <a:cs typeface="Calibri Light"/>
              </a:rPr>
              <a:t>g</a:t>
            </a:r>
            <a:r>
              <a:rPr sz="4000" b="0" dirty="0">
                <a:latin typeface="Calibri Light"/>
                <a:cs typeface="Calibri Light"/>
              </a:rPr>
              <a:t>e</a:t>
            </a:r>
            <a:r>
              <a:rPr sz="4000" b="0" spc="-10" dirty="0">
                <a:latin typeface="Calibri Light"/>
                <a:cs typeface="Calibri Light"/>
              </a:rPr>
              <a:t> </a:t>
            </a:r>
            <a:r>
              <a:rPr sz="4000" b="0" spc="-55" dirty="0">
                <a:latin typeface="Calibri Light"/>
                <a:cs typeface="Calibri Light"/>
              </a:rPr>
              <a:t>P</a:t>
            </a:r>
            <a:r>
              <a:rPr sz="4000" b="0" spc="-80" dirty="0">
                <a:latin typeface="Calibri Light"/>
                <a:cs typeface="Calibri Light"/>
              </a:rPr>
              <a:t>r</a:t>
            </a:r>
            <a:r>
              <a:rPr sz="4000" b="0" spc="-5" dirty="0">
                <a:latin typeface="Calibri Light"/>
                <a:cs typeface="Calibri Light"/>
              </a:rPr>
              <a:t>e</a:t>
            </a:r>
            <a:r>
              <a:rPr sz="4000" b="0" spc="-25" dirty="0">
                <a:latin typeface="Calibri Light"/>
                <a:cs typeface="Calibri Light"/>
              </a:rPr>
              <a:t>c</a:t>
            </a:r>
            <a:r>
              <a:rPr sz="4000" b="0" spc="-15" dirty="0">
                <a:latin typeface="Calibri Light"/>
                <a:cs typeface="Calibri Light"/>
              </a:rPr>
              <a:t>isi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25" dirty="0">
                <a:latin typeface="Calibri Light"/>
                <a:cs typeface="Calibri Light"/>
              </a:rPr>
              <a:t>n</a:t>
            </a:r>
            <a:r>
              <a:rPr sz="4000" b="0" spc="-10" dirty="0">
                <a:latin typeface="Calibri Light"/>
                <a:cs typeface="Calibri Light"/>
              </a:rPr>
              <a:t> (</a:t>
            </a:r>
            <a:r>
              <a:rPr sz="4000" b="0" spc="-5" dirty="0">
                <a:latin typeface="Calibri Light"/>
                <a:cs typeface="Calibri Light"/>
              </a:rPr>
              <a:t>mA</a:t>
            </a:r>
            <a:r>
              <a:rPr sz="4000" b="0" dirty="0">
                <a:latin typeface="Calibri Light"/>
                <a:cs typeface="Calibri Light"/>
              </a:rPr>
              <a:t>P</a:t>
            </a:r>
            <a:r>
              <a:rPr sz="4000" b="0" spc="-15" dirty="0">
                <a:latin typeface="Calibri Light"/>
                <a:cs typeface="Calibri Light"/>
              </a:rPr>
              <a:t>)</a:t>
            </a:r>
            <a:endParaRPr sz="4000">
              <a:latin typeface="Calibri Light"/>
              <a:cs typeface="Calibri Ligh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56</a:t>
            </a:fld>
            <a:endParaRPr spc="-15" dirty="0"/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742643" y="1907169"/>
            <a:ext cx="2990850" cy="33572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3200" spc="-25" dirty="0">
                <a:latin typeface="Calibri"/>
                <a:cs typeface="Calibri"/>
                <a:hlinkClick r:id="rId3"/>
              </a:rPr>
              <a:t>mAP</a:t>
            </a:r>
            <a:r>
              <a:rPr sz="3200" dirty="0">
                <a:latin typeface="Calibri"/>
                <a:cs typeface="Calibri"/>
                <a:hlinkClick r:id="rId3"/>
              </a:rPr>
              <a:t>@</a:t>
            </a:r>
            <a:r>
              <a:rPr sz="3200" spc="-20" dirty="0">
                <a:latin typeface="Calibri"/>
                <a:cs typeface="Calibri"/>
                <a:hlinkClick r:id="rId3"/>
              </a:rPr>
              <a:t>0</a:t>
            </a:r>
            <a:r>
              <a:rPr sz="3200" dirty="0">
                <a:latin typeface="Calibri"/>
                <a:cs typeface="Calibri"/>
                <a:hlinkClick r:id="rId3"/>
              </a:rPr>
              <a:t>.5</a:t>
            </a:r>
            <a:r>
              <a:rPr sz="3200" spc="5" dirty="0">
                <a:latin typeface="Calibri"/>
                <a:cs typeface="Calibri"/>
                <a:hlinkClick r:id="rId3"/>
              </a:rPr>
              <a:t> </a:t>
            </a:r>
            <a:r>
              <a:rPr sz="3200" dirty="0">
                <a:latin typeface="Calibri"/>
                <a:cs typeface="Calibri"/>
              </a:rPr>
              <a:t>=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20" dirty="0">
                <a:latin typeface="Calibri"/>
                <a:cs typeface="Calibri"/>
              </a:rPr>
              <a:t>0</a:t>
            </a:r>
            <a:r>
              <a:rPr sz="3200" dirty="0">
                <a:latin typeface="Calibri"/>
                <a:cs typeface="Calibri"/>
              </a:rPr>
              <a:t>.7</a:t>
            </a:r>
            <a:r>
              <a:rPr sz="3200" spc="-20" dirty="0">
                <a:latin typeface="Calibri"/>
                <a:cs typeface="Calibri"/>
              </a:rPr>
              <a:t>7</a:t>
            </a:r>
            <a:r>
              <a:rPr sz="3200" spc="-10" dirty="0">
                <a:latin typeface="Calibri"/>
                <a:cs typeface="Calibri"/>
              </a:rPr>
              <a:t> </a:t>
            </a:r>
            <a:r>
              <a:rPr sz="3200" spc="-25" dirty="0">
                <a:latin typeface="Calibri"/>
                <a:cs typeface="Calibri"/>
                <a:hlinkClick r:id="rId4"/>
              </a:rPr>
              <a:t>mAP</a:t>
            </a:r>
            <a:r>
              <a:rPr sz="3200" dirty="0">
                <a:latin typeface="Calibri"/>
                <a:cs typeface="Calibri"/>
                <a:hlinkClick r:id="rId4"/>
              </a:rPr>
              <a:t>@</a:t>
            </a:r>
            <a:r>
              <a:rPr sz="3200" spc="-20" dirty="0">
                <a:latin typeface="Calibri"/>
                <a:cs typeface="Calibri"/>
                <a:hlinkClick r:id="rId4"/>
              </a:rPr>
              <a:t>0</a:t>
            </a:r>
            <a:r>
              <a:rPr sz="3200" dirty="0">
                <a:latin typeface="Calibri"/>
                <a:cs typeface="Calibri"/>
                <a:hlinkClick r:id="rId4"/>
              </a:rPr>
              <a:t>.5</a:t>
            </a:r>
            <a:r>
              <a:rPr sz="3200" spc="-20" dirty="0">
                <a:latin typeface="Calibri"/>
                <a:cs typeface="Calibri"/>
                <a:hlinkClick r:id="rId4"/>
              </a:rPr>
              <a:t>5</a:t>
            </a:r>
            <a:r>
              <a:rPr sz="3200" spc="5" dirty="0">
                <a:latin typeface="Calibri"/>
                <a:cs typeface="Calibri"/>
                <a:hlinkClick r:id="rId4"/>
              </a:rPr>
              <a:t> </a:t>
            </a:r>
            <a:r>
              <a:rPr sz="3200" dirty="0">
                <a:latin typeface="Calibri"/>
                <a:cs typeface="Calibri"/>
              </a:rPr>
              <a:t>=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20" dirty="0">
                <a:latin typeface="Calibri"/>
                <a:cs typeface="Calibri"/>
              </a:rPr>
              <a:t>0</a:t>
            </a:r>
            <a:r>
              <a:rPr sz="3200" dirty="0">
                <a:latin typeface="Calibri"/>
                <a:cs typeface="Calibri"/>
              </a:rPr>
              <a:t>.7</a:t>
            </a:r>
            <a:r>
              <a:rPr sz="3200" spc="-20" dirty="0">
                <a:latin typeface="Calibri"/>
                <a:cs typeface="Calibri"/>
              </a:rPr>
              <a:t>1</a:t>
            </a:r>
            <a:r>
              <a:rPr sz="3200" spc="-10" dirty="0">
                <a:latin typeface="Calibri"/>
                <a:cs typeface="Calibri"/>
              </a:rPr>
              <a:t> </a:t>
            </a:r>
            <a:r>
              <a:rPr sz="3200" spc="-25" dirty="0">
                <a:latin typeface="Calibri"/>
                <a:cs typeface="Calibri"/>
                <a:hlinkClick r:id="rId5"/>
              </a:rPr>
              <a:t>mAP</a:t>
            </a:r>
            <a:r>
              <a:rPr sz="3200" dirty="0">
                <a:latin typeface="Calibri"/>
                <a:cs typeface="Calibri"/>
                <a:hlinkClick r:id="rId5"/>
              </a:rPr>
              <a:t>@</a:t>
            </a:r>
            <a:r>
              <a:rPr sz="3200" spc="-20" dirty="0">
                <a:latin typeface="Calibri"/>
                <a:cs typeface="Calibri"/>
                <a:hlinkClick r:id="rId5"/>
              </a:rPr>
              <a:t>0</a:t>
            </a:r>
            <a:r>
              <a:rPr sz="3200" dirty="0">
                <a:latin typeface="Calibri"/>
                <a:cs typeface="Calibri"/>
                <a:hlinkClick r:id="rId5"/>
              </a:rPr>
              <a:t>.6</a:t>
            </a:r>
            <a:r>
              <a:rPr sz="3200" spc="-20" dirty="0">
                <a:latin typeface="Calibri"/>
                <a:cs typeface="Calibri"/>
                <a:hlinkClick r:id="rId5"/>
              </a:rPr>
              <a:t>0</a:t>
            </a:r>
            <a:r>
              <a:rPr sz="3200" spc="5" dirty="0">
                <a:latin typeface="Calibri"/>
                <a:cs typeface="Calibri"/>
                <a:hlinkClick r:id="rId5"/>
              </a:rPr>
              <a:t> </a:t>
            </a:r>
            <a:r>
              <a:rPr sz="3200" dirty="0">
                <a:latin typeface="Calibri"/>
                <a:cs typeface="Calibri"/>
              </a:rPr>
              <a:t>=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dirty="0">
                <a:latin typeface="Calibri"/>
                <a:cs typeface="Calibri"/>
              </a:rPr>
              <a:t>0.</a:t>
            </a:r>
            <a:r>
              <a:rPr sz="3200" spc="-20" dirty="0">
                <a:latin typeface="Calibri"/>
                <a:cs typeface="Calibri"/>
              </a:rPr>
              <a:t>65</a:t>
            </a:r>
            <a:endParaRPr sz="3200">
              <a:latin typeface="Calibri"/>
              <a:cs typeface="Calibri"/>
            </a:endParaRPr>
          </a:p>
          <a:p>
            <a:pPr marL="12700">
              <a:lnSpc>
                <a:spcPts val="3835"/>
              </a:lnSpc>
            </a:pPr>
            <a:r>
              <a:rPr sz="3200" dirty="0">
                <a:latin typeface="Calibri"/>
                <a:cs typeface="Calibri"/>
              </a:rPr>
              <a:t>…</a:t>
            </a:r>
            <a:endParaRPr sz="3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3200" spc="-25" dirty="0">
                <a:latin typeface="Calibri"/>
                <a:cs typeface="Calibri"/>
                <a:hlinkClick r:id="rId6"/>
              </a:rPr>
              <a:t>mAP</a:t>
            </a:r>
            <a:r>
              <a:rPr sz="3200" dirty="0">
                <a:latin typeface="Calibri"/>
                <a:cs typeface="Calibri"/>
                <a:hlinkClick r:id="rId6"/>
              </a:rPr>
              <a:t>@</a:t>
            </a:r>
            <a:r>
              <a:rPr sz="3200" spc="-20" dirty="0">
                <a:latin typeface="Calibri"/>
                <a:cs typeface="Calibri"/>
                <a:hlinkClick r:id="rId6"/>
              </a:rPr>
              <a:t>0</a:t>
            </a:r>
            <a:r>
              <a:rPr sz="3200" dirty="0">
                <a:latin typeface="Calibri"/>
                <a:cs typeface="Calibri"/>
                <a:hlinkClick r:id="rId6"/>
              </a:rPr>
              <a:t>.9</a:t>
            </a:r>
            <a:r>
              <a:rPr sz="3200" spc="-20" dirty="0">
                <a:latin typeface="Calibri"/>
                <a:cs typeface="Calibri"/>
                <a:hlinkClick r:id="rId6"/>
              </a:rPr>
              <a:t>5</a:t>
            </a:r>
            <a:r>
              <a:rPr sz="3200" spc="5" dirty="0">
                <a:latin typeface="Calibri"/>
                <a:cs typeface="Calibri"/>
                <a:hlinkClick r:id="rId6"/>
              </a:rPr>
              <a:t> </a:t>
            </a:r>
            <a:r>
              <a:rPr sz="3200" dirty="0">
                <a:latin typeface="Calibri"/>
                <a:cs typeface="Calibri"/>
              </a:rPr>
              <a:t>=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20" dirty="0">
                <a:latin typeface="Calibri"/>
                <a:cs typeface="Calibri"/>
              </a:rPr>
              <a:t>0</a:t>
            </a:r>
            <a:r>
              <a:rPr sz="3200" dirty="0">
                <a:latin typeface="Calibri"/>
                <a:cs typeface="Calibri"/>
              </a:rPr>
              <a:t>.2</a:t>
            </a:r>
            <a:endParaRPr sz="32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1"/>
              </a:spcBef>
            </a:pPr>
            <a:endParaRPr sz="33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3200" spc="-20" dirty="0">
                <a:latin typeface="Calibri"/>
                <a:cs typeface="Calibri"/>
              </a:rPr>
              <a:t>C</a:t>
            </a:r>
            <a:r>
              <a:rPr sz="3200" spc="5" dirty="0">
                <a:latin typeface="Calibri"/>
                <a:cs typeface="Calibri"/>
              </a:rPr>
              <a:t>O</a:t>
            </a:r>
            <a:r>
              <a:rPr sz="3200" spc="-20" dirty="0">
                <a:latin typeface="Calibri"/>
                <a:cs typeface="Calibri"/>
              </a:rPr>
              <a:t>C</a:t>
            </a:r>
            <a:r>
              <a:rPr sz="3200" dirty="0">
                <a:latin typeface="Calibri"/>
                <a:cs typeface="Calibri"/>
              </a:rPr>
              <a:t>O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25" dirty="0">
                <a:latin typeface="Calibri"/>
                <a:cs typeface="Calibri"/>
              </a:rPr>
              <a:t>mA</a:t>
            </a:r>
            <a:r>
              <a:rPr sz="3200" spc="-20" dirty="0">
                <a:latin typeface="Calibri"/>
                <a:cs typeface="Calibri"/>
              </a:rPr>
              <a:t>P</a:t>
            </a:r>
            <a:r>
              <a:rPr sz="3200" spc="-5" dirty="0">
                <a:latin typeface="Calibri"/>
                <a:cs typeface="Calibri"/>
              </a:rPr>
              <a:t> </a:t>
            </a:r>
            <a:r>
              <a:rPr sz="3200" dirty="0">
                <a:latin typeface="Calibri"/>
                <a:cs typeface="Calibri"/>
              </a:rPr>
              <a:t>=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20" dirty="0">
                <a:latin typeface="Calibri"/>
                <a:cs typeface="Calibri"/>
              </a:rPr>
              <a:t>0</a:t>
            </a:r>
            <a:r>
              <a:rPr sz="3200" spc="5" dirty="0">
                <a:latin typeface="Calibri"/>
                <a:cs typeface="Calibri"/>
              </a:rPr>
              <a:t>.4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32289" y="1882086"/>
            <a:ext cx="5951220" cy="3937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15" dirty="0">
                <a:latin typeface="Calibri"/>
                <a:cs typeface="Calibri"/>
              </a:rPr>
              <a:t>R</a:t>
            </a:r>
            <a:r>
              <a:rPr sz="2000" spc="-5" dirty="0">
                <a:latin typeface="Calibri"/>
                <a:cs typeface="Calibri"/>
              </a:rPr>
              <a:t>u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obj</a:t>
            </a:r>
            <a:r>
              <a:rPr sz="2000" spc="-10" dirty="0">
                <a:latin typeface="Calibri"/>
                <a:cs typeface="Calibri"/>
              </a:rPr>
              <a:t>ect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NM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355600" marR="173990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160" dirty="0">
                <a:latin typeface="Calibri"/>
                <a:cs typeface="Calibri"/>
              </a:rPr>
              <a:t>y</a:t>
            </a:r>
            <a:r>
              <a:rPr sz="2000" spc="-5" dirty="0">
                <a:latin typeface="Calibri"/>
                <a:cs typeface="Calibri"/>
              </a:rPr>
              <a:t>,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5" dirty="0">
                <a:latin typeface="Calibri"/>
                <a:cs typeface="Calibri"/>
              </a:rPr>
              <a:t>pu</a:t>
            </a:r>
            <a:r>
              <a:rPr sz="2000" spc="-1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10" dirty="0">
                <a:latin typeface="Calibri"/>
                <a:cs typeface="Calibri"/>
              </a:rPr>
              <a:t>A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) = a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 </a:t>
            </a:r>
            <a:r>
              <a:rPr sz="2000" spc="-5" dirty="0">
                <a:latin typeface="Calibri"/>
                <a:cs typeface="Calibri"/>
              </a:rPr>
              <a:t>und</a:t>
            </a:r>
            <a:r>
              <a:rPr sz="2000" dirty="0">
                <a:latin typeface="Calibri"/>
                <a:cs typeface="Calibri"/>
              </a:rPr>
              <a:t>e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v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all </a:t>
            </a:r>
            <a:r>
              <a:rPr sz="2000" spc="-5" dirty="0">
                <a:latin typeface="Calibri"/>
                <a:cs typeface="Calibri"/>
              </a:rPr>
              <a:t>Cu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355600" lvl="1" indent="114300">
              <a:lnSpc>
                <a:spcPct val="100000"/>
              </a:lnSpc>
              <a:buFont typeface="Calibri"/>
              <a:buAutoNum type="arabicPeriod"/>
              <a:tabLst>
                <a:tab pos="8128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de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5" dirty="0">
                <a:latin typeface="Calibri"/>
                <a:cs typeface="Calibri"/>
              </a:rPr>
              <a:t>h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15" dirty="0">
                <a:latin typeface="Calibri"/>
                <a:cs typeface="Calibri"/>
              </a:rPr>
              <a:t>gh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l</a:t>
            </a:r>
            <a:r>
              <a:rPr sz="2000" spc="-15" dirty="0">
                <a:latin typeface="Calibri"/>
                <a:cs typeface="Calibri"/>
              </a:rPr>
              <a:t>o</a:t>
            </a:r>
            <a:r>
              <a:rPr sz="2000" spc="-40" dirty="0">
                <a:latin typeface="Calibri"/>
                <a:cs typeface="Calibri"/>
              </a:rPr>
              <a:t>w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20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)</a:t>
            </a:r>
            <a:endParaRPr sz="2000">
              <a:latin typeface="Calibri"/>
              <a:cs typeface="Calibri"/>
            </a:endParaRPr>
          </a:p>
          <a:p>
            <a:pPr marL="1270000" marR="450215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spc="-10" dirty="0">
                <a:latin typeface="Calibri"/>
                <a:cs typeface="Calibri"/>
              </a:rPr>
              <a:t>I</a:t>
            </a:r>
            <a:r>
              <a:rPr sz="2000" dirty="0">
                <a:latin typeface="Calibri"/>
                <a:cs typeface="Calibri"/>
              </a:rPr>
              <a:t>f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s 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5" dirty="0">
                <a:latin typeface="Calibri"/>
                <a:cs typeface="Calibri"/>
              </a:rPr>
              <a:t>me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G</a:t>
            </a:r>
            <a:r>
              <a:rPr sz="2000" dirty="0">
                <a:latin typeface="Calibri"/>
                <a:cs typeface="Calibri"/>
              </a:rPr>
              <a:t>T</a:t>
            </a:r>
            <a:r>
              <a:rPr sz="2000" spc="-5" dirty="0">
                <a:latin typeface="Calibri"/>
                <a:cs typeface="Calibri"/>
              </a:rPr>
              <a:t> b</a:t>
            </a:r>
            <a:r>
              <a:rPr sz="2000" spc="-4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x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IoU</a:t>
            </a:r>
            <a:r>
              <a:rPr sz="2000" dirty="0">
                <a:latin typeface="Calibri"/>
                <a:cs typeface="Calibri"/>
              </a:rPr>
              <a:t> &gt; </a:t>
            </a:r>
            <a:r>
              <a:rPr sz="2000" spc="-20" dirty="0">
                <a:latin typeface="Calibri"/>
                <a:cs typeface="Calibri"/>
              </a:rPr>
              <a:t>0</a:t>
            </a:r>
            <a:r>
              <a:rPr sz="2000" spc="-5" dirty="0">
                <a:latin typeface="Calibri"/>
                <a:cs typeface="Calibri"/>
              </a:rPr>
              <a:t>.</a:t>
            </a:r>
            <a:r>
              <a:rPr sz="2000" spc="-20" dirty="0">
                <a:latin typeface="Calibri"/>
                <a:cs typeface="Calibri"/>
              </a:rPr>
              <a:t>5</a:t>
            </a:r>
            <a:r>
              <a:rPr sz="2000" spc="-5" dirty="0">
                <a:latin typeface="Calibri"/>
                <a:cs typeface="Calibri"/>
              </a:rPr>
              <a:t>,</a:t>
            </a:r>
            <a:r>
              <a:rPr sz="2000" spc="-15" dirty="0">
                <a:latin typeface="Calibri"/>
                <a:cs typeface="Calibri"/>
              </a:rPr>
              <a:t> 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rk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as </a:t>
            </a:r>
            <a:r>
              <a:rPr sz="2000" spc="-5" dirty="0">
                <a:latin typeface="Calibri"/>
                <a:cs typeface="Calibri"/>
              </a:rPr>
              <a:t>po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a</a:t>
            </a:r>
            <a:r>
              <a:rPr sz="2000" spc="-5" dirty="0">
                <a:latin typeface="Calibri"/>
                <a:cs typeface="Calibri"/>
              </a:rPr>
              <a:t>n</a:t>
            </a:r>
            <a:r>
              <a:rPr sz="2000" dirty="0">
                <a:latin typeface="Calibri"/>
                <a:cs typeface="Calibri"/>
              </a:rPr>
              <a:t>d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li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n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G</a:t>
            </a:r>
            <a:r>
              <a:rPr sz="2000" dirty="0">
                <a:latin typeface="Calibri"/>
                <a:cs typeface="Calibri"/>
              </a:rPr>
              <a:t>T</a:t>
            </a:r>
            <a:endParaRPr sz="20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dirty="0">
                <a:latin typeface="Calibri"/>
                <a:cs typeface="Calibri"/>
              </a:rPr>
              <a:t>O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spc="-20" dirty="0">
                <a:latin typeface="Calibri"/>
                <a:cs typeface="Calibri"/>
              </a:rPr>
              <a:t>h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20" dirty="0">
                <a:latin typeface="Calibri"/>
                <a:cs typeface="Calibri"/>
              </a:rPr>
              <a:t>w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rk</a:t>
            </a:r>
            <a:r>
              <a:rPr sz="2000" dirty="0">
                <a:latin typeface="Calibri"/>
                <a:cs typeface="Calibri"/>
              </a:rPr>
              <a:t> i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as </a:t>
            </a:r>
            <a:r>
              <a:rPr sz="2000" spc="-20" dirty="0">
                <a:latin typeface="Calibri"/>
                <a:cs typeface="Calibri"/>
              </a:rPr>
              <a:t>n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g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5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1270000" lvl="2" indent="-342900">
              <a:lnSpc>
                <a:spcPct val="100000"/>
              </a:lnSpc>
              <a:buFont typeface="Calibri"/>
              <a:buAutoNum type="arabicPeriod"/>
              <a:tabLst>
                <a:tab pos="1269365" algn="l"/>
                <a:tab pos="1270000" algn="l"/>
              </a:tabLst>
            </a:pP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l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a </a:t>
            </a:r>
            <a:r>
              <a:rPr sz="2000" spc="-5" dirty="0">
                <a:latin typeface="Calibri"/>
                <a:cs typeface="Calibri"/>
              </a:rPr>
              <a:t>po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20" dirty="0">
                <a:latin typeface="Calibri"/>
                <a:cs typeface="Calibri"/>
              </a:rPr>
              <a:t>n</a:t>
            </a:r>
            <a:r>
              <a:rPr sz="2000" spc="-1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PR</a:t>
            </a:r>
            <a:r>
              <a:rPr sz="2000" spc="-5" dirty="0">
                <a:latin typeface="Calibri"/>
                <a:cs typeface="Calibri"/>
              </a:rPr>
              <a:t> Cu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812800" lvl="1" indent="-342900">
              <a:lnSpc>
                <a:spcPct val="100000"/>
              </a:lnSpc>
              <a:buFont typeface="Calibri"/>
              <a:buAutoNum type="arabicPeriod"/>
              <a:tabLst>
                <a:tab pos="812800" algn="l"/>
              </a:tabLst>
            </a:pPr>
            <a:r>
              <a:rPr sz="2000" spc="-5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10" dirty="0">
                <a:latin typeface="Calibri"/>
                <a:cs typeface="Calibri"/>
              </a:rPr>
              <a:t>A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) = a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 </a:t>
            </a:r>
            <a:r>
              <a:rPr sz="2000" spc="-5" dirty="0">
                <a:latin typeface="Calibri"/>
                <a:cs typeface="Calibri"/>
              </a:rPr>
              <a:t>und</a:t>
            </a:r>
            <a:r>
              <a:rPr sz="2000" dirty="0">
                <a:latin typeface="Calibri"/>
                <a:cs typeface="Calibri"/>
              </a:rPr>
              <a:t>e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PR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spc="-5" dirty="0">
                <a:latin typeface="Calibri"/>
                <a:cs typeface="Calibri"/>
              </a:rPr>
              <a:t>u</a:t>
            </a:r>
            <a:r>
              <a:rPr sz="2000" spc="20" dirty="0">
                <a:latin typeface="Calibri"/>
                <a:cs typeface="Calibri"/>
              </a:rPr>
              <a:t>r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  <a:p>
            <a:pPr marL="355600" marR="402590" lvl="1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15" dirty="0">
                <a:latin typeface="Calibri"/>
                <a:cs typeface="Calibri"/>
              </a:rPr>
              <a:t>Me</a:t>
            </a:r>
            <a:r>
              <a:rPr sz="2000" dirty="0">
                <a:latin typeface="Calibri"/>
                <a:cs typeface="Calibri"/>
              </a:rPr>
              <a:t>an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5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3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ec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i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n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15" dirty="0">
                <a:latin typeface="Calibri"/>
                <a:cs typeface="Calibri"/>
              </a:rPr>
              <a:t>mAP</a:t>
            </a:r>
            <a:r>
              <a:rPr sz="2000" dirty="0">
                <a:latin typeface="Calibri"/>
                <a:cs typeface="Calibri"/>
              </a:rPr>
              <a:t>) = </a:t>
            </a:r>
            <a:r>
              <a:rPr sz="2000" spc="-3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5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f </a:t>
            </a:r>
            <a:r>
              <a:rPr sz="2000" spc="-10" dirty="0">
                <a:latin typeface="Calibri"/>
                <a:cs typeface="Calibri"/>
              </a:rPr>
              <a:t>A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4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 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25" dirty="0">
                <a:latin typeface="Calibri"/>
                <a:cs typeface="Calibri"/>
              </a:rPr>
              <a:t>c</a:t>
            </a:r>
            <a:r>
              <a:rPr sz="2000" spc="-15" dirty="0">
                <a:latin typeface="Calibri"/>
                <a:cs typeface="Calibri"/>
              </a:rPr>
              <a:t>a</a:t>
            </a:r>
            <a:r>
              <a:rPr sz="2000" spc="-2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y</a:t>
            </a:r>
            <a:endParaRPr sz="2000">
              <a:latin typeface="Calibri"/>
              <a:cs typeface="Calibri"/>
            </a:endParaRPr>
          </a:p>
          <a:p>
            <a:pPr marL="355600" marR="11430" lvl="1" indent="-342900">
              <a:lnSpc>
                <a:spcPct val="100000"/>
              </a:lnSpc>
              <a:buFont typeface="Calibri"/>
              <a:buAutoNum type="arabicPeriod"/>
              <a:tabLst>
                <a:tab pos="355600" algn="l"/>
              </a:tabLst>
            </a:pPr>
            <a:r>
              <a:rPr sz="2000" spc="-2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“</a:t>
            </a:r>
            <a:r>
              <a:rPr sz="2000" spc="-2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O</a:t>
            </a:r>
            <a:r>
              <a:rPr sz="2000" spc="-2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O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mA</a:t>
            </a:r>
            <a:r>
              <a:rPr sz="2000" spc="35" dirty="0">
                <a:latin typeface="Calibri"/>
                <a:cs typeface="Calibri"/>
              </a:rPr>
              <a:t>P</a:t>
            </a:r>
            <a:r>
              <a:rPr sz="2000" dirty="0">
                <a:latin typeface="Calibri"/>
                <a:cs typeface="Calibri"/>
              </a:rPr>
              <a:t>”</a:t>
            </a:r>
            <a:r>
              <a:rPr sz="2000" spc="-10" dirty="0">
                <a:latin typeface="Calibri"/>
                <a:cs typeface="Calibri"/>
              </a:rPr>
              <a:t>: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Co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5" dirty="0">
                <a:latin typeface="Calibri"/>
                <a:cs typeface="Calibri"/>
              </a:rPr>
              <a:t>pu</a:t>
            </a:r>
            <a:r>
              <a:rPr sz="2000" spc="-15" dirty="0">
                <a:latin typeface="Calibri"/>
                <a:cs typeface="Calibri"/>
              </a:rPr>
              <a:t>t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m</a:t>
            </a:r>
            <a:r>
              <a:rPr sz="2000" spc="-10" dirty="0">
                <a:latin typeface="Calibri"/>
                <a:cs typeface="Calibri"/>
              </a:rPr>
              <a:t>A</a:t>
            </a:r>
            <a:r>
              <a:rPr sz="2000" spc="-15" dirty="0">
                <a:latin typeface="Calibri"/>
                <a:cs typeface="Calibri"/>
              </a:rPr>
              <a:t>P</a:t>
            </a:r>
            <a:r>
              <a:rPr sz="2000" spc="-5" dirty="0">
                <a:latin typeface="Calibri"/>
                <a:cs typeface="Calibri"/>
              </a:rPr>
              <a:t>@th</a:t>
            </a:r>
            <a:r>
              <a:rPr sz="2000" spc="-2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40" dirty="0">
                <a:latin typeface="Calibri"/>
                <a:cs typeface="Calibri"/>
              </a:rPr>
              <a:t>f</a:t>
            </a:r>
            <a:r>
              <a:rPr sz="2000" spc="-5" dirty="0">
                <a:latin typeface="Calibri"/>
                <a:cs typeface="Calibri"/>
              </a:rPr>
              <a:t>o</a:t>
            </a:r>
            <a:r>
              <a:rPr sz="2000" spc="-1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10" dirty="0">
                <a:latin typeface="Calibri"/>
                <a:cs typeface="Calibri"/>
              </a:rPr>
              <a:t>c</a:t>
            </a:r>
            <a:r>
              <a:rPr sz="2000" dirty="0">
                <a:latin typeface="Calibri"/>
                <a:cs typeface="Calibri"/>
              </a:rPr>
              <a:t>h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15" dirty="0">
                <a:latin typeface="Calibri"/>
                <a:cs typeface="Calibri"/>
              </a:rPr>
              <a:t>IoU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spc="-5" dirty="0">
                <a:latin typeface="Calibri"/>
                <a:cs typeface="Calibri"/>
              </a:rPr>
              <a:t>th</a:t>
            </a:r>
            <a:r>
              <a:rPr sz="2000" spc="-25" dirty="0">
                <a:latin typeface="Calibri"/>
                <a:cs typeface="Calibri"/>
              </a:rPr>
              <a:t>r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5" dirty="0">
                <a:latin typeface="Calibri"/>
                <a:cs typeface="Calibri"/>
              </a:rPr>
              <a:t>s</a:t>
            </a:r>
            <a:r>
              <a:rPr sz="2000" spc="-5" dirty="0">
                <a:latin typeface="Calibri"/>
                <a:cs typeface="Calibri"/>
              </a:rPr>
              <a:t>ho</a:t>
            </a:r>
            <a:r>
              <a:rPr sz="2000" dirty="0">
                <a:latin typeface="Calibri"/>
                <a:cs typeface="Calibri"/>
              </a:rPr>
              <a:t>ld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5" dirty="0">
                <a:latin typeface="Calibri"/>
                <a:cs typeface="Calibri"/>
              </a:rPr>
              <a:t>(</a:t>
            </a:r>
            <a:r>
              <a:rPr sz="2000" spc="-20" dirty="0">
                <a:latin typeface="Calibri"/>
                <a:cs typeface="Calibri"/>
              </a:rPr>
              <a:t>0</a:t>
            </a:r>
            <a:r>
              <a:rPr sz="2000" spc="-5" dirty="0">
                <a:latin typeface="Calibri"/>
                <a:cs typeface="Calibri"/>
              </a:rPr>
              <a:t>.</a:t>
            </a:r>
            <a:r>
              <a:rPr sz="2000" spc="-20" dirty="0">
                <a:latin typeface="Calibri"/>
                <a:cs typeface="Calibri"/>
              </a:rPr>
              <a:t>5</a:t>
            </a:r>
            <a:r>
              <a:rPr sz="2000" spc="-5" dirty="0">
                <a:latin typeface="Calibri"/>
                <a:cs typeface="Calibri"/>
              </a:rPr>
              <a:t>, </a:t>
            </a:r>
            <a:r>
              <a:rPr sz="2000" spc="-20" dirty="0">
                <a:latin typeface="Calibri"/>
                <a:cs typeface="Calibri"/>
              </a:rPr>
              <a:t>0</a:t>
            </a:r>
            <a:r>
              <a:rPr sz="2000" spc="-5" dirty="0">
                <a:latin typeface="Calibri"/>
                <a:cs typeface="Calibri"/>
              </a:rPr>
              <a:t>.</a:t>
            </a:r>
            <a:r>
              <a:rPr sz="2000" spc="-20" dirty="0">
                <a:latin typeface="Calibri"/>
                <a:cs typeface="Calibri"/>
              </a:rPr>
              <a:t>55</a:t>
            </a:r>
            <a:r>
              <a:rPr sz="2000" spc="-5" dirty="0">
                <a:latin typeface="Calibri"/>
                <a:cs typeface="Calibri"/>
              </a:rPr>
              <a:t>, </a:t>
            </a:r>
            <a:r>
              <a:rPr sz="2000" spc="-20" dirty="0">
                <a:latin typeface="Calibri"/>
                <a:cs typeface="Calibri"/>
              </a:rPr>
              <a:t>0</a:t>
            </a:r>
            <a:r>
              <a:rPr sz="2000" spc="-5" dirty="0">
                <a:latin typeface="Calibri"/>
                <a:cs typeface="Calibri"/>
              </a:rPr>
              <a:t>.</a:t>
            </a:r>
            <a:r>
              <a:rPr sz="2000" spc="-20" dirty="0">
                <a:latin typeface="Calibri"/>
                <a:cs typeface="Calibri"/>
              </a:rPr>
              <a:t>6</a:t>
            </a:r>
            <a:r>
              <a:rPr sz="2000" spc="-5" dirty="0">
                <a:latin typeface="Calibri"/>
                <a:cs typeface="Calibri"/>
              </a:rPr>
              <a:t>, </a:t>
            </a:r>
            <a:r>
              <a:rPr sz="2000" spc="-10" dirty="0">
                <a:latin typeface="Calibri"/>
                <a:cs typeface="Calibri"/>
              </a:rPr>
              <a:t>…</a:t>
            </a:r>
            <a:r>
              <a:rPr sz="2000" spc="-5" dirty="0">
                <a:latin typeface="Calibri"/>
                <a:cs typeface="Calibri"/>
              </a:rPr>
              <a:t>, </a:t>
            </a:r>
            <a:r>
              <a:rPr sz="2000" spc="-20" dirty="0">
                <a:latin typeface="Calibri"/>
                <a:cs typeface="Calibri"/>
              </a:rPr>
              <a:t>0</a:t>
            </a:r>
            <a:r>
              <a:rPr sz="2000" spc="-5" dirty="0">
                <a:latin typeface="Calibri"/>
                <a:cs typeface="Calibri"/>
              </a:rPr>
              <a:t>.</a:t>
            </a:r>
            <a:r>
              <a:rPr sz="2000" spc="-20" dirty="0">
                <a:latin typeface="Calibri"/>
                <a:cs typeface="Calibri"/>
              </a:rPr>
              <a:t>95</a:t>
            </a:r>
            <a:r>
              <a:rPr sz="2000" dirty="0">
                <a:latin typeface="Calibri"/>
                <a:cs typeface="Calibri"/>
              </a:rPr>
              <a:t>) a</a:t>
            </a:r>
            <a:r>
              <a:rPr sz="2000" spc="-5" dirty="0">
                <a:latin typeface="Calibri"/>
                <a:cs typeface="Calibri"/>
              </a:rPr>
              <a:t>n</a:t>
            </a:r>
            <a:r>
              <a:rPr sz="2000" dirty="0">
                <a:latin typeface="Calibri"/>
                <a:cs typeface="Calibri"/>
              </a:rPr>
              <a:t>d</a:t>
            </a:r>
            <a:r>
              <a:rPr sz="2000" spc="-5" dirty="0">
                <a:latin typeface="Calibri"/>
                <a:cs typeface="Calibri"/>
              </a:rPr>
              <a:t> </a:t>
            </a:r>
            <a:r>
              <a:rPr sz="2000" spc="-30" dirty="0">
                <a:latin typeface="Calibri"/>
                <a:cs typeface="Calibri"/>
              </a:rPr>
              <a:t>t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75" dirty="0">
                <a:latin typeface="Calibri"/>
                <a:cs typeface="Calibri"/>
              </a:rPr>
              <a:t>k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dirty="0">
                <a:latin typeface="Calibri"/>
                <a:cs typeface="Calibri"/>
              </a:rPr>
              <a:t> </a:t>
            </a:r>
            <a:r>
              <a:rPr sz="2000" spc="-30" dirty="0">
                <a:latin typeface="Calibri"/>
                <a:cs typeface="Calibri"/>
              </a:rPr>
              <a:t>a</a:t>
            </a:r>
            <a:r>
              <a:rPr sz="2000" spc="-35" dirty="0">
                <a:latin typeface="Calibri"/>
                <a:cs typeface="Calibri"/>
              </a:rPr>
              <a:t>v</a:t>
            </a:r>
            <a:r>
              <a:rPr sz="2000" spc="-10" dirty="0">
                <a:latin typeface="Calibri"/>
                <a:cs typeface="Calibri"/>
              </a:rPr>
              <a:t>e</a:t>
            </a:r>
            <a:r>
              <a:rPr sz="2000" spc="-50" dirty="0">
                <a:latin typeface="Calibri"/>
                <a:cs typeface="Calibri"/>
              </a:rPr>
              <a:t>r</a:t>
            </a:r>
            <a:r>
              <a:rPr sz="2000" dirty="0">
                <a:latin typeface="Calibri"/>
                <a:cs typeface="Calibri"/>
              </a:rPr>
              <a:t>a</a:t>
            </a:r>
            <a:r>
              <a:rPr sz="2000" spc="-30" dirty="0">
                <a:latin typeface="Calibri"/>
                <a:cs typeface="Calibri"/>
              </a:rPr>
              <a:t>g</a:t>
            </a:r>
            <a:r>
              <a:rPr sz="2000" spc="-10" dirty="0">
                <a:latin typeface="Calibri"/>
                <a:cs typeface="Calibri"/>
              </a:rPr>
              <a:t>e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R</a:t>
            </a:r>
            <a:r>
              <a:rPr dirty="0"/>
              <a:t>-</a:t>
            </a:r>
            <a:r>
              <a:rPr spc="-5" dirty="0"/>
              <a:t>CNN</a:t>
            </a:r>
            <a:r>
              <a:rPr dirty="0"/>
              <a:t>:</a:t>
            </a:r>
            <a:r>
              <a:rPr spc="-5" dirty="0"/>
              <a:t> </a:t>
            </a:r>
            <a:r>
              <a:rPr spc="-80" dirty="0"/>
              <a:t>R</a:t>
            </a:r>
            <a:r>
              <a:rPr spc="-25" dirty="0"/>
              <a:t>eg</a:t>
            </a:r>
            <a:r>
              <a:rPr spc="-5" dirty="0"/>
              <a:t>i</a:t>
            </a:r>
            <a:r>
              <a:rPr dirty="0"/>
              <a:t>o</a:t>
            </a:r>
            <a:r>
              <a:rPr spc="-35" dirty="0"/>
              <a:t>n</a:t>
            </a:r>
            <a:r>
              <a:rPr dirty="0"/>
              <a:t>-</a:t>
            </a:r>
            <a:r>
              <a:rPr spc="-30" dirty="0"/>
              <a:t>B</a:t>
            </a:r>
            <a:r>
              <a:rPr spc="-15" dirty="0"/>
              <a:t>a</a:t>
            </a:r>
            <a:r>
              <a:rPr spc="-20" dirty="0"/>
              <a:t>s</a:t>
            </a:r>
            <a:r>
              <a:rPr spc="-25" dirty="0"/>
              <a:t>ed</a:t>
            </a:r>
            <a:r>
              <a:rPr spc="-10" dirty="0"/>
              <a:t> 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2667034" y="3949100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788443" y="0"/>
                </a:moveTo>
                <a:lnTo>
                  <a:pt x="234741" y="0"/>
                </a:lnTo>
                <a:lnTo>
                  <a:pt x="0" y="253970"/>
                </a:lnTo>
                <a:lnTo>
                  <a:pt x="553703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667034" y="3949100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04555" y="4590476"/>
            <a:ext cx="4800766" cy="162107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04555" y="4590476"/>
            <a:ext cx="4801235" cy="1621155"/>
          </a:xfrm>
          <a:custGeom>
            <a:avLst/>
            <a:gdLst/>
            <a:ahLst/>
            <a:cxnLst/>
            <a:rect l="l" t="t" r="r" b="b"/>
            <a:pathLst>
              <a:path w="4801235" h="1621154">
                <a:moveTo>
                  <a:pt x="0" y="1621071"/>
                </a:moveTo>
                <a:lnTo>
                  <a:pt x="1498334" y="0"/>
                </a:lnTo>
                <a:lnTo>
                  <a:pt x="4800766" y="0"/>
                </a:lnTo>
                <a:lnTo>
                  <a:pt x="3302433" y="1621071"/>
                </a:lnTo>
                <a:lnTo>
                  <a:pt x="0" y="162107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810740" y="4677191"/>
            <a:ext cx="2428240" cy="1038860"/>
          </a:xfrm>
          <a:custGeom>
            <a:avLst/>
            <a:gdLst/>
            <a:ahLst/>
            <a:cxnLst/>
            <a:rect l="l" t="t" r="r" b="b"/>
            <a:pathLst>
              <a:path w="2428240" h="1038860">
                <a:moveTo>
                  <a:pt x="2428151" y="0"/>
                </a:moveTo>
                <a:lnTo>
                  <a:pt x="960150" y="0"/>
                </a:lnTo>
                <a:lnTo>
                  <a:pt x="0" y="1038798"/>
                </a:lnTo>
                <a:lnTo>
                  <a:pt x="1468001" y="1038798"/>
                </a:lnTo>
                <a:lnTo>
                  <a:pt x="242815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810740" y="4677191"/>
            <a:ext cx="2428240" cy="1038860"/>
          </a:xfrm>
          <a:custGeom>
            <a:avLst/>
            <a:gdLst/>
            <a:ahLst/>
            <a:cxnLst/>
            <a:rect l="l" t="t" r="r" b="b"/>
            <a:pathLst>
              <a:path w="2428240" h="1038860">
                <a:moveTo>
                  <a:pt x="0" y="1038799"/>
                </a:moveTo>
                <a:lnTo>
                  <a:pt x="960150" y="0"/>
                </a:lnTo>
                <a:lnTo>
                  <a:pt x="2428151" y="0"/>
                </a:lnTo>
                <a:lnTo>
                  <a:pt x="1468001" y="1038799"/>
                </a:lnTo>
                <a:lnTo>
                  <a:pt x="0" y="1038799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238978" y="4696288"/>
            <a:ext cx="1163955" cy="429259"/>
          </a:xfrm>
          <a:custGeom>
            <a:avLst/>
            <a:gdLst/>
            <a:ahLst/>
            <a:cxnLst/>
            <a:rect l="l" t="t" r="r" b="b"/>
            <a:pathLst>
              <a:path w="1163954" h="429260">
                <a:moveTo>
                  <a:pt x="1163849" y="0"/>
                </a:moveTo>
                <a:lnTo>
                  <a:pt x="396199" y="0"/>
                </a:lnTo>
                <a:lnTo>
                  <a:pt x="0" y="428651"/>
                </a:lnTo>
                <a:lnTo>
                  <a:pt x="767651" y="428651"/>
                </a:lnTo>
                <a:lnTo>
                  <a:pt x="116384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238978" y="4696288"/>
            <a:ext cx="1163955" cy="429259"/>
          </a:xfrm>
          <a:custGeom>
            <a:avLst/>
            <a:gdLst/>
            <a:ahLst/>
            <a:cxnLst/>
            <a:rect l="l" t="t" r="r" b="b"/>
            <a:pathLst>
              <a:path w="1163954" h="429260">
                <a:moveTo>
                  <a:pt x="0" y="428652"/>
                </a:moveTo>
                <a:lnTo>
                  <a:pt x="396199" y="0"/>
                </a:lnTo>
                <a:lnTo>
                  <a:pt x="1163850" y="0"/>
                </a:lnTo>
                <a:lnTo>
                  <a:pt x="767651" y="428652"/>
                </a:lnTo>
                <a:lnTo>
                  <a:pt x="0" y="428652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973168" y="5523893"/>
            <a:ext cx="1129665" cy="667385"/>
          </a:xfrm>
          <a:custGeom>
            <a:avLst/>
            <a:gdLst/>
            <a:ahLst/>
            <a:cxnLst/>
            <a:rect l="l" t="t" r="r" b="b"/>
            <a:pathLst>
              <a:path w="1129664" h="667385">
                <a:moveTo>
                  <a:pt x="1129555" y="0"/>
                </a:moveTo>
                <a:lnTo>
                  <a:pt x="616341" y="0"/>
                </a:lnTo>
                <a:lnTo>
                  <a:pt x="0" y="666825"/>
                </a:lnTo>
                <a:lnTo>
                  <a:pt x="513215" y="666825"/>
                </a:lnTo>
                <a:lnTo>
                  <a:pt x="1129555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973168" y="5523893"/>
            <a:ext cx="1129665" cy="667385"/>
          </a:xfrm>
          <a:custGeom>
            <a:avLst/>
            <a:gdLst/>
            <a:ahLst/>
            <a:cxnLst/>
            <a:rect l="l" t="t" r="r" b="b"/>
            <a:pathLst>
              <a:path w="1129664" h="667385">
                <a:moveTo>
                  <a:pt x="0" y="666826"/>
                </a:moveTo>
                <a:lnTo>
                  <a:pt x="616340" y="0"/>
                </a:lnTo>
                <a:lnTo>
                  <a:pt x="1129556" y="0"/>
                </a:lnTo>
                <a:lnTo>
                  <a:pt x="513215" y="666826"/>
                </a:lnTo>
                <a:lnTo>
                  <a:pt x="0" y="66682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650710" y="2060818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9" y="0"/>
                </a:moveTo>
                <a:lnTo>
                  <a:pt x="0" y="349610"/>
                </a:lnTo>
                <a:lnTo>
                  <a:pt x="0" y="1711509"/>
                </a:lnTo>
                <a:lnTo>
                  <a:pt x="349609" y="1361899"/>
                </a:lnTo>
                <a:lnTo>
                  <a:pt x="349609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601879" y="206081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1398440" y="0"/>
                </a:moveTo>
                <a:lnTo>
                  <a:pt x="349611" y="0"/>
                </a:lnTo>
                <a:lnTo>
                  <a:pt x="0" y="349610"/>
                </a:lnTo>
                <a:lnTo>
                  <a:pt x="1048830" y="349610"/>
                </a:lnTo>
                <a:lnTo>
                  <a:pt x="139844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601879" y="2060818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4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601879" y="206081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650710" y="2410429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2805683" y="2758955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5306825" y="1679003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9" y="0"/>
                </a:moveTo>
                <a:lnTo>
                  <a:pt x="0" y="349610"/>
                </a:lnTo>
                <a:lnTo>
                  <a:pt x="0" y="1711507"/>
                </a:lnTo>
                <a:lnTo>
                  <a:pt x="349609" y="1361899"/>
                </a:lnTo>
                <a:lnTo>
                  <a:pt x="349609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4257995" y="1679003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1398440" y="0"/>
                </a:moveTo>
                <a:lnTo>
                  <a:pt x="349610" y="0"/>
                </a:lnTo>
                <a:lnTo>
                  <a:pt x="0" y="349610"/>
                </a:lnTo>
                <a:lnTo>
                  <a:pt x="1048830" y="349610"/>
                </a:lnTo>
                <a:lnTo>
                  <a:pt x="139844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257995" y="1679003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4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257995" y="1679003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5306826" y="2028614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4461798" y="2377140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2121593" y="2591108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8" y="0"/>
                </a:moveTo>
                <a:lnTo>
                  <a:pt x="0" y="349610"/>
                </a:lnTo>
                <a:lnTo>
                  <a:pt x="0" y="1711509"/>
                </a:lnTo>
                <a:lnTo>
                  <a:pt x="349608" y="1361899"/>
                </a:lnTo>
                <a:lnTo>
                  <a:pt x="349608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072762" y="259110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5" h="349885">
                <a:moveTo>
                  <a:pt x="1398439" y="0"/>
                </a:moveTo>
                <a:lnTo>
                  <a:pt x="349611" y="0"/>
                </a:lnTo>
                <a:lnTo>
                  <a:pt x="0" y="349610"/>
                </a:lnTo>
                <a:lnTo>
                  <a:pt x="1048831" y="349610"/>
                </a:lnTo>
                <a:lnTo>
                  <a:pt x="139843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072762" y="2591108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5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072762" y="259110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5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121592" y="2940719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1276565" y="3289246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4467829" y="3626591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788443" y="0"/>
                </a:moveTo>
                <a:lnTo>
                  <a:pt x="234740" y="0"/>
                </a:lnTo>
                <a:lnTo>
                  <a:pt x="0" y="253970"/>
                </a:lnTo>
                <a:lnTo>
                  <a:pt x="553702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4467829" y="3626591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304861" y="4556523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69" h="254000">
                <a:moveTo>
                  <a:pt x="788443" y="0"/>
                </a:moveTo>
                <a:lnTo>
                  <a:pt x="234741" y="0"/>
                </a:lnTo>
                <a:lnTo>
                  <a:pt x="0" y="253970"/>
                </a:lnTo>
                <a:lnTo>
                  <a:pt x="553703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304861" y="4556523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69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61857" y="2060820"/>
            <a:ext cx="914400" cy="381635"/>
          </a:xfrm>
          <a:custGeom>
            <a:avLst/>
            <a:gdLst/>
            <a:ahLst/>
            <a:cxnLst/>
            <a:rect l="l" t="t" r="r" b="b"/>
            <a:pathLst>
              <a:path w="914400" h="381635">
                <a:moveTo>
                  <a:pt x="0" y="0"/>
                </a:moveTo>
                <a:lnTo>
                  <a:pt x="914199" y="0"/>
                </a:lnTo>
                <a:lnTo>
                  <a:pt x="914199" y="381265"/>
                </a:lnTo>
                <a:lnTo>
                  <a:pt x="0" y="381265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7C60C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1486376" y="2097940"/>
            <a:ext cx="666115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1597126" y="2471536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7"/>
                </a:moveTo>
                <a:lnTo>
                  <a:pt x="61304" y="122607"/>
                </a:lnTo>
                <a:lnTo>
                  <a:pt x="61304" y="311577"/>
                </a:lnTo>
                <a:lnTo>
                  <a:pt x="183909" y="311577"/>
                </a:lnTo>
                <a:lnTo>
                  <a:pt x="183909" y="122607"/>
                </a:lnTo>
                <a:close/>
              </a:path>
              <a:path w="245744" h="31178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597126" y="2471536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3119338" y="1966424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183909" y="122607"/>
                </a:moveTo>
                <a:lnTo>
                  <a:pt x="61304" y="122607"/>
                </a:lnTo>
                <a:lnTo>
                  <a:pt x="61304" y="311577"/>
                </a:lnTo>
                <a:lnTo>
                  <a:pt x="183909" y="311577"/>
                </a:lnTo>
                <a:lnTo>
                  <a:pt x="183909" y="122607"/>
                </a:lnTo>
                <a:close/>
              </a:path>
              <a:path w="245745" h="311785">
                <a:moveTo>
                  <a:pt x="122607" y="0"/>
                </a:moveTo>
                <a:lnTo>
                  <a:pt x="0" y="122607"/>
                </a:lnTo>
                <a:lnTo>
                  <a:pt x="245214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3119338" y="1966424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/>
          <p:nvPr/>
        </p:nvSpPr>
        <p:spPr>
          <a:xfrm>
            <a:off x="1710709" y="1555718"/>
            <a:ext cx="1945005" cy="3816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1137285" algn="l"/>
              </a:tabLst>
            </a:pPr>
            <a:r>
              <a:rPr sz="2500" spc="-25" dirty="0">
                <a:latin typeface="Calibri"/>
                <a:cs typeface="Calibri"/>
              </a:rPr>
              <a:t>B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55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x	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4820222" y="1173885"/>
            <a:ext cx="894080" cy="381635"/>
          </a:xfrm>
          <a:prstGeom prst="rect">
            <a:avLst/>
          </a:prstGeom>
          <a:ln w="1905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17475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43" name="object 43"/>
          <p:cNvSpPr/>
          <p:nvPr/>
        </p:nvSpPr>
        <p:spPr>
          <a:xfrm>
            <a:off x="4953918" y="1584609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183908" y="122605"/>
                </a:moveTo>
                <a:lnTo>
                  <a:pt x="61302" y="122605"/>
                </a:lnTo>
                <a:lnTo>
                  <a:pt x="61302" y="311577"/>
                </a:lnTo>
                <a:lnTo>
                  <a:pt x="183908" y="311577"/>
                </a:lnTo>
                <a:lnTo>
                  <a:pt x="183908" y="122605"/>
                </a:lnTo>
                <a:close/>
              </a:path>
              <a:path w="245745" h="311785">
                <a:moveTo>
                  <a:pt x="122605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4953918" y="1584609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504910" y="4844503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183909" y="122607"/>
                </a:moveTo>
                <a:lnTo>
                  <a:pt x="61304" y="122607"/>
                </a:lnTo>
                <a:lnTo>
                  <a:pt x="61304" y="1026719"/>
                </a:lnTo>
                <a:lnTo>
                  <a:pt x="183909" y="1026719"/>
                </a:lnTo>
                <a:lnTo>
                  <a:pt x="183909" y="122607"/>
                </a:lnTo>
                <a:close/>
              </a:path>
              <a:path w="245744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504910" y="4844503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505489" y="432933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7"/>
                </a:moveTo>
                <a:lnTo>
                  <a:pt x="61302" y="122607"/>
                </a:lnTo>
                <a:lnTo>
                  <a:pt x="61302" y="311577"/>
                </a:lnTo>
                <a:lnTo>
                  <a:pt x="183909" y="311577"/>
                </a:lnTo>
                <a:lnTo>
                  <a:pt x="183909" y="122607"/>
                </a:lnTo>
                <a:close/>
              </a:path>
              <a:path w="245744" h="31178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505489" y="432933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2938711" y="4274325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183908" y="122607"/>
                </a:moveTo>
                <a:lnTo>
                  <a:pt x="61302" y="122607"/>
                </a:lnTo>
                <a:lnTo>
                  <a:pt x="61302" y="1026720"/>
                </a:lnTo>
                <a:lnTo>
                  <a:pt x="183908" y="1026720"/>
                </a:lnTo>
                <a:lnTo>
                  <a:pt x="183908" y="122607"/>
                </a:lnTo>
                <a:close/>
              </a:path>
              <a:path w="245744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2938711" y="4274325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2938711" y="3795857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5"/>
                </a:moveTo>
                <a:lnTo>
                  <a:pt x="61302" y="122605"/>
                </a:lnTo>
                <a:lnTo>
                  <a:pt x="61302" y="311577"/>
                </a:lnTo>
                <a:lnTo>
                  <a:pt x="183909" y="311577"/>
                </a:lnTo>
                <a:lnTo>
                  <a:pt x="183909" y="122605"/>
                </a:lnTo>
                <a:close/>
              </a:path>
              <a:path w="245744" h="311785">
                <a:moveTo>
                  <a:pt x="122605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2938711" y="3795857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4702596" y="3919048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5" h="1026795">
                <a:moveTo>
                  <a:pt x="183908" y="122607"/>
                </a:moveTo>
                <a:lnTo>
                  <a:pt x="61302" y="122607"/>
                </a:lnTo>
                <a:lnTo>
                  <a:pt x="61302" y="1026720"/>
                </a:lnTo>
                <a:lnTo>
                  <a:pt x="183908" y="1026720"/>
                </a:lnTo>
                <a:lnTo>
                  <a:pt x="183908" y="122607"/>
                </a:lnTo>
                <a:close/>
              </a:path>
              <a:path w="245745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4702596" y="3919048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5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4702596" y="342757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183908" y="122605"/>
                </a:moveTo>
                <a:lnTo>
                  <a:pt x="61302" y="122605"/>
                </a:lnTo>
                <a:lnTo>
                  <a:pt x="61302" y="311577"/>
                </a:lnTo>
                <a:lnTo>
                  <a:pt x="183908" y="311577"/>
                </a:lnTo>
                <a:lnTo>
                  <a:pt x="183908" y="122605"/>
                </a:lnTo>
                <a:close/>
              </a:path>
              <a:path w="245745" h="311785">
                <a:moveTo>
                  <a:pt x="122605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4702596" y="342757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4980415" y="4806402"/>
            <a:ext cx="921385" cy="76200"/>
          </a:xfrm>
          <a:custGeom>
            <a:avLst/>
            <a:gdLst/>
            <a:ahLst/>
            <a:cxnLst/>
            <a:rect l="l" t="t" r="r" b="b"/>
            <a:pathLst>
              <a:path w="921385" h="76200">
                <a:moveTo>
                  <a:pt x="76200" y="0"/>
                </a:moveTo>
                <a:lnTo>
                  <a:pt x="0" y="38099"/>
                </a:lnTo>
                <a:lnTo>
                  <a:pt x="76200" y="76199"/>
                </a:lnTo>
                <a:lnTo>
                  <a:pt x="76200" y="47624"/>
                </a:lnTo>
                <a:lnTo>
                  <a:pt x="921367" y="47624"/>
                </a:lnTo>
                <a:lnTo>
                  <a:pt x="921367" y="28576"/>
                </a:lnTo>
                <a:lnTo>
                  <a:pt x="76200" y="28574"/>
                </a:lnTo>
                <a:lnTo>
                  <a:pt x="76200" y="0"/>
                </a:lnTo>
                <a:close/>
              </a:path>
              <a:path w="921385" h="76200">
                <a:moveTo>
                  <a:pt x="921367" y="47624"/>
                </a:moveTo>
                <a:lnTo>
                  <a:pt x="76200" y="47624"/>
                </a:lnTo>
                <a:lnTo>
                  <a:pt x="921367" y="47626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 txBox="1"/>
          <p:nvPr/>
        </p:nvSpPr>
        <p:spPr>
          <a:xfrm>
            <a:off x="5328578" y="3616138"/>
            <a:ext cx="223901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105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arp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20" dirty="0">
                <a:latin typeface="Calibri"/>
                <a:cs typeface="Calibri"/>
              </a:rPr>
              <a:t>224x224)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9" name="object 59"/>
          <p:cNvSpPr/>
          <p:nvPr/>
        </p:nvSpPr>
        <p:spPr>
          <a:xfrm>
            <a:off x="3218709" y="4835087"/>
            <a:ext cx="2684780" cy="443230"/>
          </a:xfrm>
          <a:custGeom>
            <a:avLst/>
            <a:gdLst/>
            <a:ahLst/>
            <a:cxnLst/>
            <a:rect l="l" t="t" r="r" b="b"/>
            <a:pathLst>
              <a:path w="2684779" h="443229">
                <a:moveTo>
                  <a:pt x="69625" y="367291"/>
                </a:moveTo>
                <a:lnTo>
                  <a:pt x="0" y="416388"/>
                </a:lnTo>
                <a:lnTo>
                  <a:pt x="81052" y="442629"/>
                </a:lnTo>
                <a:lnTo>
                  <a:pt x="76767" y="414378"/>
                </a:lnTo>
                <a:lnTo>
                  <a:pt x="200945" y="395542"/>
                </a:lnTo>
                <a:lnTo>
                  <a:pt x="73910" y="395542"/>
                </a:lnTo>
                <a:lnTo>
                  <a:pt x="69625" y="367291"/>
                </a:lnTo>
                <a:close/>
              </a:path>
              <a:path w="2684779" h="443229">
                <a:moveTo>
                  <a:pt x="2681646" y="0"/>
                </a:moveTo>
                <a:lnTo>
                  <a:pt x="73910" y="395542"/>
                </a:lnTo>
                <a:lnTo>
                  <a:pt x="200945" y="395542"/>
                </a:lnTo>
                <a:lnTo>
                  <a:pt x="2684504" y="18834"/>
                </a:lnTo>
                <a:lnTo>
                  <a:pt x="2681646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578354" y="4843310"/>
            <a:ext cx="4291330" cy="1130300"/>
          </a:xfrm>
          <a:custGeom>
            <a:avLst/>
            <a:gdLst/>
            <a:ahLst/>
            <a:cxnLst/>
            <a:rect l="l" t="t" r="r" b="b"/>
            <a:pathLst>
              <a:path w="4291330" h="1130300">
                <a:moveTo>
                  <a:pt x="64314" y="1055952"/>
                </a:moveTo>
                <a:lnTo>
                  <a:pt x="0" y="1111825"/>
                </a:lnTo>
                <a:lnTo>
                  <a:pt x="83286" y="1129752"/>
                </a:lnTo>
                <a:lnTo>
                  <a:pt x="76172" y="1102077"/>
                </a:lnTo>
                <a:lnTo>
                  <a:pt x="147936" y="1083627"/>
                </a:lnTo>
                <a:lnTo>
                  <a:pt x="71428" y="1083627"/>
                </a:lnTo>
                <a:lnTo>
                  <a:pt x="64314" y="1055952"/>
                </a:lnTo>
                <a:close/>
              </a:path>
              <a:path w="4291330" h="1130300">
                <a:moveTo>
                  <a:pt x="4286421" y="0"/>
                </a:moveTo>
                <a:lnTo>
                  <a:pt x="71428" y="1083627"/>
                </a:lnTo>
                <a:lnTo>
                  <a:pt x="147936" y="1083627"/>
                </a:lnTo>
                <a:lnTo>
                  <a:pt x="4291164" y="18449"/>
                </a:lnTo>
                <a:lnTo>
                  <a:pt x="4286421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 txBox="1"/>
          <p:nvPr/>
        </p:nvSpPr>
        <p:spPr>
          <a:xfrm>
            <a:off x="5848233" y="2264559"/>
            <a:ext cx="1867535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3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0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 </a:t>
            </a: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2" name="object 62"/>
          <p:cNvSpPr/>
          <p:nvPr/>
        </p:nvSpPr>
        <p:spPr>
          <a:xfrm>
            <a:off x="6615310" y="314454"/>
            <a:ext cx="4488180" cy="467359"/>
          </a:xfrm>
          <a:custGeom>
            <a:avLst/>
            <a:gdLst/>
            <a:ahLst/>
            <a:cxnLst/>
            <a:rect l="l" t="t" r="r" b="b"/>
            <a:pathLst>
              <a:path w="4488180" h="467359">
                <a:moveTo>
                  <a:pt x="0" y="0"/>
                </a:moveTo>
                <a:lnTo>
                  <a:pt x="4488117" y="0"/>
                </a:lnTo>
                <a:lnTo>
                  <a:pt x="4488117" y="467005"/>
                </a:lnTo>
                <a:lnTo>
                  <a:pt x="0" y="467005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7C60C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 txBox="1"/>
          <p:nvPr/>
        </p:nvSpPr>
        <p:spPr>
          <a:xfrm>
            <a:off x="7631215" y="398287"/>
            <a:ext cx="245681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Cl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ssi</a:t>
            </a:r>
            <a:r>
              <a:rPr sz="2400" spc="10" dirty="0">
                <a:latin typeface="Calibri"/>
                <a:cs typeface="Calibri"/>
              </a:rPr>
              <a:t>f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gio</a:t>
            </a:r>
            <a:r>
              <a:rPr sz="2400" dirty="0">
                <a:latin typeface="Calibri"/>
                <a:cs typeface="Calibri"/>
              </a:rPr>
              <a:t>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4" name="object 64"/>
          <p:cNvSpPr txBox="1"/>
          <p:nvPr/>
        </p:nvSpPr>
        <p:spPr>
          <a:xfrm>
            <a:off x="3791239" y="1173885"/>
            <a:ext cx="919480" cy="381635"/>
          </a:xfrm>
          <a:prstGeom prst="rect">
            <a:avLst/>
          </a:prstGeom>
          <a:ln w="19050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208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B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55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x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65" name="object 65"/>
          <p:cNvSpPr/>
          <p:nvPr/>
        </p:nvSpPr>
        <p:spPr>
          <a:xfrm>
            <a:off x="4477694" y="1642685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216443" y="129866"/>
                </a:moveTo>
                <a:lnTo>
                  <a:pt x="43287" y="129866"/>
                </a:lnTo>
                <a:lnTo>
                  <a:pt x="177054" y="263631"/>
                </a:lnTo>
                <a:lnTo>
                  <a:pt x="263631" y="177054"/>
                </a:lnTo>
                <a:lnTo>
                  <a:pt x="216443" y="129866"/>
                </a:lnTo>
                <a:close/>
              </a:path>
              <a:path w="264160" h="264160">
                <a:moveTo>
                  <a:pt x="173154" y="0"/>
                </a:moveTo>
                <a:lnTo>
                  <a:pt x="0" y="0"/>
                </a:lnTo>
                <a:lnTo>
                  <a:pt x="0" y="173155"/>
                </a:lnTo>
                <a:lnTo>
                  <a:pt x="43287" y="129866"/>
                </a:lnTo>
                <a:lnTo>
                  <a:pt x="216443" y="129866"/>
                </a:lnTo>
                <a:lnTo>
                  <a:pt x="129866" y="43289"/>
                </a:lnTo>
                <a:lnTo>
                  <a:pt x="17315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4477693" y="1642685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0" y="173154"/>
                </a:moveTo>
                <a:lnTo>
                  <a:pt x="0" y="0"/>
                </a:lnTo>
                <a:lnTo>
                  <a:pt x="173154" y="0"/>
                </a:lnTo>
                <a:lnTo>
                  <a:pt x="129866" y="43288"/>
                </a:lnTo>
                <a:lnTo>
                  <a:pt x="263631" y="177054"/>
                </a:lnTo>
                <a:lnTo>
                  <a:pt x="177054" y="263631"/>
                </a:lnTo>
                <a:lnTo>
                  <a:pt x="43288" y="129866"/>
                </a:lnTo>
                <a:lnTo>
                  <a:pt x="0" y="1731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2460320" y="2029851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216443" y="129866"/>
                </a:moveTo>
                <a:lnTo>
                  <a:pt x="43289" y="129866"/>
                </a:lnTo>
                <a:lnTo>
                  <a:pt x="177054" y="263631"/>
                </a:lnTo>
                <a:lnTo>
                  <a:pt x="263631" y="177054"/>
                </a:lnTo>
                <a:lnTo>
                  <a:pt x="216443" y="129866"/>
                </a:lnTo>
                <a:close/>
              </a:path>
              <a:path w="264160" h="264160">
                <a:moveTo>
                  <a:pt x="173155" y="0"/>
                </a:moveTo>
                <a:lnTo>
                  <a:pt x="0" y="0"/>
                </a:lnTo>
                <a:lnTo>
                  <a:pt x="0" y="173155"/>
                </a:lnTo>
                <a:lnTo>
                  <a:pt x="43289" y="129866"/>
                </a:lnTo>
                <a:lnTo>
                  <a:pt x="216443" y="129866"/>
                </a:lnTo>
                <a:lnTo>
                  <a:pt x="129866" y="43289"/>
                </a:lnTo>
                <a:lnTo>
                  <a:pt x="17315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2460320" y="2029850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0" y="173154"/>
                </a:moveTo>
                <a:lnTo>
                  <a:pt x="0" y="0"/>
                </a:lnTo>
                <a:lnTo>
                  <a:pt x="173154" y="0"/>
                </a:lnTo>
                <a:lnTo>
                  <a:pt x="129866" y="43288"/>
                </a:lnTo>
                <a:lnTo>
                  <a:pt x="263631" y="177054"/>
                </a:lnTo>
                <a:lnTo>
                  <a:pt x="177054" y="263631"/>
                </a:lnTo>
                <a:lnTo>
                  <a:pt x="43288" y="129866"/>
                </a:lnTo>
                <a:lnTo>
                  <a:pt x="0" y="1731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1135065" y="2529788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59" h="264160">
                <a:moveTo>
                  <a:pt x="216443" y="129865"/>
                </a:moveTo>
                <a:lnTo>
                  <a:pt x="43288" y="129865"/>
                </a:lnTo>
                <a:lnTo>
                  <a:pt x="177054" y="263630"/>
                </a:lnTo>
                <a:lnTo>
                  <a:pt x="263631" y="177053"/>
                </a:lnTo>
                <a:lnTo>
                  <a:pt x="216443" y="129865"/>
                </a:lnTo>
                <a:close/>
              </a:path>
              <a:path w="264159" h="264160">
                <a:moveTo>
                  <a:pt x="173155" y="0"/>
                </a:moveTo>
                <a:lnTo>
                  <a:pt x="0" y="0"/>
                </a:lnTo>
                <a:lnTo>
                  <a:pt x="0" y="173154"/>
                </a:lnTo>
                <a:lnTo>
                  <a:pt x="43288" y="129865"/>
                </a:lnTo>
                <a:lnTo>
                  <a:pt x="216443" y="129865"/>
                </a:lnTo>
                <a:lnTo>
                  <a:pt x="129866" y="43287"/>
                </a:lnTo>
                <a:lnTo>
                  <a:pt x="17315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1135065" y="2529787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59" h="264160">
                <a:moveTo>
                  <a:pt x="0" y="173154"/>
                </a:moveTo>
                <a:lnTo>
                  <a:pt x="0" y="0"/>
                </a:lnTo>
                <a:lnTo>
                  <a:pt x="173154" y="0"/>
                </a:lnTo>
                <a:lnTo>
                  <a:pt x="129866" y="43288"/>
                </a:lnTo>
                <a:lnTo>
                  <a:pt x="263631" y="177054"/>
                </a:lnTo>
                <a:lnTo>
                  <a:pt x="177054" y="263631"/>
                </a:lnTo>
                <a:lnTo>
                  <a:pt x="43288" y="129866"/>
                </a:lnTo>
                <a:lnTo>
                  <a:pt x="0" y="1731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6615310" y="881086"/>
            <a:ext cx="4488180" cy="1240155"/>
          </a:xfrm>
          <a:custGeom>
            <a:avLst/>
            <a:gdLst/>
            <a:ahLst/>
            <a:cxnLst/>
            <a:rect l="l" t="t" r="r" b="b"/>
            <a:pathLst>
              <a:path w="4488180" h="1240155">
                <a:moveTo>
                  <a:pt x="0" y="0"/>
                </a:moveTo>
                <a:lnTo>
                  <a:pt x="4488117" y="0"/>
                </a:lnTo>
                <a:lnTo>
                  <a:pt x="4488117" y="1239686"/>
                </a:lnTo>
                <a:lnTo>
                  <a:pt x="0" y="1239686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 txBox="1"/>
          <p:nvPr/>
        </p:nvSpPr>
        <p:spPr>
          <a:xfrm>
            <a:off x="6724479" y="985499"/>
            <a:ext cx="4197350" cy="11125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1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undin</a:t>
            </a:r>
            <a:r>
              <a:rPr sz="2400" spc="-15" dirty="0">
                <a:latin typeface="Calibri"/>
                <a:cs typeface="Calibri"/>
              </a:rPr>
              <a:t>g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:   </a:t>
            </a:r>
            <a:r>
              <a:rPr sz="2400" spc="-20" dirty="0">
                <a:latin typeface="Calibri"/>
                <a:cs typeface="Calibri"/>
              </a:rPr>
              <a:t>P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di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“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5" dirty="0">
                <a:latin typeface="Calibri"/>
                <a:cs typeface="Calibri"/>
              </a:rPr>
              <a:t>s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”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I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15" dirty="0">
                <a:latin typeface="Calibri"/>
                <a:cs typeface="Calibri"/>
              </a:rPr>
              <a:t>4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nu</a:t>
            </a:r>
            <a:r>
              <a:rPr sz="2400" spc="-5" dirty="0">
                <a:latin typeface="Calibri"/>
                <a:cs typeface="Calibri"/>
              </a:rPr>
              <a:t>m</a:t>
            </a:r>
            <a:r>
              <a:rPr sz="2400" spc="-15" dirty="0">
                <a:latin typeface="Calibri"/>
                <a:cs typeface="Calibri"/>
              </a:rPr>
              <a:t>b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5" dirty="0">
                <a:latin typeface="Calibri"/>
                <a:cs typeface="Calibri"/>
              </a:rPr>
              <a:t> (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5" baseline="-19097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87" baseline="-19097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7" baseline="-19097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5" baseline="-19097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3" name="object 73"/>
          <p:cNvSpPr/>
          <p:nvPr/>
        </p:nvSpPr>
        <p:spPr>
          <a:xfrm>
            <a:off x="1581430" y="1554985"/>
            <a:ext cx="919480" cy="381635"/>
          </a:xfrm>
          <a:custGeom>
            <a:avLst/>
            <a:gdLst/>
            <a:ahLst/>
            <a:cxnLst/>
            <a:rect l="l" t="t" r="r" b="b"/>
            <a:pathLst>
              <a:path w="919480" h="381635">
                <a:moveTo>
                  <a:pt x="0" y="0"/>
                </a:moveTo>
                <a:lnTo>
                  <a:pt x="919274" y="0"/>
                </a:lnTo>
                <a:lnTo>
                  <a:pt x="919274" y="381101"/>
                </a:lnTo>
                <a:lnTo>
                  <a:pt x="0" y="381101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 txBox="1"/>
          <p:nvPr/>
        </p:nvSpPr>
        <p:spPr>
          <a:xfrm>
            <a:off x="287443" y="2066079"/>
            <a:ext cx="919480" cy="381635"/>
          </a:xfrm>
          <a:prstGeom prst="rect">
            <a:avLst/>
          </a:prstGeom>
          <a:ln w="19050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208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B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55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x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5" name="object 75"/>
          <p:cNvSpPr txBox="1"/>
          <p:nvPr/>
        </p:nvSpPr>
        <p:spPr>
          <a:xfrm>
            <a:off x="5315013" y="4807596"/>
            <a:ext cx="2575560" cy="19786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01980" marR="5080">
              <a:lnSpc>
                <a:spcPct val="101099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) </a:t>
            </a:r>
            <a:r>
              <a:rPr sz="2400" spc="-5" dirty="0">
                <a:latin typeface="Calibri"/>
                <a:cs typeface="Calibri"/>
              </a:rPr>
              <a:t>f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2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5" dirty="0">
                <a:latin typeface="Calibri"/>
                <a:cs typeface="Calibri"/>
              </a:rPr>
              <a:t>~</a:t>
            </a:r>
            <a:r>
              <a:rPr sz="2400" spc="-20" dirty="0">
                <a:latin typeface="Calibri"/>
                <a:cs typeface="Calibri"/>
              </a:rPr>
              <a:t>2k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850"/>
              </a:spcBef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fld id="{81D60167-4931-47E6-BA6A-407CBD079E47}" type="slidenum"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57</a:t>
            </a:fld>
            <a:endParaRPr sz="2000">
              <a:latin typeface="Calibri"/>
              <a:cs typeface="Calibri"/>
            </a:endParaRPr>
          </a:p>
        </p:txBody>
      </p:sp>
      <p:sp>
        <p:nvSpPr>
          <p:cNvPr id="76" name="object 76"/>
          <p:cNvSpPr txBox="1"/>
          <p:nvPr/>
        </p:nvSpPr>
        <p:spPr>
          <a:xfrm>
            <a:off x="337320" y="5105260"/>
            <a:ext cx="80645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nput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10" dirty="0">
                <a:latin typeface="Calibri"/>
                <a:cs typeface="Calibri"/>
              </a:rPr>
              <a:t>ma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7" name="object 77"/>
          <p:cNvSpPr txBox="1"/>
          <p:nvPr/>
        </p:nvSpPr>
        <p:spPr>
          <a:xfrm>
            <a:off x="7935997" y="5873147"/>
            <a:ext cx="4118610" cy="487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90170">
              <a:lnSpc>
                <a:spcPct val="100000"/>
              </a:lnSpc>
            </a:pP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“R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</a:t>
            </a:r>
            <a:r>
              <a:rPr sz="1050" dirty="0">
                <a:latin typeface="Calibri"/>
                <a:cs typeface="Calibri"/>
              </a:rPr>
              <a:t> f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at</a:t>
            </a:r>
            <a:r>
              <a:rPr sz="1050" dirty="0">
                <a:latin typeface="Calibri"/>
                <a:cs typeface="Calibri"/>
              </a:rPr>
              <a:t>ure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rar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for 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cc</a:t>
            </a:r>
            <a:r>
              <a:rPr sz="1050" dirty="0">
                <a:latin typeface="Calibri"/>
                <a:cs typeface="Calibri"/>
              </a:rPr>
              <a:t>ura</a:t>
            </a:r>
            <a:r>
              <a:rPr sz="1050" spc="5" dirty="0">
                <a:latin typeface="Calibri"/>
                <a:cs typeface="Calibri"/>
              </a:rPr>
              <a:t>te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0" dirty="0">
                <a:latin typeface="Calibri"/>
                <a:cs typeface="Calibri"/>
              </a:rPr>
              <a:t>je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d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t</a:t>
            </a:r>
            <a:r>
              <a:rPr sz="1050" spc="-5" dirty="0">
                <a:latin typeface="Calibri"/>
                <a:cs typeface="Calibri"/>
              </a:rPr>
              <a:t>ec</a:t>
            </a:r>
            <a:r>
              <a:rPr sz="1050" spc="5" dirty="0">
                <a:latin typeface="Calibri"/>
                <a:cs typeface="Calibri"/>
              </a:rPr>
              <a:t>ti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and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se</a:t>
            </a:r>
            <a:r>
              <a:rPr sz="1050" dirty="0">
                <a:latin typeface="Calibri"/>
                <a:cs typeface="Calibri"/>
              </a:rPr>
              <a:t>m</a:t>
            </a:r>
            <a:r>
              <a:rPr sz="1050" spc="5" dirty="0">
                <a:latin typeface="Calibri"/>
                <a:cs typeface="Calibri"/>
              </a:rPr>
              <a:t>anti</a:t>
            </a:r>
            <a:r>
              <a:rPr sz="1050" dirty="0">
                <a:latin typeface="Calibri"/>
                <a:cs typeface="Calibri"/>
              </a:rPr>
              <a:t>c</a:t>
            </a:r>
            <a:r>
              <a:rPr sz="1050" spc="-5" dirty="0">
                <a:latin typeface="Calibri"/>
                <a:cs typeface="Calibri"/>
              </a:rPr>
              <a:t> se</a:t>
            </a:r>
            <a:r>
              <a:rPr sz="1050" dirty="0">
                <a:latin typeface="Calibri"/>
                <a:cs typeface="Calibri"/>
              </a:rPr>
              <a:t>gm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ntati</a:t>
            </a:r>
            <a:r>
              <a:rPr sz="1050" dirty="0">
                <a:latin typeface="Calibri"/>
                <a:cs typeface="Calibri"/>
              </a:rPr>
              <a:t>on”,</a:t>
            </a:r>
            <a:r>
              <a:rPr sz="1050" spc="-5" dirty="0">
                <a:latin typeface="Calibri"/>
                <a:cs typeface="Calibri"/>
              </a:rPr>
              <a:t> C</a:t>
            </a:r>
            <a:r>
              <a:rPr sz="1050" dirty="0">
                <a:latin typeface="Calibri"/>
                <a:cs typeface="Calibri"/>
              </a:rPr>
              <a:t>VP</a:t>
            </a:r>
            <a:r>
              <a:rPr sz="1050" spc="5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2014.</a:t>
            </a:r>
            <a:endParaRPr sz="10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050" spc="-5" dirty="0">
                <a:latin typeface="Calibri"/>
                <a:cs typeface="Calibri"/>
              </a:rPr>
              <a:t>F</a:t>
            </a:r>
            <a:r>
              <a:rPr sz="1050" dirty="0">
                <a:latin typeface="Calibri"/>
                <a:cs typeface="Calibri"/>
              </a:rPr>
              <a:t>igure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copyright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Ross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2015; 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1050" u="sng" spc="5" dirty="0">
                <a:solidFill>
                  <a:srgbClr val="0563C1"/>
                </a:solidFill>
                <a:latin typeface="Calibri"/>
                <a:cs typeface="Calibri"/>
              </a:rPr>
              <a:t>our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ce</a:t>
            </a:r>
            <a:r>
              <a:rPr sz="1050" dirty="0">
                <a:latin typeface="Calibri"/>
                <a:cs typeface="Calibri"/>
              </a:rPr>
              <a:t>.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pro</a:t>
            </a:r>
            <a:r>
              <a:rPr sz="1050" spc="5" dirty="0">
                <a:latin typeface="Calibri"/>
                <a:cs typeface="Calibri"/>
              </a:rPr>
              <a:t>du</a:t>
            </a:r>
            <a:r>
              <a:rPr sz="1050" spc="-5" dirty="0">
                <a:latin typeface="Calibri"/>
                <a:cs typeface="Calibri"/>
              </a:rPr>
              <a:t>ce</a:t>
            </a:r>
            <a:r>
              <a:rPr sz="1050" spc="5" dirty="0">
                <a:latin typeface="Calibri"/>
                <a:cs typeface="Calibri"/>
              </a:rPr>
              <a:t>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with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p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rm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ss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dirty="0">
                <a:latin typeface="Calibri"/>
                <a:cs typeface="Calibri"/>
              </a:rPr>
              <a:t>on.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78" name="object 7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79" name="object 7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R</a:t>
            </a:r>
            <a:r>
              <a:rPr dirty="0"/>
              <a:t>-</a:t>
            </a:r>
            <a:r>
              <a:rPr spc="-5" dirty="0"/>
              <a:t>CNN</a:t>
            </a:r>
            <a:r>
              <a:rPr dirty="0"/>
              <a:t>:</a:t>
            </a:r>
            <a:r>
              <a:rPr spc="-5" dirty="0"/>
              <a:t> </a:t>
            </a:r>
            <a:r>
              <a:rPr spc="-80" dirty="0"/>
              <a:t>R</a:t>
            </a:r>
            <a:r>
              <a:rPr spc="-25" dirty="0"/>
              <a:t>eg</a:t>
            </a:r>
            <a:r>
              <a:rPr spc="-5" dirty="0"/>
              <a:t>i</a:t>
            </a:r>
            <a:r>
              <a:rPr dirty="0"/>
              <a:t>o</a:t>
            </a:r>
            <a:r>
              <a:rPr spc="-35" dirty="0"/>
              <a:t>n</a:t>
            </a:r>
            <a:r>
              <a:rPr dirty="0"/>
              <a:t>-</a:t>
            </a:r>
            <a:r>
              <a:rPr spc="-30" dirty="0"/>
              <a:t>B</a:t>
            </a:r>
            <a:r>
              <a:rPr spc="-15" dirty="0"/>
              <a:t>a</a:t>
            </a:r>
            <a:r>
              <a:rPr spc="-20" dirty="0"/>
              <a:t>s</a:t>
            </a:r>
            <a:r>
              <a:rPr spc="-25" dirty="0"/>
              <a:t>ed</a:t>
            </a:r>
            <a:r>
              <a:rPr spc="-10" dirty="0"/>
              <a:t> 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2667034" y="3949100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788443" y="0"/>
                </a:moveTo>
                <a:lnTo>
                  <a:pt x="234741" y="0"/>
                </a:lnTo>
                <a:lnTo>
                  <a:pt x="0" y="253970"/>
                </a:lnTo>
                <a:lnTo>
                  <a:pt x="553703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667034" y="3949100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04555" y="4590476"/>
            <a:ext cx="4800766" cy="162107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04555" y="4590476"/>
            <a:ext cx="4801235" cy="1621155"/>
          </a:xfrm>
          <a:custGeom>
            <a:avLst/>
            <a:gdLst/>
            <a:ahLst/>
            <a:cxnLst/>
            <a:rect l="l" t="t" r="r" b="b"/>
            <a:pathLst>
              <a:path w="4801235" h="1621154">
                <a:moveTo>
                  <a:pt x="0" y="1621071"/>
                </a:moveTo>
                <a:lnTo>
                  <a:pt x="1498334" y="0"/>
                </a:lnTo>
                <a:lnTo>
                  <a:pt x="4800766" y="0"/>
                </a:lnTo>
                <a:lnTo>
                  <a:pt x="3302433" y="1621071"/>
                </a:lnTo>
                <a:lnTo>
                  <a:pt x="0" y="162107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810740" y="4677191"/>
            <a:ext cx="2428240" cy="1038860"/>
          </a:xfrm>
          <a:custGeom>
            <a:avLst/>
            <a:gdLst/>
            <a:ahLst/>
            <a:cxnLst/>
            <a:rect l="l" t="t" r="r" b="b"/>
            <a:pathLst>
              <a:path w="2428240" h="1038860">
                <a:moveTo>
                  <a:pt x="2428151" y="0"/>
                </a:moveTo>
                <a:lnTo>
                  <a:pt x="960150" y="0"/>
                </a:lnTo>
                <a:lnTo>
                  <a:pt x="0" y="1038798"/>
                </a:lnTo>
                <a:lnTo>
                  <a:pt x="1468001" y="1038798"/>
                </a:lnTo>
                <a:lnTo>
                  <a:pt x="242815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810740" y="4677191"/>
            <a:ext cx="2428240" cy="1038860"/>
          </a:xfrm>
          <a:custGeom>
            <a:avLst/>
            <a:gdLst/>
            <a:ahLst/>
            <a:cxnLst/>
            <a:rect l="l" t="t" r="r" b="b"/>
            <a:pathLst>
              <a:path w="2428240" h="1038860">
                <a:moveTo>
                  <a:pt x="0" y="1038799"/>
                </a:moveTo>
                <a:lnTo>
                  <a:pt x="960150" y="0"/>
                </a:lnTo>
                <a:lnTo>
                  <a:pt x="2428151" y="0"/>
                </a:lnTo>
                <a:lnTo>
                  <a:pt x="1468001" y="1038799"/>
                </a:lnTo>
                <a:lnTo>
                  <a:pt x="0" y="1038799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238978" y="4696288"/>
            <a:ext cx="1163955" cy="429259"/>
          </a:xfrm>
          <a:custGeom>
            <a:avLst/>
            <a:gdLst/>
            <a:ahLst/>
            <a:cxnLst/>
            <a:rect l="l" t="t" r="r" b="b"/>
            <a:pathLst>
              <a:path w="1163954" h="429260">
                <a:moveTo>
                  <a:pt x="1163849" y="0"/>
                </a:moveTo>
                <a:lnTo>
                  <a:pt x="396199" y="0"/>
                </a:lnTo>
                <a:lnTo>
                  <a:pt x="0" y="428651"/>
                </a:lnTo>
                <a:lnTo>
                  <a:pt x="767651" y="428651"/>
                </a:lnTo>
                <a:lnTo>
                  <a:pt x="116384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238978" y="4696288"/>
            <a:ext cx="1163955" cy="429259"/>
          </a:xfrm>
          <a:custGeom>
            <a:avLst/>
            <a:gdLst/>
            <a:ahLst/>
            <a:cxnLst/>
            <a:rect l="l" t="t" r="r" b="b"/>
            <a:pathLst>
              <a:path w="1163954" h="429260">
                <a:moveTo>
                  <a:pt x="0" y="428652"/>
                </a:moveTo>
                <a:lnTo>
                  <a:pt x="396199" y="0"/>
                </a:lnTo>
                <a:lnTo>
                  <a:pt x="1163850" y="0"/>
                </a:lnTo>
                <a:lnTo>
                  <a:pt x="767651" y="428652"/>
                </a:lnTo>
                <a:lnTo>
                  <a:pt x="0" y="428652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973168" y="5523893"/>
            <a:ext cx="1129665" cy="667385"/>
          </a:xfrm>
          <a:custGeom>
            <a:avLst/>
            <a:gdLst/>
            <a:ahLst/>
            <a:cxnLst/>
            <a:rect l="l" t="t" r="r" b="b"/>
            <a:pathLst>
              <a:path w="1129664" h="667385">
                <a:moveTo>
                  <a:pt x="1129555" y="0"/>
                </a:moveTo>
                <a:lnTo>
                  <a:pt x="616341" y="0"/>
                </a:lnTo>
                <a:lnTo>
                  <a:pt x="0" y="666825"/>
                </a:lnTo>
                <a:lnTo>
                  <a:pt x="513215" y="666825"/>
                </a:lnTo>
                <a:lnTo>
                  <a:pt x="1129555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973168" y="5523893"/>
            <a:ext cx="1129665" cy="667385"/>
          </a:xfrm>
          <a:custGeom>
            <a:avLst/>
            <a:gdLst/>
            <a:ahLst/>
            <a:cxnLst/>
            <a:rect l="l" t="t" r="r" b="b"/>
            <a:pathLst>
              <a:path w="1129664" h="667385">
                <a:moveTo>
                  <a:pt x="0" y="666826"/>
                </a:moveTo>
                <a:lnTo>
                  <a:pt x="616340" y="0"/>
                </a:lnTo>
                <a:lnTo>
                  <a:pt x="1129556" y="0"/>
                </a:lnTo>
                <a:lnTo>
                  <a:pt x="513215" y="666826"/>
                </a:lnTo>
                <a:lnTo>
                  <a:pt x="0" y="66682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650710" y="2060818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9" y="0"/>
                </a:moveTo>
                <a:lnTo>
                  <a:pt x="0" y="349610"/>
                </a:lnTo>
                <a:lnTo>
                  <a:pt x="0" y="1711509"/>
                </a:lnTo>
                <a:lnTo>
                  <a:pt x="349609" y="1361899"/>
                </a:lnTo>
                <a:lnTo>
                  <a:pt x="349609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601879" y="206081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1398440" y="0"/>
                </a:moveTo>
                <a:lnTo>
                  <a:pt x="349611" y="0"/>
                </a:lnTo>
                <a:lnTo>
                  <a:pt x="0" y="349610"/>
                </a:lnTo>
                <a:lnTo>
                  <a:pt x="1048830" y="349610"/>
                </a:lnTo>
                <a:lnTo>
                  <a:pt x="139844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601879" y="2060818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4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601879" y="206081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650710" y="2410429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2805683" y="2758955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5306825" y="1679003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9" y="0"/>
                </a:moveTo>
                <a:lnTo>
                  <a:pt x="0" y="349610"/>
                </a:lnTo>
                <a:lnTo>
                  <a:pt x="0" y="1711507"/>
                </a:lnTo>
                <a:lnTo>
                  <a:pt x="349609" y="1361899"/>
                </a:lnTo>
                <a:lnTo>
                  <a:pt x="349609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4257995" y="1679003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1398440" y="0"/>
                </a:moveTo>
                <a:lnTo>
                  <a:pt x="349610" y="0"/>
                </a:lnTo>
                <a:lnTo>
                  <a:pt x="0" y="349610"/>
                </a:lnTo>
                <a:lnTo>
                  <a:pt x="1048830" y="349610"/>
                </a:lnTo>
                <a:lnTo>
                  <a:pt x="139844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257995" y="1679003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4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257995" y="1679003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5306826" y="2028614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4461798" y="2377140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2121593" y="2591108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8" y="0"/>
                </a:moveTo>
                <a:lnTo>
                  <a:pt x="0" y="349610"/>
                </a:lnTo>
                <a:lnTo>
                  <a:pt x="0" y="1711509"/>
                </a:lnTo>
                <a:lnTo>
                  <a:pt x="349608" y="1361899"/>
                </a:lnTo>
                <a:lnTo>
                  <a:pt x="349608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072762" y="259110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5" h="349885">
                <a:moveTo>
                  <a:pt x="1398439" y="0"/>
                </a:moveTo>
                <a:lnTo>
                  <a:pt x="349611" y="0"/>
                </a:lnTo>
                <a:lnTo>
                  <a:pt x="0" y="349610"/>
                </a:lnTo>
                <a:lnTo>
                  <a:pt x="1048831" y="349610"/>
                </a:lnTo>
                <a:lnTo>
                  <a:pt x="139843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072762" y="2591108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5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072762" y="259110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5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121592" y="2940719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1276565" y="3289246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4467829" y="3626591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788443" y="0"/>
                </a:moveTo>
                <a:lnTo>
                  <a:pt x="234740" y="0"/>
                </a:lnTo>
                <a:lnTo>
                  <a:pt x="0" y="253970"/>
                </a:lnTo>
                <a:lnTo>
                  <a:pt x="553702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4467829" y="3626591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304861" y="4556523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69" h="254000">
                <a:moveTo>
                  <a:pt x="788443" y="0"/>
                </a:moveTo>
                <a:lnTo>
                  <a:pt x="234741" y="0"/>
                </a:lnTo>
                <a:lnTo>
                  <a:pt x="0" y="253970"/>
                </a:lnTo>
                <a:lnTo>
                  <a:pt x="553703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304861" y="4556523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69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61857" y="2060820"/>
            <a:ext cx="914400" cy="381635"/>
          </a:xfrm>
          <a:custGeom>
            <a:avLst/>
            <a:gdLst/>
            <a:ahLst/>
            <a:cxnLst/>
            <a:rect l="l" t="t" r="r" b="b"/>
            <a:pathLst>
              <a:path w="914400" h="381635">
                <a:moveTo>
                  <a:pt x="0" y="0"/>
                </a:moveTo>
                <a:lnTo>
                  <a:pt x="914199" y="0"/>
                </a:lnTo>
                <a:lnTo>
                  <a:pt x="914199" y="381265"/>
                </a:lnTo>
                <a:lnTo>
                  <a:pt x="0" y="381265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7C60C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1486376" y="2097940"/>
            <a:ext cx="666115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1597126" y="2471536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7"/>
                </a:moveTo>
                <a:lnTo>
                  <a:pt x="61304" y="122607"/>
                </a:lnTo>
                <a:lnTo>
                  <a:pt x="61304" y="311577"/>
                </a:lnTo>
                <a:lnTo>
                  <a:pt x="183909" y="311577"/>
                </a:lnTo>
                <a:lnTo>
                  <a:pt x="183909" y="122607"/>
                </a:lnTo>
                <a:close/>
              </a:path>
              <a:path w="245744" h="31178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597126" y="2471536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3119338" y="1966424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183909" y="122607"/>
                </a:moveTo>
                <a:lnTo>
                  <a:pt x="61304" y="122607"/>
                </a:lnTo>
                <a:lnTo>
                  <a:pt x="61304" y="311577"/>
                </a:lnTo>
                <a:lnTo>
                  <a:pt x="183909" y="311577"/>
                </a:lnTo>
                <a:lnTo>
                  <a:pt x="183909" y="122607"/>
                </a:lnTo>
                <a:close/>
              </a:path>
              <a:path w="245745" h="311785">
                <a:moveTo>
                  <a:pt x="122607" y="0"/>
                </a:moveTo>
                <a:lnTo>
                  <a:pt x="0" y="122607"/>
                </a:lnTo>
                <a:lnTo>
                  <a:pt x="245214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3119338" y="1966424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/>
          <p:nvPr/>
        </p:nvSpPr>
        <p:spPr>
          <a:xfrm>
            <a:off x="1710709" y="1555718"/>
            <a:ext cx="1945005" cy="3816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1137285" algn="l"/>
              </a:tabLst>
            </a:pPr>
            <a:r>
              <a:rPr sz="2500" spc="-25" dirty="0">
                <a:latin typeface="Calibri"/>
                <a:cs typeface="Calibri"/>
              </a:rPr>
              <a:t>B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55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x	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4820222" y="1173885"/>
            <a:ext cx="894080" cy="381635"/>
          </a:xfrm>
          <a:prstGeom prst="rect">
            <a:avLst/>
          </a:prstGeom>
          <a:ln w="1905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17475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43" name="object 43"/>
          <p:cNvSpPr/>
          <p:nvPr/>
        </p:nvSpPr>
        <p:spPr>
          <a:xfrm>
            <a:off x="4953918" y="1584609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183908" y="122605"/>
                </a:moveTo>
                <a:lnTo>
                  <a:pt x="61302" y="122605"/>
                </a:lnTo>
                <a:lnTo>
                  <a:pt x="61302" y="311577"/>
                </a:lnTo>
                <a:lnTo>
                  <a:pt x="183908" y="311577"/>
                </a:lnTo>
                <a:lnTo>
                  <a:pt x="183908" y="122605"/>
                </a:lnTo>
                <a:close/>
              </a:path>
              <a:path w="245745" h="311785">
                <a:moveTo>
                  <a:pt x="122605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4953918" y="1584609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504910" y="4844503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183909" y="122607"/>
                </a:moveTo>
                <a:lnTo>
                  <a:pt x="61304" y="122607"/>
                </a:lnTo>
                <a:lnTo>
                  <a:pt x="61304" y="1026719"/>
                </a:lnTo>
                <a:lnTo>
                  <a:pt x="183909" y="1026719"/>
                </a:lnTo>
                <a:lnTo>
                  <a:pt x="183909" y="122607"/>
                </a:lnTo>
                <a:close/>
              </a:path>
              <a:path w="245744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504910" y="4844503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505489" y="432933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7"/>
                </a:moveTo>
                <a:lnTo>
                  <a:pt x="61302" y="122607"/>
                </a:lnTo>
                <a:lnTo>
                  <a:pt x="61302" y="311577"/>
                </a:lnTo>
                <a:lnTo>
                  <a:pt x="183909" y="311577"/>
                </a:lnTo>
                <a:lnTo>
                  <a:pt x="183909" y="122607"/>
                </a:lnTo>
                <a:close/>
              </a:path>
              <a:path w="245744" h="31178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505489" y="432933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2938711" y="4274325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183908" y="122607"/>
                </a:moveTo>
                <a:lnTo>
                  <a:pt x="61302" y="122607"/>
                </a:lnTo>
                <a:lnTo>
                  <a:pt x="61302" y="1026720"/>
                </a:lnTo>
                <a:lnTo>
                  <a:pt x="183908" y="1026720"/>
                </a:lnTo>
                <a:lnTo>
                  <a:pt x="183908" y="122607"/>
                </a:lnTo>
                <a:close/>
              </a:path>
              <a:path w="245744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2938711" y="4274325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2938711" y="3795857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5"/>
                </a:moveTo>
                <a:lnTo>
                  <a:pt x="61302" y="122605"/>
                </a:lnTo>
                <a:lnTo>
                  <a:pt x="61302" y="311577"/>
                </a:lnTo>
                <a:lnTo>
                  <a:pt x="183909" y="311577"/>
                </a:lnTo>
                <a:lnTo>
                  <a:pt x="183909" y="122605"/>
                </a:lnTo>
                <a:close/>
              </a:path>
              <a:path w="245744" h="311785">
                <a:moveTo>
                  <a:pt x="122605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2938711" y="3795857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4702596" y="3919048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5" h="1026795">
                <a:moveTo>
                  <a:pt x="183908" y="122607"/>
                </a:moveTo>
                <a:lnTo>
                  <a:pt x="61302" y="122607"/>
                </a:lnTo>
                <a:lnTo>
                  <a:pt x="61302" y="1026720"/>
                </a:lnTo>
                <a:lnTo>
                  <a:pt x="183908" y="1026720"/>
                </a:lnTo>
                <a:lnTo>
                  <a:pt x="183908" y="122607"/>
                </a:lnTo>
                <a:close/>
              </a:path>
              <a:path w="245745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4702596" y="3919048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5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4702596" y="342757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183908" y="122605"/>
                </a:moveTo>
                <a:lnTo>
                  <a:pt x="61302" y="122605"/>
                </a:lnTo>
                <a:lnTo>
                  <a:pt x="61302" y="311577"/>
                </a:lnTo>
                <a:lnTo>
                  <a:pt x="183908" y="311577"/>
                </a:lnTo>
                <a:lnTo>
                  <a:pt x="183908" y="122605"/>
                </a:lnTo>
                <a:close/>
              </a:path>
              <a:path w="245745" h="311785">
                <a:moveTo>
                  <a:pt x="122605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4702596" y="342757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4980415" y="4806402"/>
            <a:ext cx="921385" cy="76200"/>
          </a:xfrm>
          <a:custGeom>
            <a:avLst/>
            <a:gdLst/>
            <a:ahLst/>
            <a:cxnLst/>
            <a:rect l="l" t="t" r="r" b="b"/>
            <a:pathLst>
              <a:path w="921385" h="76200">
                <a:moveTo>
                  <a:pt x="76200" y="0"/>
                </a:moveTo>
                <a:lnTo>
                  <a:pt x="0" y="38099"/>
                </a:lnTo>
                <a:lnTo>
                  <a:pt x="76200" y="76199"/>
                </a:lnTo>
                <a:lnTo>
                  <a:pt x="76200" y="47624"/>
                </a:lnTo>
                <a:lnTo>
                  <a:pt x="921367" y="47624"/>
                </a:lnTo>
                <a:lnTo>
                  <a:pt x="921367" y="28576"/>
                </a:lnTo>
                <a:lnTo>
                  <a:pt x="76200" y="28574"/>
                </a:lnTo>
                <a:lnTo>
                  <a:pt x="76200" y="0"/>
                </a:lnTo>
                <a:close/>
              </a:path>
              <a:path w="921385" h="76200">
                <a:moveTo>
                  <a:pt x="921367" y="47624"/>
                </a:moveTo>
                <a:lnTo>
                  <a:pt x="76200" y="47624"/>
                </a:lnTo>
                <a:lnTo>
                  <a:pt x="921367" y="47626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 txBox="1"/>
          <p:nvPr/>
        </p:nvSpPr>
        <p:spPr>
          <a:xfrm>
            <a:off x="5328578" y="3616138"/>
            <a:ext cx="223901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105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arp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20" dirty="0">
                <a:latin typeface="Calibri"/>
                <a:cs typeface="Calibri"/>
              </a:rPr>
              <a:t>224x224)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9" name="object 59"/>
          <p:cNvSpPr/>
          <p:nvPr/>
        </p:nvSpPr>
        <p:spPr>
          <a:xfrm>
            <a:off x="3218709" y="4835087"/>
            <a:ext cx="2684780" cy="443230"/>
          </a:xfrm>
          <a:custGeom>
            <a:avLst/>
            <a:gdLst/>
            <a:ahLst/>
            <a:cxnLst/>
            <a:rect l="l" t="t" r="r" b="b"/>
            <a:pathLst>
              <a:path w="2684779" h="443229">
                <a:moveTo>
                  <a:pt x="69625" y="367291"/>
                </a:moveTo>
                <a:lnTo>
                  <a:pt x="0" y="416388"/>
                </a:lnTo>
                <a:lnTo>
                  <a:pt x="81052" y="442629"/>
                </a:lnTo>
                <a:lnTo>
                  <a:pt x="76767" y="414378"/>
                </a:lnTo>
                <a:lnTo>
                  <a:pt x="200945" y="395542"/>
                </a:lnTo>
                <a:lnTo>
                  <a:pt x="73910" y="395542"/>
                </a:lnTo>
                <a:lnTo>
                  <a:pt x="69625" y="367291"/>
                </a:lnTo>
                <a:close/>
              </a:path>
              <a:path w="2684779" h="443229">
                <a:moveTo>
                  <a:pt x="2681646" y="0"/>
                </a:moveTo>
                <a:lnTo>
                  <a:pt x="73910" y="395542"/>
                </a:lnTo>
                <a:lnTo>
                  <a:pt x="200945" y="395542"/>
                </a:lnTo>
                <a:lnTo>
                  <a:pt x="2684504" y="18834"/>
                </a:lnTo>
                <a:lnTo>
                  <a:pt x="2681646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578354" y="4843310"/>
            <a:ext cx="4291330" cy="1130300"/>
          </a:xfrm>
          <a:custGeom>
            <a:avLst/>
            <a:gdLst/>
            <a:ahLst/>
            <a:cxnLst/>
            <a:rect l="l" t="t" r="r" b="b"/>
            <a:pathLst>
              <a:path w="4291330" h="1130300">
                <a:moveTo>
                  <a:pt x="64314" y="1055952"/>
                </a:moveTo>
                <a:lnTo>
                  <a:pt x="0" y="1111825"/>
                </a:lnTo>
                <a:lnTo>
                  <a:pt x="83286" y="1129752"/>
                </a:lnTo>
                <a:lnTo>
                  <a:pt x="76172" y="1102077"/>
                </a:lnTo>
                <a:lnTo>
                  <a:pt x="147936" y="1083627"/>
                </a:lnTo>
                <a:lnTo>
                  <a:pt x="71428" y="1083627"/>
                </a:lnTo>
                <a:lnTo>
                  <a:pt x="64314" y="1055952"/>
                </a:lnTo>
                <a:close/>
              </a:path>
              <a:path w="4291330" h="1130300">
                <a:moveTo>
                  <a:pt x="4286421" y="0"/>
                </a:moveTo>
                <a:lnTo>
                  <a:pt x="71428" y="1083627"/>
                </a:lnTo>
                <a:lnTo>
                  <a:pt x="147936" y="1083627"/>
                </a:lnTo>
                <a:lnTo>
                  <a:pt x="4291164" y="18449"/>
                </a:lnTo>
                <a:lnTo>
                  <a:pt x="4286421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 txBox="1"/>
          <p:nvPr/>
        </p:nvSpPr>
        <p:spPr>
          <a:xfrm>
            <a:off x="5848233" y="2264559"/>
            <a:ext cx="1867535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3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0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 </a:t>
            </a: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2" name="object 62"/>
          <p:cNvSpPr/>
          <p:nvPr/>
        </p:nvSpPr>
        <p:spPr>
          <a:xfrm>
            <a:off x="6615310" y="314454"/>
            <a:ext cx="4488180" cy="467359"/>
          </a:xfrm>
          <a:custGeom>
            <a:avLst/>
            <a:gdLst/>
            <a:ahLst/>
            <a:cxnLst/>
            <a:rect l="l" t="t" r="r" b="b"/>
            <a:pathLst>
              <a:path w="4488180" h="467359">
                <a:moveTo>
                  <a:pt x="0" y="0"/>
                </a:moveTo>
                <a:lnTo>
                  <a:pt x="4488117" y="0"/>
                </a:lnTo>
                <a:lnTo>
                  <a:pt x="4488117" y="467005"/>
                </a:lnTo>
                <a:lnTo>
                  <a:pt x="0" y="467005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7C60C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 txBox="1"/>
          <p:nvPr/>
        </p:nvSpPr>
        <p:spPr>
          <a:xfrm>
            <a:off x="7631215" y="398287"/>
            <a:ext cx="245681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Cl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ssi</a:t>
            </a:r>
            <a:r>
              <a:rPr sz="2400" spc="10" dirty="0">
                <a:latin typeface="Calibri"/>
                <a:cs typeface="Calibri"/>
              </a:rPr>
              <a:t>f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gio</a:t>
            </a:r>
            <a:r>
              <a:rPr sz="2400" dirty="0">
                <a:latin typeface="Calibri"/>
                <a:cs typeface="Calibri"/>
              </a:rPr>
              <a:t>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4" name="object 64"/>
          <p:cNvSpPr txBox="1"/>
          <p:nvPr/>
        </p:nvSpPr>
        <p:spPr>
          <a:xfrm>
            <a:off x="3791239" y="1173885"/>
            <a:ext cx="919480" cy="381635"/>
          </a:xfrm>
          <a:prstGeom prst="rect">
            <a:avLst/>
          </a:prstGeom>
          <a:ln w="19050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208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B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55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x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65" name="object 65"/>
          <p:cNvSpPr/>
          <p:nvPr/>
        </p:nvSpPr>
        <p:spPr>
          <a:xfrm>
            <a:off x="4477694" y="1642685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216443" y="129866"/>
                </a:moveTo>
                <a:lnTo>
                  <a:pt x="43287" y="129866"/>
                </a:lnTo>
                <a:lnTo>
                  <a:pt x="177054" y="263631"/>
                </a:lnTo>
                <a:lnTo>
                  <a:pt x="263631" y="177054"/>
                </a:lnTo>
                <a:lnTo>
                  <a:pt x="216443" y="129866"/>
                </a:lnTo>
                <a:close/>
              </a:path>
              <a:path w="264160" h="264160">
                <a:moveTo>
                  <a:pt x="173154" y="0"/>
                </a:moveTo>
                <a:lnTo>
                  <a:pt x="0" y="0"/>
                </a:lnTo>
                <a:lnTo>
                  <a:pt x="0" y="173155"/>
                </a:lnTo>
                <a:lnTo>
                  <a:pt x="43287" y="129866"/>
                </a:lnTo>
                <a:lnTo>
                  <a:pt x="216443" y="129866"/>
                </a:lnTo>
                <a:lnTo>
                  <a:pt x="129866" y="43289"/>
                </a:lnTo>
                <a:lnTo>
                  <a:pt x="17315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4477693" y="1642685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0" y="173154"/>
                </a:moveTo>
                <a:lnTo>
                  <a:pt x="0" y="0"/>
                </a:lnTo>
                <a:lnTo>
                  <a:pt x="173154" y="0"/>
                </a:lnTo>
                <a:lnTo>
                  <a:pt x="129866" y="43288"/>
                </a:lnTo>
                <a:lnTo>
                  <a:pt x="263631" y="177054"/>
                </a:lnTo>
                <a:lnTo>
                  <a:pt x="177054" y="263631"/>
                </a:lnTo>
                <a:lnTo>
                  <a:pt x="43288" y="129866"/>
                </a:lnTo>
                <a:lnTo>
                  <a:pt x="0" y="1731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2460320" y="2029851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216443" y="129866"/>
                </a:moveTo>
                <a:lnTo>
                  <a:pt x="43289" y="129866"/>
                </a:lnTo>
                <a:lnTo>
                  <a:pt x="177054" y="263631"/>
                </a:lnTo>
                <a:lnTo>
                  <a:pt x="263631" y="177054"/>
                </a:lnTo>
                <a:lnTo>
                  <a:pt x="216443" y="129866"/>
                </a:lnTo>
                <a:close/>
              </a:path>
              <a:path w="264160" h="264160">
                <a:moveTo>
                  <a:pt x="173155" y="0"/>
                </a:moveTo>
                <a:lnTo>
                  <a:pt x="0" y="0"/>
                </a:lnTo>
                <a:lnTo>
                  <a:pt x="0" y="173155"/>
                </a:lnTo>
                <a:lnTo>
                  <a:pt x="43289" y="129866"/>
                </a:lnTo>
                <a:lnTo>
                  <a:pt x="216443" y="129866"/>
                </a:lnTo>
                <a:lnTo>
                  <a:pt x="129866" y="43289"/>
                </a:lnTo>
                <a:lnTo>
                  <a:pt x="17315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2460320" y="2029850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0" y="173154"/>
                </a:moveTo>
                <a:lnTo>
                  <a:pt x="0" y="0"/>
                </a:lnTo>
                <a:lnTo>
                  <a:pt x="173154" y="0"/>
                </a:lnTo>
                <a:lnTo>
                  <a:pt x="129866" y="43288"/>
                </a:lnTo>
                <a:lnTo>
                  <a:pt x="263631" y="177054"/>
                </a:lnTo>
                <a:lnTo>
                  <a:pt x="177054" y="263631"/>
                </a:lnTo>
                <a:lnTo>
                  <a:pt x="43288" y="129866"/>
                </a:lnTo>
                <a:lnTo>
                  <a:pt x="0" y="1731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1135065" y="2529788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59" h="264160">
                <a:moveTo>
                  <a:pt x="216443" y="129865"/>
                </a:moveTo>
                <a:lnTo>
                  <a:pt x="43288" y="129865"/>
                </a:lnTo>
                <a:lnTo>
                  <a:pt x="177054" y="263630"/>
                </a:lnTo>
                <a:lnTo>
                  <a:pt x="263631" y="177053"/>
                </a:lnTo>
                <a:lnTo>
                  <a:pt x="216443" y="129865"/>
                </a:lnTo>
                <a:close/>
              </a:path>
              <a:path w="264159" h="264160">
                <a:moveTo>
                  <a:pt x="173155" y="0"/>
                </a:moveTo>
                <a:lnTo>
                  <a:pt x="0" y="0"/>
                </a:lnTo>
                <a:lnTo>
                  <a:pt x="0" y="173154"/>
                </a:lnTo>
                <a:lnTo>
                  <a:pt x="43288" y="129865"/>
                </a:lnTo>
                <a:lnTo>
                  <a:pt x="216443" y="129865"/>
                </a:lnTo>
                <a:lnTo>
                  <a:pt x="129866" y="43287"/>
                </a:lnTo>
                <a:lnTo>
                  <a:pt x="17315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1135065" y="2529787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59" h="264160">
                <a:moveTo>
                  <a:pt x="0" y="173154"/>
                </a:moveTo>
                <a:lnTo>
                  <a:pt x="0" y="0"/>
                </a:lnTo>
                <a:lnTo>
                  <a:pt x="173154" y="0"/>
                </a:lnTo>
                <a:lnTo>
                  <a:pt x="129866" y="43288"/>
                </a:lnTo>
                <a:lnTo>
                  <a:pt x="263631" y="177054"/>
                </a:lnTo>
                <a:lnTo>
                  <a:pt x="177054" y="263631"/>
                </a:lnTo>
                <a:lnTo>
                  <a:pt x="43288" y="129866"/>
                </a:lnTo>
                <a:lnTo>
                  <a:pt x="0" y="1731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6615310" y="881086"/>
            <a:ext cx="4488180" cy="1240155"/>
          </a:xfrm>
          <a:custGeom>
            <a:avLst/>
            <a:gdLst/>
            <a:ahLst/>
            <a:cxnLst/>
            <a:rect l="l" t="t" r="r" b="b"/>
            <a:pathLst>
              <a:path w="4488180" h="1240155">
                <a:moveTo>
                  <a:pt x="0" y="0"/>
                </a:moveTo>
                <a:lnTo>
                  <a:pt x="4488117" y="0"/>
                </a:lnTo>
                <a:lnTo>
                  <a:pt x="4488117" y="1239686"/>
                </a:lnTo>
                <a:lnTo>
                  <a:pt x="0" y="1239686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 txBox="1"/>
          <p:nvPr/>
        </p:nvSpPr>
        <p:spPr>
          <a:xfrm>
            <a:off x="6724479" y="985499"/>
            <a:ext cx="4197350" cy="11125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1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undin</a:t>
            </a:r>
            <a:r>
              <a:rPr sz="2400" spc="-15" dirty="0">
                <a:latin typeface="Calibri"/>
                <a:cs typeface="Calibri"/>
              </a:rPr>
              <a:t>g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:   </a:t>
            </a:r>
            <a:r>
              <a:rPr sz="2400" spc="-20" dirty="0">
                <a:latin typeface="Calibri"/>
                <a:cs typeface="Calibri"/>
              </a:rPr>
              <a:t>P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di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“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5" dirty="0">
                <a:latin typeface="Calibri"/>
                <a:cs typeface="Calibri"/>
              </a:rPr>
              <a:t>s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”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I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15" dirty="0">
                <a:latin typeface="Calibri"/>
                <a:cs typeface="Calibri"/>
              </a:rPr>
              <a:t>4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nu</a:t>
            </a:r>
            <a:r>
              <a:rPr sz="2400" spc="-5" dirty="0">
                <a:latin typeface="Calibri"/>
                <a:cs typeface="Calibri"/>
              </a:rPr>
              <a:t>m</a:t>
            </a:r>
            <a:r>
              <a:rPr sz="2400" spc="-15" dirty="0">
                <a:latin typeface="Calibri"/>
                <a:cs typeface="Calibri"/>
              </a:rPr>
              <a:t>b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5" dirty="0">
                <a:latin typeface="Calibri"/>
                <a:cs typeface="Calibri"/>
              </a:rPr>
              <a:t> (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5" baseline="-19097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87" baseline="-19097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7" baseline="-19097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5" baseline="-19097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3" name="object 73"/>
          <p:cNvSpPr/>
          <p:nvPr/>
        </p:nvSpPr>
        <p:spPr>
          <a:xfrm>
            <a:off x="1581430" y="1554985"/>
            <a:ext cx="919480" cy="381635"/>
          </a:xfrm>
          <a:custGeom>
            <a:avLst/>
            <a:gdLst/>
            <a:ahLst/>
            <a:cxnLst/>
            <a:rect l="l" t="t" r="r" b="b"/>
            <a:pathLst>
              <a:path w="919480" h="381635">
                <a:moveTo>
                  <a:pt x="0" y="0"/>
                </a:moveTo>
                <a:lnTo>
                  <a:pt x="919274" y="0"/>
                </a:lnTo>
                <a:lnTo>
                  <a:pt x="919274" y="381101"/>
                </a:lnTo>
                <a:lnTo>
                  <a:pt x="0" y="381101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 txBox="1"/>
          <p:nvPr/>
        </p:nvSpPr>
        <p:spPr>
          <a:xfrm>
            <a:off x="287443" y="2066079"/>
            <a:ext cx="919480" cy="381635"/>
          </a:xfrm>
          <a:prstGeom prst="rect">
            <a:avLst/>
          </a:prstGeom>
          <a:ln w="19050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208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B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55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x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6" name="object 76"/>
          <p:cNvSpPr txBox="1"/>
          <p:nvPr/>
        </p:nvSpPr>
        <p:spPr>
          <a:xfrm>
            <a:off x="5315013" y="4807596"/>
            <a:ext cx="2575560" cy="19786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01980" marR="5080">
              <a:lnSpc>
                <a:spcPct val="101099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) </a:t>
            </a:r>
            <a:r>
              <a:rPr sz="2400" spc="-5" dirty="0">
                <a:latin typeface="Calibri"/>
                <a:cs typeface="Calibri"/>
              </a:rPr>
              <a:t>f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2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5" dirty="0">
                <a:latin typeface="Calibri"/>
                <a:cs typeface="Calibri"/>
              </a:rPr>
              <a:t>~</a:t>
            </a:r>
            <a:r>
              <a:rPr sz="2400" spc="-20" dirty="0">
                <a:latin typeface="Calibri"/>
                <a:cs typeface="Calibri"/>
              </a:rPr>
              <a:t>2k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850"/>
              </a:spcBef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fld id="{81D60167-4931-47E6-BA6A-407CBD079E47}" type="slidenum"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58</a:t>
            </a:fld>
            <a:endParaRPr sz="2000">
              <a:latin typeface="Calibri"/>
              <a:cs typeface="Calibri"/>
            </a:endParaRPr>
          </a:p>
        </p:txBody>
      </p:sp>
      <p:sp>
        <p:nvSpPr>
          <p:cNvPr id="77" name="object 77"/>
          <p:cNvSpPr txBox="1"/>
          <p:nvPr/>
        </p:nvSpPr>
        <p:spPr>
          <a:xfrm>
            <a:off x="337320" y="5105260"/>
            <a:ext cx="80645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nput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10" dirty="0">
                <a:latin typeface="Calibri"/>
                <a:cs typeface="Calibri"/>
              </a:rPr>
              <a:t>ma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8" name="object 78"/>
          <p:cNvSpPr txBox="1"/>
          <p:nvPr/>
        </p:nvSpPr>
        <p:spPr>
          <a:xfrm>
            <a:off x="7935997" y="5873147"/>
            <a:ext cx="4118610" cy="487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90170">
              <a:lnSpc>
                <a:spcPct val="100000"/>
              </a:lnSpc>
            </a:pP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“R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</a:t>
            </a:r>
            <a:r>
              <a:rPr sz="1050" dirty="0">
                <a:latin typeface="Calibri"/>
                <a:cs typeface="Calibri"/>
              </a:rPr>
              <a:t> f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at</a:t>
            </a:r>
            <a:r>
              <a:rPr sz="1050" dirty="0">
                <a:latin typeface="Calibri"/>
                <a:cs typeface="Calibri"/>
              </a:rPr>
              <a:t>ure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rar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for 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cc</a:t>
            </a:r>
            <a:r>
              <a:rPr sz="1050" dirty="0">
                <a:latin typeface="Calibri"/>
                <a:cs typeface="Calibri"/>
              </a:rPr>
              <a:t>ura</a:t>
            </a:r>
            <a:r>
              <a:rPr sz="1050" spc="5" dirty="0">
                <a:latin typeface="Calibri"/>
                <a:cs typeface="Calibri"/>
              </a:rPr>
              <a:t>te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0" dirty="0">
                <a:latin typeface="Calibri"/>
                <a:cs typeface="Calibri"/>
              </a:rPr>
              <a:t>je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d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t</a:t>
            </a:r>
            <a:r>
              <a:rPr sz="1050" spc="-5" dirty="0">
                <a:latin typeface="Calibri"/>
                <a:cs typeface="Calibri"/>
              </a:rPr>
              <a:t>ec</a:t>
            </a:r>
            <a:r>
              <a:rPr sz="1050" spc="5" dirty="0">
                <a:latin typeface="Calibri"/>
                <a:cs typeface="Calibri"/>
              </a:rPr>
              <a:t>ti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and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se</a:t>
            </a:r>
            <a:r>
              <a:rPr sz="1050" dirty="0">
                <a:latin typeface="Calibri"/>
                <a:cs typeface="Calibri"/>
              </a:rPr>
              <a:t>m</a:t>
            </a:r>
            <a:r>
              <a:rPr sz="1050" spc="5" dirty="0">
                <a:latin typeface="Calibri"/>
                <a:cs typeface="Calibri"/>
              </a:rPr>
              <a:t>anti</a:t>
            </a:r>
            <a:r>
              <a:rPr sz="1050" dirty="0">
                <a:latin typeface="Calibri"/>
                <a:cs typeface="Calibri"/>
              </a:rPr>
              <a:t>c</a:t>
            </a:r>
            <a:r>
              <a:rPr sz="1050" spc="-5" dirty="0">
                <a:latin typeface="Calibri"/>
                <a:cs typeface="Calibri"/>
              </a:rPr>
              <a:t> se</a:t>
            </a:r>
            <a:r>
              <a:rPr sz="1050" dirty="0">
                <a:latin typeface="Calibri"/>
                <a:cs typeface="Calibri"/>
              </a:rPr>
              <a:t>gm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ntati</a:t>
            </a:r>
            <a:r>
              <a:rPr sz="1050" dirty="0">
                <a:latin typeface="Calibri"/>
                <a:cs typeface="Calibri"/>
              </a:rPr>
              <a:t>on”,</a:t>
            </a:r>
            <a:r>
              <a:rPr sz="1050" spc="-5" dirty="0">
                <a:latin typeface="Calibri"/>
                <a:cs typeface="Calibri"/>
              </a:rPr>
              <a:t> C</a:t>
            </a:r>
            <a:r>
              <a:rPr sz="1050" dirty="0">
                <a:latin typeface="Calibri"/>
                <a:cs typeface="Calibri"/>
              </a:rPr>
              <a:t>VP</a:t>
            </a:r>
            <a:r>
              <a:rPr sz="1050" spc="5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2014.</a:t>
            </a:r>
            <a:endParaRPr sz="10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050" spc="-5" dirty="0">
                <a:latin typeface="Calibri"/>
                <a:cs typeface="Calibri"/>
              </a:rPr>
              <a:t>F</a:t>
            </a:r>
            <a:r>
              <a:rPr sz="1050" dirty="0">
                <a:latin typeface="Calibri"/>
                <a:cs typeface="Calibri"/>
              </a:rPr>
              <a:t>igure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copyright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Ross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2015; 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1050" u="sng" spc="5" dirty="0">
                <a:solidFill>
                  <a:srgbClr val="0563C1"/>
                </a:solidFill>
                <a:latin typeface="Calibri"/>
                <a:cs typeface="Calibri"/>
              </a:rPr>
              <a:t>our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ce</a:t>
            </a:r>
            <a:r>
              <a:rPr sz="1050" dirty="0">
                <a:latin typeface="Calibri"/>
                <a:cs typeface="Calibri"/>
              </a:rPr>
              <a:t>.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pro</a:t>
            </a:r>
            <a:r>
              <a:rPr sz="1050" spc="5" dirty="0">
                <a:latin typeface="Calibri"/>
                <a:cs typeface="Calibri"/>
              </a:rPr>
              <a:t>du</a:t>
            </a:r>
            <a:r>
              <a:rPr sz="1050" spc="-5" dirty="0">
                <a:latin typeface="Calibri"/>
                <a:cs typeface="Calibri"/>
              </a:rPr>
              <a:t>ce</a:t>
            </a:r>
            <a:r>
              <a:rPr sz="1050" spc="5" dirty="0">
                <a:latin typeface="Calibri"/>
                <a:cs typeface="Calibri"/>
              </a:rPr>
              <a:t>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with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p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rm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ss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dirty="0">
                <a:latin typeface="Calibri"/>
                <a:cs typeface="Calibri"/>
              </a:rPr>
              <a:t>on.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79" name="object 7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0" name="object 80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75" name="object 75"/>
          <p:cNvSpPr txBox="1"/>
          <p:nvPr/>
        </p:nvSpPr>
        <p:spPr>
          <a:xfrm>
            <a:off x="8130400" y="2528729"/>
            <a:ext cx="3458210" cy="1231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700"/>
              </a:lnSpc>
            </a:pPr>
            <a:r>
              <a:rPr sz="2800" b="1" spc="-5" dirty="0">
                <a:solidFill>
                  <a:srgbClr val="CC0000"/>
                </a:solidFill>
                <a:latin typeface="Calibri"/>
                <a:cs typeface="Calibri"/>
              </a:rPr>
              <a:t>P</a:t>
            </a:r>
            <a:r>
              <a:rPr sz="2800" b="1" spc="-30" dirty="0">
                <a:solidFill>
                  <a:srgbClr val="CC0000"/>
                </a:solidFill>
                <a:latin typeface="Calibri"/>
                <a:cs typeface="Calibri"/>
              </a:rPr>
              <a:t>r</a:t>
            </a:r>
            <a:r>
              <a:rPr sz="2800" b="1" spc="-20" dirty="0">
                <a:solidFill>
                  <a:srgbClr val="CC0000"/>
                </a:solidFill>
                <a:latin typeface="Calibri"/>
                <a:cs typeface="Calibri"/>
              </a:rPr>
              <a:t>ob</a:t>
            </a:r>
            <a:r>
              <a:rPr sz="2800" b="1" spc="-5" dirty="0">
                <a:solidFill>
                  <a:srgbClr val="CC0000"/>
                </a:solidFill>
                <a:latin typeface="Calibri"/>
                <a:cs typeface="Calibri"/>
              </a:rPr>
              <a:t>l</a:t>
            </a:r>
            <a:r>
              <a:rPr sz="2800" b="1" dirty="0">
                <a:solidFill>
                  <a:srgbClr val="CC0000"/>
                </a:solidFill>
                <a:latin typeface="Calibri"/>
                <a:cs typeface="Calibri"/>
              </a:rPr>
              <a:t>e</a:t>
            </a:r>
            <a:r>
              <a:rPr sz="2800" b="1" spc="-5" dirty="0">
                <a:solidFill>
                  <a:srgbClr val="CC0000"/>
                </a:solidFill>
                <a:latin typeface="Calibri"/>
                <a:cs typeface="Calibri"/>
              </a:rPr>
              <a:t>m</a:t>
            </a:r>
            <a:r>
              <a:rPr sz="2800" spc="-10" dirty="0">
                <a:solidFill>
                  <a:srgbClr val="CC0000"/>
                </a:solidFill>
                <a:latin typeface="Calibri"/>
                <a:cs typeface="Calibri"/>
              </a:rPr>
              <a:t>:</a:t>
            </a:r>
            <a:r>
              <a:rPr sz="2800" spc="5" dirty="0">
                <a:solidFill>
                  <a:srgbClr val="CC0000"/>
                </a:solidFill>
                <a:latin typeface="Calibri"/>
                <a:cs typeface="Calibri"/>
              </a:rPr>
              <a:t> </a:t>
            </a:r>
            <a:r>
              <a:rPr sz="2800" spc="-140" dirty="0">
                <a:solidFill>
                  <a:srgbClr val="CC0000"/>
                </a:solidFill>
                <a:latin typeface="Calibri"/>
                <a:cs typeface="Calibri"/>
              </a:rPr>
              <a:t>V</a:t>
            </a:r>
            <a:r>
              <a:rPr sz="2800" spc="-20" dirty="0">
                <a:solidFill>
                  <a:srgbClr val="CC0000"/>
                </a:solidFill>
                <a:latin typeface="Calibri"/>
                <a:cs typeface="Calibri"/>
              </a:rPr>
              <a:t>e</a:t>
            </a:r>
            <a:r>
              <a:rPr sz="2800" spc="-5" dirty="0">
                <a:solidFill>
                  <a:srgbClr val="CC0000"/>
                </a:solidFill>
                <a:latin typeface="Calibri"/>
                <a:cs typeface="Calibri"/>
              </a:rPr>
              <a:t>r</a:t>
            </a:r>
            <a:r>
              <a:rPr sz="2800" spc="-15" dirty="0">
                <a:solidFill>
                  <a:srgbClr val="CC0000"/>
                </a:solidFill>
                <a:latin typeface="Calibri"/>
                <a:cs typeface="Calibri"/>
              </a:rPr>
              <a:t>y</a:t>
            </a:r>
            <a:r>
              <a:rPr sz="2800" dirty="0">
                <a:solidFill>
                  <a:srgbClr val="CC0000"/>
                </a:solidFill>
                <a:latin typeface="Calibri"/>
                <a:cs typeface="Calibri"/>
              </a:rPr>
              <a:t> </a:t>
            </a:r>
            <a:r>
              <a:rPr sz="2800" spc="5" dirty="0">
                <a:solidFill>
                  <a:srgbClr val="CC0000"/>
                </a:solidFill>
                <a:latin typeface="Calibri"/>
                <a:cs typeface="Calibri"/>
              </a:rPr>
              <a:t>s</a:t>
            </a:r>
            <a:r>
              <a:rPr sz="2800" spc="-5" dirty="0">
                <a:solidFill>
                  <a:srgbClr val="CC0000"/>
                </a:solidFill>
                <a:latin typeface="Calibri"/>
                <a:cs typeface="Calibri"/>
              </a:rPr>
              <a:t>l</a:t>
            </a:r>
            <a:r>
              <a:rPr sz="2800" spc="-10" dirty="0">
                <a:solidFill>
                  <a:srgbClr val="CC0000"/>
                </a:solidFill>
                <a:latin typeface="Calibri"/>
                <a:cs typeface="Calibri"/>
              </a:rPr>
              <a:t>o</a:t>
            </a:r>
            <a:r>
              <a:rPr sz="2800" spc="-25" dirty="0">
                <a:solidFill>
                  <a:srgbClr val="CC0000"/>
                </a:solidFill>
                <a:latin typeface="Calibri"/>
                <a:cs typeface="Calibri"/>
              </a:rPr>
              <a:t>w</a:t>
            </a:r>
            <a:r>
              <a:rPr sz="2800" spc="-10" dirty="0">
                <a:solidFill>
                  <a:srgbClr val="CC0000"/>
                </a:solidFill>
                <a:latin typeface="Calibri"/>
                <a:cs typeface="Calibri"/>
              </a:rPr>
              <a:t>! </a:t>
            </a:r>
            <a:r>
              <a:rPr sz="2800" spc="-15" dirty="0">
                <a:solidFill>
                  <a:srgbClr val="CC0000"/>
                </a:solidFill>
                <a:latin typeface="Calibri"/>
                <a:cs typeface="Calibri"/>
              </a:rPr>
              <a:t>N</a:t>
            </a:r>
            <a:r>
              <a:rPr sz="2800" spc="-25" dirty="0">
                <a:solidFill>
                  <a:srgbClr val="CC0000"/>
                </a:solidFill>
                <a:latin typeface="Calibri"/>
                <a:cs typeface="Calibri"/>
              </a:rPr>
              <a:t>ee</a:t>
            </a:r>
            <a:r>
              <a:rPr sz="2800" dirty="0">
                <a:solidFill>
                  <a:srgbClr val="CC0000"/>
                </a:solidFill>
                <a:latin typeface="Calibri"/>
                <a:cs typeface="Calibri"/>
              </a:rPr>
              <a:t>d</a:t>
            </a:r>
            <a:r>
              <a:rPr sz="2800" spc="5" dirty="0">
                <a:solidFill>
                  <a:srgbClr val="CC0000"/>
                </a:solidFill>
                <a:latin typeface="Calibri"/>
                <a:cs typeface="Calibri"/>
              </a:rPr>
              <a:t> </a:t>
            </a:r>
            <a:r>
              <a:rPr sz="2800" spc="-35" dirty="0">
                <a:solidFill>
                  <a:srgbClr val="CC0000"/>
                </a:solidFill>
                <a:latin typeface="Calibri"/>
                <a:cs typeface="Calibri"/>
              </a:rPr>
              <a:t>t</a:t>
            </a:r>
            <a:r>
              <a:rPr sz="2800" dirty="0">
                <a:solidFill>
                  <a:srgbClr val="CC0000"/>
                </a:solidFill>
                <a:latin typeface="Calibri"/>
                <a:cs typeface="Calibri"/>
              </a:rPr>
              <a:t>o </a:t>
            </a:r>
            <a:r>
              <a:rPr sz="2800" spc="5" dirty="0">
                <a:solidFill>
                  <a:srgbClr val="CC0000"/>
                </a:solidFill>
                <a:latin typeface="Calibri"/>
                <a:cs typeface="Calibri"/>
              </a:rPr>
              <a:t>d</a:t>
            </a:r>
            <a:r>
              <a:rPr sz="2800" dirty="0">
                <a:solidFill>
                  <a:srgbClr val="CC0000"/>
                </a:solidFill>
                <a:latin typeface="Calibri"/>
                <a:cs typeface="Calibri"/>
              </a:rPr>
              <a:t>o </a:t>
            </a:r>
            <a:r>
              <a:rPr sz="2800" spc="5" dirty="0">
                <a:solidFill>
                  <a:srgbClr val="CC0000"/>
                </a:solidFill>
                <a:latin typeface="Calibri"/>
                <a:cs typeface="Calibri"/>
              </a:rPr>
              <a:t>~</a:t>
            </a:r>
            <a:r>
              <a:rPr sz="2800" spc="-10" dirty="0">
                <a:solidFill>
                  <a:srgbClr val="CC0000"/>
                </a:solidFill>
                <a:latin typeface="Calibri"/>
                <a:cs typeface="Calibri"/>
              </a:rPr>
              <a:t>2</a:t>
            </a:r>
            <a:r>
              <a:rPr sz="2800" spc="-15" dirty="0">
                <a:solidFill>
                  <a:srgbClr val="CC0000"/>
                </a:solidFill>
                <a:latin typeface="Calibri"/>
                <a:cs typeface="Calibri"/>
              </a:rPr>
              <a:t>k</a:t>
            </a:r>
            <a:r>
              <a:rPr sz="2800" spc="5" dirty="0">
                <a:solidFill>
                  <a:srgbClr val="CC0000"/>
                </a:solidFill>
                <a:latin typeface="Calibri"/>
                <a:cs typeface="Calibri"/>
              </a:rPr>
              <a:t> </a:t>
            </a:r>
            <a:r>
              <a:rPr sz="2800" spc="-65" dirty="0">
                <a:solidFill>
                  <a:srgbClr val="CC0000"/>
                </a:solidFill>
                <a:latin typeface="Calibri"/>
                <a:cs typeface="Calibri"/>
              </a:rPr>
              <a:t>f</a:t>
            </a:r>
            <a:r>
              <a:rPr sz="2800" spc="-5" dirty="0">
                <a:solidFill>
                  <a:srgbClr val="CC0000"/>
                </a:solidFill>
                <a:latin typeface="Calibri"/>
                <a:cs typeface="Calibri"/>
              </a:rPr>
              <a:t>o</a:t>
            </a:r>
            <a:r>
              <a:rPr sz="2800" dirty="0">
                <a:solidFill>
                  <a:srgbClr val="CC0000"/>
                </a:solidFill>
                <a:latin typeface="Calibri"/>
                <a:cs typeface="Calibri"/>
              </a:rPr>
              <a:t>r</a:t>
            </a:r>
            <a:r>
              <a:rPr sz="2800" spc="-55" dirty="0">
                <a:solidFill>
                  <a:srgbClr val="CC0000"/>
                </a:solidFill>
                <a:latin typeface="Calibri"/>
                <a:cs typeface="Calibri"/>
              </a:rPr>
              <a:t>w</a:t>
            </a:r>
            <a:r>
              <a:rPr sz="2800" spc="-5" dirty="0">
                <a:solidFill>
                  <a:srgbClr val="CC0000"/>
                </a:solidFill>
                <a:latin typeface="Calibri"/>
                <a:cs typeface="Calibri"/>
              </a:rPr>
              <a:t>a</a:t>
            </a:r>
            <a:r>
              <a:rPr sz="2800" spc="-50" dirty="0">
                <a:solidFill>
                  <a:srgbClr val="CC0000"/>
                </a:solidFill>
                <a:latin typeface="Calibri"/>
                <a:cs typeface="Calibri"/>
              </a:rPr>
              <a:t>r</a:t>
            </a:r>
            <a:r>
              <a:rPr sz="2800" dirty="0">
                <a:solidFill>
                  <a:srgbClr val="CC0000"/>
                </a:solidFill>
                <a:latin typeface="Calibri"/>
                <a:cs typeface="Calibri"/>
              </a:rPr>
              <a:t>d p</a:t>
            </a:r>
            <a:r>
              <a:rPr sz="2800" spc="-5" dirty="0">
                <a:solidFill>
                  <a:srgbClr val="CC0000"/>
                </a:solidFill>
                <a:latin typeface="Calibri"/>
                <a:cs typeface="Calibri"/>
              </a:rPr>
              <a:t>a</a:t>
            </a:r>
            <a:r>
              <a:rPr sz="2800" spc="-15" dirty="0">
                <a:solidFill>
                  <a:srgbClr val="CC0000"/>
                </a:solidFill>
                <a:latin typeface="Calibri"/>
                <a:cs typeface="Calibri"/>
              </a:rPr>
              <a:t>ss</a:t>
            </a:r>
            <a:r>
              <a:rPr sz="2800" spc="-20" dirty="0">
                <a:solidFill>
                  <a:srgbClr val="CC0000"/>
                </a:solidFill>
                <a:latin typeface="Calibri"/>
                <a:cs typeface="Calibri"/>
              </a:rPr>
              <a:t>e</a:t>
            </a:r>
            <a:r>
              <a:rPr sz="2800" dirty="0">
                <a:solidFill>
                  <a:srgbClr val="CC0000"/>
                </a:solidFill>
                <a:latin typeface="Calibri"/>
                <a:cs typeface="Calibri"/>
              </a:rPr>
              <a:t>s</a:t>
            </a:r>
            <a:r>
              <a:rPr sz="2800" spc="5" dirty="0">
                <a:solidFill>
                  <a:srgbClr val="CC0000"/>
                </a:solidFill>
                <a:latin typeface="Calibri"/>
                <a:cs typeface="Calibri"/>
              </a:rPr>
              <a:t> </a:t>
            </a:r>
            <a:r>
              <a:rPr sz="2800" spc="-60" dirty="0">
                <a:solidFill>
                  <a:srgbClr val="CC0000"/>
                </a:solidFill>
                <a:latin typeface="Calibri"/>
                <a:cs typeface="Calibri"/>
              </a:rPr>
              <a:t>f</a:t>
            </a:r>
            <a:r>
              <a:rPr sz="2800" spc="-5" dirty="0">
                <a:solidFill>
                  <a:srgbClr val="CC0000"/>
                </a:solidFill>
                <a:latin typeface="Calibri"/>
                <a:cs typeface="Calibri"/>
              </a:rPr>
              <a:t>o</a:t>
            </a:r>
            <a:r>
              <a:rPr sz="2800" spc="-10" dirty="0">
                <a:solidFill>
                  <a:srgbClr val="CC0000"/>
                </a:solidFill>
                <a:latin typeface="Calibri"/>
                <a:cs typeface="Calibri"/>
              </a:rPr>
              <a:t>r</a:t>
            </a:r>
            <a:r>
              <a:rPr sz="2800" dirty="0">
                <a:solidFill>
                  <a:srgbClr val="CC0000"/>
                </a:solidFill>
                <a:latin typeface="Calibri"/>
                <a:cs typeface="Calibri"/>
              </a:rPr>
              <a:t> </a:t>
            </a:r>
            <a:r>
              <a:rPr sz="2800" spc="-20" dirty="0">
                <a:solidFill>
                  <a:srgbClr val="CC0000"/>
                </a:solidFill>
                <a:latin typeface="Calibri"/>
                <a:cs typeface="Calibri"/>
              </a:rPr>
              <a:t>e</a:t>
            </a:r>
            <a:r>
              <a:rPr sz="2800" spc="-5" dirty="0">
                <a:solidFill>
                  <a:srgbClr val="CC0000"/>
                </a:solidFill>
                <a:latin typeface="Calibri"/>
                <a:cs typeface="Calibri"/>
              </a:rPr>
              <a:t>a</a:t>
            </a:r>
            <a:r>
              <a:rPr sz="2800" spc="-15" dirty="0">
                <a:solidFill>
                  <a:srgbClr val="CC0000"/>
                </a:solidFill>
                <a:latin typeface="Calibri"/>
                <a:cs typeface="Calibri"/>
              </a:rPr>
              <a:t>c</a:t>
            </a:r>
            <a:r>
              <a:rPr sz="2800" dirty="0">
                <a:solidFill>
                  <a:srgbClr val="CC0000"/>
                </a:solidFill>
                <a:latin typeface="Calibri"/>
                <a:cs typeface="Calibri"/>
              </a:rPr>
              <a:t>h</a:t>
            </a:r>
            <a:r>
              <a:rPr sz="2800" spc="5" dirty="0">
                <a:solidFill>
                  <a:srgbClr val="CC0000"/>
                </a:solidFill>
                <a:latin typeface="Calibri"/>
                <a:cs typeface="Calibri"/>
              </a:rPr>
              <a:t> </a:t>
            </a:r>
            <a:r>
              <a:rPr sz="2800" spc="-5" dirty="0">
                <a:solidFill>
                  <a:srgbClr val="CC0000"/>
                </a:solidFill>
                <a:latin typeface="Calibri"/>
                <a:cs typeface="Calibri"/>
              </a:rPr>
              <a:t>i</a:t>
            </a:r>
            <a:r>
              <a:rPr sz="2800" spc="-25" dirty="0">
                <a:solidFill>
                  <a:srgbClr val="CC0000"/>
                </a:solidFill>
                <a:latin typeface="Calibri"/>
                <a:cs typeface="Calibri"/>
              </a:rPr>
              <a:t>m</a:t>
            </a:r>
            <a:r>
              <a:rPr sz="2800" spc="-5" dirty="0">
                <a:solidFill>
                  <a:srgbClr val="CC0000"/>
                </a:solidFill>
                <a:latin typeface="Calibri"/>
                <a:cs typeface="Calibri"/>
              </a:rPr>
              <a:t>a</a:t>
            </a:r>
            <a:r>
              <a:rPr sz="2800" spc="-45" dirty="0">
                <a:solidFill>
                  <a:srgbClr val="CC0000"/>
                </a:solidFill>
                <a:latin typeface="Calibri"/>
                <a:cs typeface="Calibri"/>
              </a:rPr>
              <a:t>g</a:t>
            </a:r>
            <a:r>
              <a:rPr sz="2800" spc="-20" dirty="0">
                <a:solidFill>
                  <a:srgbClr val="CC0000"/>
                </a:solidFill>
                <a:latin typeface="Calibri"/>
                <a:cs typeface="Calibri"/>
              </a:rPr>
              <a:t>e</a:t>
            </a:r>
            <a:r>
              <a:rPr sz="2800" spc="-10" dirty="0">
                <a:solidFill>
                  <a:srgbClr val="CC0000"/>
                </a:solidFill>
                <a:latin typeface="Calibri"/>
                <a:cs typeface="Calibri"/>
              </a:rPr>
              <a:t>!</a:t>
            </a:r>
            <a:endParaRPr sz="2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R</a:t>
            </a:r>
            <a:r>
              <a:rPr dirty="0"/>
              <a:t>-</a:t>
            </a:r>
            <a:r>
              <a:rPr spc="-5" dirty="0"/>
              <a:t>CNN</a:t>
            </a:r>
            <a:r>
              <a:rPr dirty="0"/>
              <a:t>:</a:t>
            </a:r>
            <a:r>
              <a:rPr spc="-5" dirty="0"/>
              <a:t> </a:t>
            </a:r>
            <a:r>
              <a:rPr spc="-80" dirty="0"/>
              <a:t>R</a:t>
            </a:r>
            <a:r>
              <a:rPr spc="-25" dirty="0"/>
              <a:t>eg</a:t>
            </a:r>
            <a:r>
              <a:rPr spc="-5" dirty="0"/>
              <a:t>i</a:t>
            </a:r>
            <a:r>
              <a:rPr dirty="0"/>
              <a:t>o</a:t>
            </a:r>
            <a:r>
              <a:rPr spc="-35" dirty="0"/>
              <a:t>n</a:t>
            </a:r>
            <a:r>
              <a:rPr dirty="0"/>
              <a:t>-</a:t>
            </a:r>
            <a:r>
              <a:rPr spc="-30" dirty="0"/>
              <a:t>B</a:t>
            </a:r>
            <a:r>
              <a:rPr spc="-15" dirty="0"/>
              <a:t>a</a:t>
            </a:r>
            <a:r>
              <a:rPr spc="-20" dirty="0"/>
              <a:t>s</a:t>
            </a:r>
            <a:r>
              <a:rPr spc="-25" dirty="0"/>
              <a:t>ed</a:t>
            </a:r>
            <a:r>
              <a:rPr spc="-10" dirty="0"/>
              <a:t> 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2667034" y="3949100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788443" y="0"/>
                </a:moveTo>
                <a:lnTo>
                  <a:pt x="234741" y="0"/>
                </a:lnTo>
                <a:lnTo>
                  <a:pt x="0" y="253970"/>
                </a:lnTo>
                <a:lnTo>
                  <a:pt x="553703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667034" y="3949100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04555" y="4590476"/>
            <a:ext cx="4800766" cy="162107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04555" y="4590476"/>
            <a:ext cx="4801235" cy="1621155"/>
          </a:xfrm>
          <a:custGeom>
            <a:avLst/>
            <a:gdLst/>
            <a:ahLst/>
            <a:cxnLst/>
            <a:rect l="l" t="t" r="r" b="b"/>
            <a:pathLst>
              <a:path w="4801235" h="1621154">
                <a:moveTo>
                  <a:pt x="0" y="1621071"/>
                </a:moveTo>
                <a:lnTo>
                  <a:pt x="1498334" y="0"/>
                </a:lnTo>
                <a:lnTo>
                  <a:pt x="4800766" y="0"/>
                </a:lnTo>
                <a:lnTo>
                  <a:pt x="3302433" y="1621071"/>
                </a:lnTo>
                <a:lnTo>
                  <a:pt x="0" y="162107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37320" y="5105260"/>
            <a:ext cx="80645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nput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10" dirty="0">
                <a:latin typeface="Calibri"/>
                <a:cs typeface="Calibri"/>
              </a:rPr>
              <a:t>ma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810740" y="4677191"/>
            <a:ext cx="2428240" cy="1038860"/>
          </a:xfrm>
          <a:custGeom>
            <a:avLst/>
            <a:gdLst/>
            <a:ahLst/>
            <a:cxnLst/>
            <a:rect l="l" t="t" r="r" b="b"/>
            <a:pathLst>
              <a:path w="2428240" h="1038860">
                <a:moveTo>
                  <a:pt x="2428151" y="0"/>
                </a:moveTo>
                <a:lnTo>
                  <a:pt x="960150" y="0"/>
                </a:lnTo>
                <a:lnTo>
                  <a:pt x="0" y="1038798"/>
                </a:lnTo>
                <a:lnTo>
                  <a:pt x="1468001" y="1038798"/>
                </a:lnTo>
                <a:lnTo>
                  <a:pt x="242815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810740" y="4677191"/>
            <a:ext cx="2428240" cy="1038860"/>
          </a:xfrm>
          <a:custGeom>
            <a:avLst/>
            <a:gdLst/>
            <a:ahLst/>
            <a:cxnLst/>
            <a:rect l="l" t="t" r="r" b="b"/>
            <a:pathLst>
              <a:path w="2428240" h="1038860">
                <a:moveTo>
                  <a:pt x="0" y="1038799"/>
                </a:moveTo>
                <a:lnTo>
                  <a:pt x="960150" y="0"/>
                </a:lnTo>
                <a:lnTo>
                  <a:pt x="2428151" y="0"/>
                </a:lnTo>
                <a:lnTo>
                  <a:pt x="1468001" y="1038799"/>
                </a:lnTo>
                <a:lnTo>
                  <a:pt x="0" y="1038799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238978" y="4696288"/>
            <a:ext cx="1163955" cy="429259"/>
          </a:xfrm>
          <a:custGeom>
            <a:avLst/>
            <a:gdLst/>
            <a:ahLst/>
            <a:cxnLst/>
            <a:rect l="l" t="t" r="r" b="b"/>
            <a:pathLst>
              <a:path w="1163954" h="429260">
                <a:moveTo>
                  <a:pt x="1163849" y="0"/>
                </a:moveTo>
                <a:lnTo>
                  <a:pt x="396199" y="0"/>
                </a:lnTo>
                <a:lnTo>
                  <a:pt x="0" y="428651"/>
                </a:lnTo>
                <a:lnTo>
                  <a:pt x="767651" y="428651"/>
                </a:lnTo>
                <a:lnTo>
                  <a:pt x="116384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238978" y="4696288"/>
            <a:ext cx="1163955" cy="429259"/>
          </a:xfrm>
          <a:custGeom>
            <a:avLst/>
            <a:gdLst/>
            <a:ahLst/>
            <a:cxnLst/>
            <a:rect l="l" t="t" r="r" b="b"/>
            <a:pathLst>
              <a:path w="1163954" h="429260">
                <a:moveTo>
                  <a:pt x="0" y="428652"/>
                </a:moveTo>
                <a:lnTo>
                  <a:pt x="396199" y="0"/>
                </a:lnTo>
                <a:lnTo>
                  <a:pt x="1163850" y="0"/>
                </a:lnTo>
                <a:lnTo>
                  <a:pt x="767651" y="428652"/>
                </a:lnTo>
                <a:lnTo>
                  <a:pt x="0" y="428652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973168" y="5523893"/>
            <a:ext cx="1129665" cy="667385"/>
          </a:xfrm>
          <a:custGeom>
            <a:avLst/>
            <a:gdLst/>
            <a:ahLst/>
            <a:cxnLst/>
            <a:rect l="l" t="t" r="r" b="b"/>
            <a:pathLst>
              <a:path w="1129664" h="667385">
                <a:moveTo>
                  <a:pt x="1129555" y="0"/>
                </a:moveTo>
                <a:lnTo>
                  <a:pt x="616341" y="0"/>
                </a:lnTo>
                <a:lnTo>
                  <a:pt x="0" y="666825"/>
                </a:lnTo>
                <a:lnTo>
                  <a:pt x="513215" y="666825"/>
                </a:lnTo>
                <a:lnTo>
                  <a:pt x="1129555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973168" y="5523893"/>
            <a:ext cx="1129665" cy="667385"/>
          </a:xfrm>
          <a:custGeom>
            <a:avLst/>
            <a:gdLst/>
            <a:ahLst/>
            <a:cxnLst/>
            <a:rect l="l" t="t" r="r" b="b"/>
            <a:pathLst>
              <a:path w="1129664" h="667385">
                <a:moveTo>
                  <a:pt x="0" y="666826"/>
                </a:moveTo>
                <a:lnTo>
                  <a:pt x="616340" y="0"/>
                </a:lnTo>
                <a:lnTo>
                  <a:pt x="1129556" y="0"/>
                </a:lnTo>
                <a:lnTo>
                  <a:pt x="513215" y="666826"/>
                </a:lnTo>
                <a:lnTo>
                  <a:pt x="0" y="66682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3650710" y="2060818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9" y="0"/>
                </a:moveTo>
                <a:lnTo>
                  <a:pt x="0" y="349610"/>
                </a:lnTo>
                <a:lnTo>
                  <a:pt x="0" y="1711509"/>
                </a:lnTo>
                <a:lnTo>
                  <a:pt x="349609" y="1361899"/>
                </a:lnTo>
                <a:lnTo>
                  <a:pt x="349609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601879" y="206081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1398440" y="0"/>
                </a:moveTo>
                <a:lnTo>
                  <a:pt x="349611" y="0"/>
                </a:lnTo>
                <a:lnTo>
                  <a:pt x="0" y="349610"/>
                </a:lnTo>
                <a:lnTo>
                  <a:pt x="1048830" y="349610"/>
                </a:lnTo>
                <a:lnTo>
                  <a:pt x="139844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601879" y="2060818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4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601879" y="206081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3650710" y="2410429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2805683" y="2758955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5306825" y="1679003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9" y="0"/>
                </a:moveTo>
                <a:lnTo>
                  <a:pt x="0" y="349610"/>
                </a:lnTo>
                <a:lnTo>
                  <a:pt x="0" y="1711507"/>
                </a:lnTo>
                <a:lnTo>
                  <a:pt x="349609" y="1361899"/>
                </a:lnTo>
                <a:lnTo>
                  <a:pt x="349609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257995" y="1679003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1398440" y="0"/>
                </a:moveTo>
                <a:lnTo>
                  <a:pt x="349610" y="0"/>
                </a:lnTo>
                <a:lnTo>
                  <a:pt x="0" y="349610"/>
                </a:lnTo>
                <a:lnTo>
                  <a:pt x="1048830" y="349610"/>
                </a:lnTo>
                <a:lnTo>
                  <a:pt x="139844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257995" y="1679003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4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257995" y="1679003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4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5306826" y="2028614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4461798" y="2377140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2121593" y="2591108"/>
            <a:ext cx="349885" cy="1711960"/>
          </a:xfrm>
          <a:custGeom>
            <a:avLst/>
            <a:gdLst/>
            <a:ahLst/>
            <a:cxnLst/>
            <a:rect l="l" t="t" r="r" b="b"/>
            <a:pathLst>
              <a:path w="349885" h="1711960">
                <a:moveTo>
                  <a:pt x="349608" y="0"/>
                </a:moveTo>
                <a:lnTo>
                  <a:pt x="0" y="349610"/>
                </a:lnTo>
                <a:lnTo>
                  <a:pt x="0" y="1711509"/>
                </a:lnTo>
                <a:lnTo>
                  <a:pt x="349608" y="1361899"/>
                </a:lnTo>
                <a:lnTo>
                  <a:pt x="349608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072762" y="259110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5" h="349885">
                <a:moveTo>
                  <a:pt x="1398439" y="0"/>
                </a:moveTo>
                <a:lnTo>
                  <a:pt x="349611" y="0"/>
                </a:lnTo>
                <a:lnTo>
                  <a:pt x="0" y="349610"/>
                </a:lnTo>
                <a:lnTo>
                  <a:pt x="1048831" y="349610"/>
                </a:lnTo>
                <a:lnTo>
                  <a:pt x="139843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072762" y="2591108"/>
            <a:ext cx="1398905" cy="1711960"/>
          </a:xfrm>
          <a:custGeom>
            <a:avLst/>
            <a:gdLst/>
            <a:ahLst/>
            <a:cxnLst/>
            <a:rect l="l" t="t" r="r" b="b"/>
            <a:pathLst>
              <a:path w="1398905" h="1711960">
                <a:moveTo>
                  <a:pt x="0" y="349610"/>
                </a:moveTo>
                <a:lnTo>
                  <a:pt x="349610" y="0"/>
                </a:lnTo>
                <a:lnTo>
                  <a:pt x="1398440" y="0"/>
                </a:lnTo>
                <a:lnTo>
                  <a:pt x="1398440" y="1361900"/>
                </a:lnTo>
                <a:lnTo>
                  <a:pt x="1048831" y="1711509"/>
                </a:lnTo>
                <a:lnTo>
                  <a:pt x="0" y="1711509"/>
                </a:lnTo>
                <a:lnTo>
                  <a:pt x="0" y="34961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072762" y="2591108"/>
            <a:ext cx="1398905" cy="349885"/>
          </a:xfrm>
          <a:custGeom>
            <a:avLst/>
            <a:gdLst/>
            <a:ahLst/>
            <a:cxnLst/>
            <a:rect l="l" t="t" r="r" b="b"/>
            <a:pathLst>
              <a:path w="1398905" h="349885">
                <a:moveTo>
                  <a:pt x="0" y="349610"/>
                </a:moveTo>
                <a:lnTo>
                  <a:pt x="1048831" y="349610"/>
                </a:lnTo>
                <a:lnTo>
                  <a:pt x="139844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2121592" y="2940719"/>
            <a:ext cx="0" cy="1362075"/>
          </a:xfrm>
          <a:custGeom>
            <a:avLst/>
            <a:gdLst/>
            <a:ahLst/>
            <a:cxnLst/>
            <a:rect l="l" t="t" r="r" b="b"/>
            <a:pathLst>
              <a:path h="1362075">
                <a:moveTo>
                  <a:pt x="0" y="0"/>
                </a:moveTo>
                <a:lnTo>
                  <a:pt x="0" y="1361898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1276565" y="3289246"/>
            <a:ext cx="6413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520" marR="5080" indent="-8445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4467829" y="3626591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788443" y="0"/>
                </a:moveTo>
                <a:lnTo>
                  <a:pt x="234740" y="0"/>
                </a:lnTo>
                <a:lnTo>
                  <a:pt x="0" y="253970"/>
                </a:lnTo>
                <a:lnTo>
                  <a:pt x="553702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4467829" y="3626591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70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304861" y="4556523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69" h="254000">
                <a:moveTo>
                  <a:pt x="788443" y="0"/>
                </a:moveTo>
                <a:lnTo>
                  <a:pt x="234741" y="0"/>
                </a:lnTo>
                <a:lnTo>
                  <a:pt x="0" y="253970"/>
                </a:lnTo>
                <a:lnTo>
                  <a:pt x="553703" y="253970"/>
                </a:lnTo>
                <a:lnTo>
                  <a:pt x="788443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04861" y="4556523"/>
            <a:ext cx="788670" cy="254000"/>
          </a:xfrm>
          <a:custGeom>
            <a:avLst/>
            <a:gdLst/>
            <a:ahLst/>
            <a:cxnLst/>
            <a:rect l="l" t="t" r="r" b="b"/>
            <a:pathLst>
              <a:path w="788669" h="254000">
                <a:moveTo>
                  <a:pt x="0" y="253970"/>
                </a:moveTo>
                <a:lnTo>
                  <a:pt x="234741" y="0"/>
                </a:lnTo>
                <a:lnTo>
                  <a:pt x="788444" y="0"/>
                </a:lnTo>
                <a:lnTo>
                  <a:pt x="553702" y="253970"/>
                </a:lnTo>
                <a:lnTo>
                  <a:pt x="0" y="25397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361857" y="2060820"/>
            <a:ext cx="914400" cy="381635"/>
          </a:xfrm>
          <a:custGeom>
            <a:avLst/>
            <a:gdLst/>
            <a:ahLst/>
            <a:cxnLst/>
            <a:rect l="l" t="t" r="r" b="b"/>
            <a:pathLst>
              <a:path w="914400" h="381635">
                <a:moveTo>
                  <a:pt x="0" y="0"/>
                </a:moveTo>
                <a:lnTo>
                  <a:pt x="914199" y="0"/>
                </a:lnTo>
                <a:lnTo>
                  <a:pt x="914199" y="381265"/>
                </a:lnTo>
                <a:lnTo>
                  <a:pt x="0" y="381265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7C60C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 txBox="1"/>
          <p:nvPr/>
        </p:nvSpPr>
        <p:spPr>
          <a:xfrm>
            <a:off x="1486376" y="2097940"/>
            <a:ext cx="666115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1597126" y="2471536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7"/>
                </a:moveTo>
                <a:lnTo>
                  <a:pt x="61304" y="122607"/>
                </a:lnTo>
                <a:lnTo>
                  <a:pt x="61304" y="311577"/>
                </a:lnTo>
                <a:lnTo>
                  <a:pt x="183909" y="311577"/>
                </a:lnTo>
                <a:lnTo>
                  <a:pt x="183909" y="122607"/>
                </a:lnTo>
                <a:close/>
              </a:path>
              <a:path w="245744" h="31178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597126" y="2471536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3119338" y="1966424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183909" y="122607"/>
                </a:moveTo>
                <a:lnTo>
                  <a:pt x="61304" y="122607"/>
                </a:lnTo>
                <a:lnTo>
                  <a:pt x="61304" y="311577"/>
                </a:lnTo>
                <a:lnTo>
                  <a:pt x="183909" y="311577"/>
                </a:lnTo>
                <a:lnTo>
                  <a:pt x="183909" y="122607"/>
                </a:lnTo>
                <a:close/>
              </a:path>
              <a:path w="245745" h="311785">
                <a:moveTo>
                  <a:pt x="122607" y="0"/>
                </a:moveTo>
                <a:lnTo>
                  <a:pt x="0" y="122607"/>
                </a:lnTo>
                <a:lnTo>
                  <a:pt x="245214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3119338" y="1966424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4953918" y="1584609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183908" y="122605"/>
                </a:moveTo>
                <a:lnTo>
                  <a:pt x="61302" y="122605"/>
                </a:lnTo>
                <a:lnTo>
                  <a:pt x="61302" y="311577"/>
                </a:lnTo>
                <a:lnTo>
                  <a:pt x="183908" y="311577"/>
                </a:lnTo>
                <a:lnTo>
                  <a:pt x="183908" y="122605"/>
                </a:lnTo>
                <a:close/>
              </a:path>
              <a:path w="245745" h="311785">
                <a:moveTo>
                  <a:pt x="122605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4953918" y="1584609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504910" y="4844503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183909" y="122607"/>
                </a:moveTo>
                <a:lnTo>
                  <a:pt x="61304" y="122607"/>
                </a:lnTo>
                <a:lnTo>
                  <a:pt x="61304" y="1026719"/>
                </a:lnTo>
                <a:lnTo>
                  <a:pt x="183909" y="1026719"/>
                </a:lnTo>
                <a:lnTo>
                  <a:pt x="183909" y="122607"/>
                </a:lnTo>
                <a:close/>
              </a:path>
              <a:path w="245744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504910" y="4844503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505489" y="432933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7"/>
                </a:moveTo>
                <a:lnTo>
                  <a:pt x="61302" y="122607"/>
                </a:lnTo>
                <a:lnTo>
                  <a:pt x="61302" y="311577"/>
                </a:lnTo>
                <a:lnTo>
                  <a:pt x="183909" y="311577"/>
                </a:lnTo>
                <a:lnTo>
                  <a:pt x="183909" y="122607"/>
                </a:lnTo>
                <a:close/>
              </a:path>
              <a:path w="245744" h="31178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505489" y="432933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2938711" y="4274325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183908" y="122607"/>
                </a:moveTo>
                <a:lnTo>
                  <a:pt x="61302" y="122607"/>
                </a:lnTo>
                <a:lnTo>
                  <a:pt x="61302" y="1026720"/>
                </a:lnTo>
                <a:lnTo>
                  <a:pt x="183908" y="1026720"/>
                </a:lnTo>
                <a:lnTo>
                  <a:pt x="183908" y="122607"/>
                </a:lnTo>
                <a:close/>
              </a:path>
              <a:path w="245744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2938711" y="4274325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4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2938711" y="3795857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183909" y="122605"/>
                </a:moveTo>
                <a:lnTo>
                  <a:pt x="61302" y="122605"/>
                </a:lnTo>
                <a:lnTo>
                  <a:pt x="61302" y="311577"/>
                </a:lnTo>
                <a:lnTo>
                  <a:pt x="183909" y="311577"/>
                </a:lnTo>
                <a:lnTo>
                  <a:pt x="183909" y="122605"/>
                </a:lnTo>
                <a:close/>
              </a:path>
              <a:path w="245744" h="311785">
                <a:moveTo>
                  <a:pt x="122605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2938711" y="3795857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4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4702596" y="3919048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5" h="1026795">
                <a:moveTo>
                  <a:pt x="183908" y="122607"/>
                </a:moveTo>
                <a:lnTo>
                  <a:pt x="61302" y="122607"/>
                </a:lnTo>
                <a:lnTo>
                  <a:pt x="61302" y="1026720"/>
                </a:lnTo>
                <a:lnTo>
                  <a:pt x="183908" y="1026720"/>
                </a:lnTo>
                <a:lnTo>
                  <a:pt x="183908" y="122607"/>
                </a:lnTo>
                <a:close/>
              </a:path>
              <a:path w="245745" h="1026795">
                <a:moveTo>
                  <a:pt x="122607" y="0"/>
                </a:moveTo>
                <a:lnTo>
                  <a:pt x="0" y="122607"/>
                </a:lnTo>
                <a:lnTo>
                  <a:pt x="245212" y="122607"/>
                </a:lnTo>
                <a:lnTo>
                  <a:pt x="122607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4702596" y="3919048"/>
            <a:ext cx="245745" cy="1026794"/>
          </a:xfrm>
          <a:custGeom>
            <a:avLst/>
            <a:gdLst/>
            <a:ahLst/>
            <a:cxnLst/>
            <a:rect l="l" t="t" r="r" b="b"/>
            <a:pathLst>
              <a:path w="245745" h="1026795">
                <a:moveTo>
                  <a:pt x="0" y="122606"/>
                </a:moveTo>
                <a:lnTo>
                  <a:pt x="122607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1026720"/>
                </a:lnTo>
                <a:lnTo>
                  <a:pt x="61303" y="1026720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4702596" y="342757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183908" y="122605"/>
                </a:moveTo>
                <a:lnTo>
                  <a:pt x="61302" y="122605"/>
                </a:lnTo>
                <a:lnTo>
                  <a:pt x="61302" y="311577"/>
                </a:lnTo>
                <a:lnTo>
                  <a:pt x="183908" y="311577"/>
                </a:lnTo>
                <a:lnTo>
                  <a:pt x="183908" y="122605"/>
                </a:lnTo>
                <a:close/>
              </a:path>
              <a:path w="245745" h="311785">
                <a:moveTo>
                  <a:pt x="122605" y="0"/>
                </a:moveTo>
                <a:lnTo>
                  <a:pt x="0" y="122605"/>
                </a:lnTo>
                <a:lnTo>
                  <a:pt x="245212" y="122605"/>
                </a:lnTo>
                <a:lnTo>
                  <a:pt x="12260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4702596" y="3427571"/>
            <a:ext cx="245745" cy="311785"/>
          </a:xfrm>
          <a:custGeom>
            <a:avLst/>
            <a:gdLst/>
            <a:ahLst/>
            <a:cxnLst/>
            <a:rect l="l" t="t" r="r" b="b"/>
            <a:pathLst>
              <a:path w="245745" h="311785">
                <a:moveTo>
                  <a:pt x="0" y="122606"/>
                </a:moveTo>
                <a:lnTo>
                  <a:pt x="122606" y="0"/>
                </a:lnTo>
                <a:lnTo>
                  <a:pt x="245213" y="122606"/>
                </a:lnTo>
                <a:lnTo>
                  <a:pt x="183909" y="122606"/>
                </a:lnTo>
                <a:lnTo>
                  <a:pt x="183909" y="311578"/>
                </a:lnTo>
                <a:lnTo>
                  <a:pt x="61303" y="311578"/>
                </a:lnTo>
                <a:lnTo>
                  <a:pt x="61303" y="122606"/>
                </a:lnTo>
                <a:lnTo>
                  <a:pt x="0" y="122606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4980415" y="4806402"/>
            <a:ext cx="921385" cy="76200"/>
          </a:xfrm>
          <a:custGeom>
            <a:avLst/>
            <a:gdLst/>
            <a:ahLst/>
            <a:cxnLst/>
            <a:rect l="l" t="t" r="r" b="b"/>
            <a:pathLst>
              <a:path w="921385" h="76200">
                <a:moveTo>
                  <a:pt x="76200" y="0"/>
                </a:moveTo>
                <a:lnTo>
                  <a:pt x="0" y="38099"/>
                </a:lnTo>
                <a:lnTo>
                  <a:pt x="76200" y="76199"/>
                </a:lnTo>
                <a:lnTo>
                  <a:pt x="76200" y="47624"/>
                </a:lnTo>
                <a:lnTo>
                  <a:pt x="921367" y="47624"/>
                </a:lnTo>
                <a:lnTo>
                  <a:pt x="921367" y="28576"/>
                </a:lnTo>
                <a:lnTo>
                  <a:pt x="76200" y="28574"/>
                </a:lnTo>
                <a:lnTo>
                  <a:pt x="76200" y="0"/>
                </a:lnTo>
                <a:close/>
              </a:path>
              <a:path w="921385" h="76200">
                <a:moveTo>
                  <a:pt x="921367" y="47624"/>
                </a:moveTo>
                <a:lnTo>
                  <a:pt x="76200" y="47624"/>
                </a:lnTo>
                <a:lnTo>
                  <a:pt x="921367" y="47626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3218709" y="4835087"/>
            <a:ext cx="2684780" cy="443230"/>
          </a:xfrm>
          <a:custGeom>
            <a:avLst/>
            <a:gdLst/>
            <a:ahLst/>
            <a:cxnLst/>
            <a:rect l="l" t="t" r="r" b="b"/>
            <a:pathLst>
              <a:path w="2684779" h="443229">
                <a:moveTo>
                  <a:pt x="69625" y="367291"/>
                </a:moveTo>
                <a:lnTo>
                  <a:pt x="0" y="416388"/>
                </a:lnTo>
                <a:lnTo>
                  <a:pt x="81052" y="442629"/>
                </a:lnTo>
                <a:lnTo>
                  <a:pt x="76767" y="414378"/>
                </a:lnTo>
                <a:lnTo>
                  <a:pt x="200945" y="395542"/>
                </a:lnTo>
                <a:lnTo>
                  <a:pt x="73910" y="395542"/>
                </a:lnTo>
                <a:lnTo>
                  <a:pt x="69625" y="367291"/>
                </a:lnTo>
                <a:close/>
              </a:path>
              <a:path w="2684779" h="443229">
                <a:moveTo>
                  <a:pt x="2681646" y="0"/>
                </a:moveTo>
                <a:lnTo>
                  <a:pt x="73910" y="395542"/>
                </a:lnTo>
                <a:lnTo>
                  <a:pt x="200945" y="395542"/>
                </a:lnTo>
                <a:lnTo>
                  <a:pt x="2684504" y="18834"/>
                </a:lnTo>
                <a:lnTo>
                  <a:pt x="2681646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578354" y="4843310"/>
            <a:ext cx="4291330" cy="1130300"/>
          </a:xfrm>
          <a:custGeom>
            <a:avLst/>
            <a:gdLst/>
            <a:ahLst/>
            <a:cxnLst/>
            <a:rect l="l" t="t" r="r" b="b"/>
            <a:pathLst>
              <a:path w="4291330" h="1130300">
                <a:moveTo>
                  <a:pt x="64314" y="1055952"/>
                </a:moveTo>
                <a:lnTo>
                  <a:pt x="0" y="1111825"/>
                </a:lnTo>
                <a:lnTo>
                  <a:pt x="83286" y="1129752"/>
                </a:lnTo>
                <a:lnTo>
                  <a:pt x="76172" y="1102077"/>
                </a:lnTo>
                <a:lnTo>
                  <a:pt x="147936" y="1083627"/>
                </a:lnTo>
                <a:lnTo>
                  <a:pt x="71428" y="1083627"/>
                </a:lnTo>
                <a:lnTo>
                  <a:pt x="64314" y="1055952"/>
                </a:lnTo>
                <a:close/>
              </a:path>
              <a:path w="4291330" h="1130300">
                <a:moveTo>
                  <a:pt x="4286421" y="0"/>
                </a:moveTo>
                <a:lnTo>
                  <a:pt x="71428" y="1083627"/>
                </a:lnTo>
                <a:lnTo>
                  <a:pt x="147936" y="1083627"/>
                </a:lnTo>
                <a:lnTo>
                  <a:pt x="4291164" y="18449"/>
                </a:lnTo>
                <a:lnTo>
                  <a:pt x="4286421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6615310" y="314454"/>
            <a:ext cx="4488180" cy="467359"/>
          </a:xfrm>
          <a:custGeom>
            <a:avLst/>
            <a:gdLst/>
            <a:ahLst/>
            <a:cxnLst/>
            <a:rect l="l" t="t" r="r" b="b"/>
            <a:pathLst>
              <a:path w="4488180" h="467359">
                <a:moveTo>
                  <a:pt x="0" y="0"/>
                </a:moveTo>
                <a:lnTo>
                  <a:pt x="4488117" y="0"/>
                </a:lnTo>
                <a:lnTo>
                  <a:pt x="4488117" y="467005"/>
                </a:lnTo>
                <a:lnTo>
                  <a:pt x="0" y="467005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7C60C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 txBox="1"/>
          <p:nvPr/>
        </p:nvSpPr>
        <p:spPr>
          <a:xfrm>
            <a:off x="1710709" y="1555718"/>
            <a:ext cx="1945005" cy="3816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1137285" algn="l"/>
              </a:tabLst>
            </a:pPr>
            <a:r>
              <a:rPr sz="2500" spc="-25" dirty="0">
                <a:latin typeface="Calibri"/>
                <a:cs typeface="Calibri"/>
              </a:rPr>
              <a:t>B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55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x	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61" name="object 61"/>
          <p:cNvSpPr txBox="1"/>
          <p:nvPr/>
        </p:nvSpPr>
        <p:spPr>
          <a:xfrm>
            <a:off x="4820222" y="1173885"/>
            <a:ext cx="894080" cy="381635"/>
          </a:xfrm>
          <a:prstGeom prst="rect">
            <a:avLst/>
          </a:prstGeom>
          <a:ln w="1905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17475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62" name="object 62"/>
          <p:cNvSpPr txBox="1"/>
          <p:nvPr/>
        </p:nvSpPr>
        <p:spPr>
          <a:xfrm>
            <a:off x="5328578" y="3616138"/>
            <a:ext cx="223901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105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arp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20" dirty="0">
                <a:latin typeface="Calibri"/>
                <a:cs typeface="Calibri"/>
              </a:rPr>
              <a:t>224x224)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3" name="object 63"/>
          <p:cNvSpPr txBox="1"/>
          <p:nvPr/>
        </p:nvSpPr>
        <p:spPr>
          <a:xfrm>
            <a:off x="5904872" y="4807596"/>
            <a:ext cx="1985645" cy="14395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1099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) </a:t>
            </a:r>
            <a:r>
              <a:rPr sz="2400" spc="-5" dirty="0">
                <a:latin typeface="Calibri"/>
                <a:cs typeface="Calibri"/>
              </a:rPr>
              <a:t>f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2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5" dirty="0">
                <a:latin typeface="Calibri"/>
                <a:cs typeface="Calibri"/>
              </a:rPr>
              <a:t>~</a:t>
            </a:r>
            <a:r>
              <a:rPr sz="2400" spc="-20" dirty="0">
                <a:latin typeface="Calibri"/>
                <a:cs typeface="Calibri"/>
              </a:rPr>
              <a:t>2k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4" name="object 64"/>
          <p:cNvSpPr txBox="1"/>
          <p:nvPr/>
        </p:nvSpPr>
        <p:spPr>
          <a:xfrm>
            <a:off x="5848233" y="2264559"/>
            <a:ext cx="1867535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3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0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 </a:t>
            </a: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5" name="object 65"/>
          <p:cNvSpPr txBox="1"/>
          <p:nvPr/>
        </p:nvSpPr>
        <p:spPr>
          <a:xfrm>
            <a:off x="7935997" y="5873147"/>
            <a:ext cx="4118610" cy="487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90170">
              <a:lnSpc>
                <a:spcPct val="100000"/>
              </a:lnSpc>
            </a:pP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“R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</a:t>
            </a:r>
            <a:r>
              <a:rPr sz="1050" dirty="0">
                <a:latin typeface="Calibri"/>
                <a:cs typeface="Calibri"/>
              </a:rPr>
              <a:t> f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at</a:t>
            </a:r>
            <a:r>
              <a:rPr sz="1050" dirty="0">
                <a:latin typeface="Calibri"/>
                <a:cs typeface="Calibri"/>
              </a:rPr>
              <a:t>ure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rar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for 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cc</a:t>
            </a:r>
            <a:r>
              <a:rPr sz="1050" dirty="0">
                <a:latin typeface="Calibri"/>
                <a:cs typeface="Calibri"/>
              </a:rPr>
              <a:t>ura</a:t>
            </a:r>
            <a:r>
              <a:rPr sz="1050" spc="5" dirty="0">
                <a:latin typeface="Calibri"/>
                <a:cs typeface="Calibri"/>
              </a:rPr>
              <a:t>te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0" dirty="0">
                <a:latin typeface="Calibri"/>
                <a:cs typeface="Calibri"/>
              </a:rPr>
              <a:t>je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d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t</a:t>
            </a:r>
            <a:r>
              <a:rPr sz="1050" spc="-5" dirty="0">
                <a:latin typeface="Calibri"/>
                <a:cs typeface="Calibri"/>
              </a:rPr>
              <a:t>ec</a:t>
            </a:r>
            <a:r>
              <a:rPr sz="1050" spc="5" dirty="0">
                <a:latin typeface="Calibri"/>
                <a:cs typeface="Calibri"/>
              </a:rPr>
              <a:t>ti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and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se</a:t>
            </a:r>
            <a:r>
              <a:rPr sz="1050" dirty="0">
                <a:latin typeface="Calibri"/>
                <a:cs typeface="Calibri"/>
              </a:rPr>
              <a:t>m</a:t>
            </a:r>
            <a:r>
              <a:rPr sz="1050" spc="5" dirty="0">
                <a:latin typeface="Calibri"/>
                <a:cs typeface="Calibri"/>
              </a:rPr>
              <a:t>anti</a:t>
            </a:r>
            <a:r>
              <a:rPr sz="1050" dirty="0">
                <a:latin typeface="Calibri"/>
                <a:cs typeface="Calibri"/>
              </a:rPr>
              <a:t>c</a:t>
            </a:r>
            <a:r>
              <a:rPr sz="1050" spc="-5" dirty="0">
                <a:latin typeface="Calibri"/>
                <a:cs typeface="Calibri"/>
              </a:rPr>
              <a:t> se</a:t>
            </a:r>
            <a:r>
              <a:rPr sz="1050" dirty="0">
                <a:latin typeface="Calibri"/>
                <a:cs typeface="Calibri"/>
              </a:rPr>
              <a:t>gm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ntati</a:t>
            </a:r>
            <a:r>
              <a:rPr sz="1050" dirty="0">
                <a:latin typeface="Calibri"/>
                <a:cs typeface="Calibri"/>
              </a:rPr>
              <a:t>on”,</a:t>
            </a:r>
            <a:r>
              <a:rPr sz="1050" spc="-5" dirty="0">
                <a:latin typeface="Calibri"/>
                <a:cs typeface="Calibri"/>
              </a:rPr>
              <a:t> C</a:t>
            </a:r>
            <a:r>
              <a:rPr sz="1050" dirty="0">
                <a:latin typeface="Calibri"/>
                <a:cs typeface="Calibri"/>
              </a:rPr>
              <a:t>VP</a:t>
            </a:r>
            <a:r>
              <a:rPr sz="1050" spc="5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2014.</a:t>
            </a:r>
            <a:endParaRPr sz="10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050" spc="-5" dirty="0">
                <a:latin typeface="Calibri"/>
                <a:cs typeface="Calibri"/>
              </a:rPr>
              <a:t>F</a:t>
            </a:r>
            <a:r>
              <a:rPr sz="1050" dirty="0">
                <a:latin typeface="Calibri"/>
                <a:cs typeface="Calibri"/>
              </a:rPr>
              <a:t>igure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copyright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Ross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2015; 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1050" u="sng" spc="5" dirty="0">
                <a:solidFill>
                  <a:srgbClr val="0563C1"/>
                </a:solidFill>
                <a:latin typeface="Calibri"/>
                <a:cs typeface="Calibri"/>
              </a:rPr>
              <a:t>our</a:t>
            </a:r>
            <a:r>
              <a:rPr sz="1050" u="sng" spc="-5" dirty="0">
                <a:solidFill>
                  <a:srgbClr val="0563C1"/>
                </a:solidFill>
                <a:latin typeface="Calibri"/>
                <a:cs typeface="Calibri"/>
              </a:rPr>
              <a:t>ce</a:t>
            </a:r>
            <a:r>
              <a:rPr sz="1050" dirty="0">
                <a:latin typeface="Calibri"/>
                <a:cs typeface="Calibri"/>
              </a:rPr>
              <a:t>.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pro</a:t>
            </a:r>
            <a:r>
              <a:rPr sz="1050" spc="5" dirty="0">
                <a:latin typeface="Calibri"/>
                <a:cs typeface="Calibri"/>
              </a:rPr>
              <a:t>du</a:t>
            </a:r>
            <a:r>
              <a:rPr sz="1050" spc="-5" dirty="0">
                <a:latin typeface="Calibri"/>
                <a:cs typeface="Calibri"/>
              </a:rPr>
              <a:t>ce</a:t>
            </a:r>
            <a:r>
              <a:rPr sz="1050" spc="5" dirty="0">
                <a:latin typeface="Calibri"/>
                <a:cs typeface="Calibri"/>
              </a:rPr>
              <a:t>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with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p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rm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ss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dirty="0">
                <a:latin typeface="Calibri"/>
                <a:cs typeface="Calibri"/>
              </a:rPr>
              <a:t>on.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7631215" y="398287"/>
            <a:ext cx="245681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Cl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ssi</a:t>
            </a:r>
            <a:r>
              <a:rPr sz="2400" spc="10" dirty="0">
                <a:latin typeface="Calibri"/>
                <a:cs typeface="Calibri"/>
              </a:rPr>
              <a:t>f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gio</a:t>
            </a:r>
            <a:r>
              <a:rPr sz="2400" dirty="0">
                <a:latin typeface="Calibri"/>
                <a:cs typeface="Calibri"/>
              </a:rPr>
              <a:t>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7" name="object 67"/>
          <p:cNvSpPr txBox="1"/>
          <p:nvPr/>
        </p:nvSpPr>
        <p:spPr>
          <a:xfrm>
            <a:off x="3791239" y="1173885"/>
            <a:ext cx="919480" cy="381635"/>
          </a:xfrm>
          <a:prstGeom prst="rect">
            <a:avLst/>
          </a:prstGeom>
          <a:ln w="19050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208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B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55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x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68" name="object 68"/>
          <p:cNvSpPr/>
          <p:nvPr/>
        </p:nvSpPr>
        <p:spPr>
          <a:xfrm>
            <a:off x="4477694" y="1642685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216443" y="129866"/>
                </a:moveTo>
                <a:lnTo>
                  <a:pt x="43287" y="129866"/>
                </a:lnTo>
                <a:lnTo>
                  <a:pt x="177054" y="263631"/>
                </a:lnTo>
                <a:lnTo>
                  <a:pt x="263631" y="177054"/>
                </a:lnTo>
                <a:lnTo>
                  <a:pt x="216443" y="129866"/>
                </a:lnTo>
                <a:close/>
              </a:path>
              <a:path w="264160" h="264160">
                <a:moveTo>
                  <a:pt x="173154" y="0"/>
                </a:moveTo>
                <a:lnTo>
                  <a:pt x="0" y="0"/>
                </a:lnTo>
                <a:lnTo>
                  <a:pt x="0" y="173155"/>
                </a:lnTo>
                <a:lnTo>
                  <a:pt x="43287" y="129866"/>
                </a:lnTo>
                <a:lnTo>
                  <a:pt x="216443" y="129866"/>
                </a:lnTo>
                <a:lnTo>
                  <a:pt x="129866" y="43289"/>
                </a:lnTo>
                <a:lnTo>
                  <a:pt x="17315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4477693" y="1642685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0" y="173154"/>
                </a:moveTo>
                <a:lnTo>
                  <a:pt x="0" y="0"/>
                </a:lnTo>
                <a:lnTo>
                  <a:pt x="173154" y="0"/>
                </a:lnTo>
                <a:lnTo>
                  <a:pt x="129866" y="43288"/>
                </a:lnTo>
                <a:lnTo>
                  <a:pt x="263631" y="177054"/>
                </a:lnTo>
                <a:lnTo>
                  <a:pt x="177054" y="263631"/>
                </a:lnTo>
                <a:lnTo>
                  <a:pt x="43288" y="129866"/>
                </a:lnTo>
                <a:lnTo>
                  <a:pt x="0" y="1731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2460320" y="2029851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216443" y="129866"/>
                </a:moveTo>
                <a:lnTo>
                  <a:pt x="43289" y="129866"/>
                </a:lnTo>
                <a:lnTo>
                  <a:pt x="177054" y="263631"/>
                </a:lnTo>
                <a:lnTo>
                  <a:pt x="263631" y="177054"/>
                </a:lnTo>
                <a:lnTo>
                  <a:pt x="216443" y="129866"/>
                </a:lnTo>
                <a:close/>
              </a:path>
              <a:path w="264160" h="264160">
                <a:moveTo>
                  <a:pt x="173155" y="0"/>
                </a:moveTo>
                <a:lnTo>
                  <a:pt x="0" y="0"/>
                </a:lnTo>
                <a:lnTo>
                  <a:pt x="0" y="173155"/>
                </a:lnTo>
                <a:lnTo>
                  <a:pt x="43289" y="129866"/>
                </a:lnTo>
                <a:lnTo>
                  <a:pt x="216443" y="129866"/>
                </a:lnTo>
                <a:lnTo>
                  <a:pt x="129866" y="43289"/>
                </a:lnTo>
                <a:lnTo>
                  <a:pt x="17315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2460320" y="2029850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60" h="264160">
                <a:moveTo>
                  <a:pt x="0" y="173154"/>
                </a:moveTo>
                <a:lnTo>
                  <a:pt x="0" y="0"/>
                </a:lnTo>
                <a:lnTo>
                  <a:pt x="173154" y="0"/>
                </a:lnTo>
                <a:lnTo>
                  <a:pt x="129866" y="43288"/>
                </a:lnTo>
                <a:lnTo>
                  <a:pt x="263631" y="177054"/>
                </a:lnTo>
                <a:lnTo>
                  <a:pt x="177054" y="263631"/>
                </a:lnTo>
                <a:lnTo>
                  <a:pt x="43288" y="129866"/>
                </a:lnTo>
                <a:lnTo>
                  <a:pt x="0" y="1731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1135065" y="2529788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59" h="264160">
                <a:moveTo>
                  <a:pt x="216443" y="129865"/>
                </a:moveTo>
                <a:lnTo>
                  <a:pt x="43288" y="129865"/>
                </a:lnTo>
                <a:lnTo>
                  <a:pt x="177054" y="263630"/>
                </a:lnTo>
                <a:lnTo>
                  <a:pt x="263631" y="177053"/>
                </a:lnTo>
                <a:lnTo>
                  <a:pt x="216443" y="129865"/>
                </a:lnTo>
                <a:close/>
              </a:path>
              <a:path w="264159" h="264160">
                <a:moveTo>
                  <a:pt x="173155" y="0"/>
                </a:moveTo>
                <a:lnTo>
                  <a:pt x="0" y="0"/>
                </a:lnTo>
                <a:lnTo>
                  <a:pt x="0" y="173154"/>
                </a:lnTo>
                <a:lnTo>
                  <a:pt x="43288" y="129865"/>
                </a:lnTo>
                <a:lnTo>
                  <a:pt x="216443" y="129865"/>
                </a:lnTo>
                <a:lnTo>
                  <a:pt x="129866" y="43287"/>
                </a:lnTo>
                <a:lnTo>
                  <a:pt x="17315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1135065" y="2529787"/>
            <a:ext cx="264160" cy="264160"/>
          </a:xfrm>
          <a:custGeom>
            <a:avLst/>
            <a:gdLst/>
            <a:ahLst/>
            <a:cxnLst/>
            <a:rect l="l" t="t" r="r" b="b"/>
            <a:pathLst>
              <a:path w="264159" h="264160">
                <a:moveTo>
                  <a:pt x="0" y="173154"/>
                </a:moveTo>
                <a:lnTo>
                  <a:pt x="0" y="0"/>
                </a:lnTo>
                <a:lnTo>
                  <a:pt x="173154" y="0"/>
                </a:lnTo>
                <a:lnTo>
                  <a:pt x="129866" y="43288"/>
                </a:lnTo>
                <a:lnTo>
                  <a:pt x="263631" y="177054"/>
                </a:lnTo>
                <a:lnTo>
                  <a:pt x="177054" y="263631"/>
                </a:lnTo>
                <a:lnTo>
                  <a:pt x="43288" y="129866"/>
                </a:lnTo>
                <a:lnTo>
                  <a:pt x="0" y="1731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6615310" y="881086"/>
            <a:ext cx="4488180" cy="1240155"/>
          </a:xfrm>
          <a:custGeom>
            <a:avLst/>
            <a:gdLst/>
            <a:ahLst/>
            <a:cxnLst/>
            <a:rect l="l" t="t" r="r" b="b"/>
            <a:pathLst>
              <a:path w="4488180" h="1240155">
                <a:moveTo>
                  <a:pt x="0" y="0"/>
                </a:moveTo>
                <a:lnTo>
                  <a:pt x="4488117" y="0"/>
                </a:lnTo>
                <a:lnTo>
                  <a:pt x="4488117" y="1239686"/>
                </a:lnTo>
                <a:lnTo>
                  <a:pt x="0" y="1239686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 txBox="1"/>
          <p:nvPr/>
        </p:nvSpPr>
        <p:spPr>
          <a:xfrm>
            <a:off x="6724479" y="985499"/>
            <a:ext cx="4197350" cy="11125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1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undin</a:t>
            </a:r>
            <a:r>
              <a:rPr sz="2400" spc="-15" dirty="0">
                <a:latin typeface="Calibri"/>
                <a:cs typeface="Calibri"/>
              </a:rPr>
              <a:t>g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0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:   </a:t>
            </a:r>
            <a:r>
              <a:rPr sz="2400" spc="-20" dirty="0">
                <a:latin typeface="Calibri"/>
                <a:cs typeface="Calibri"/>
              </a:rPr>
              <a:t>P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di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“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an</a:t>
            </a:r>
            <a:r>
              <a:rPr sz="2400" spc="-25" dirty="0">
                <a:latin typeface="Calibri"/>
                <a:cs typeface="Calibri"/>
              </a:rPr>
              <a:t>s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”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I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15" dirty="0">
                <a:latin typeface="Calibri"/>
                <a:cs typeface="Calibri"/>
              </a:rPr>
              <a:t>4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nu</a:t>
            </a:r>
            <a:r>
              <a:rPr sz="2400" spc="-5" dirty="0">
                <a:latin typeface="Calibri"/>
                <a:cs typeface="Calibri"/>
              </a:rPr>
              <a:t>m</a:t>
            </a:r>
            <a:r>
              <a:rPr sz="2400" spc="-15" dirty="0">
                <a:latin typeface="Calibri"/>
                <a:cs typeface="Calibri"/>
              </a:rPr>
              <a:t>b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5" dirty="0">
                <a:latin typeface="Calibri"/>
                <a:cs typeface="Calibri"/>
              </a:rPr>
              <a:t> (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5" baseline="-19097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87" baseline="-19097" dirty="0">
                <a:latin typeface="Calibri"/>
                <a:cs typeface="Calibri"/>
              </a:rPr>
              <a:t>y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7" baseline="-19097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5" baseline="-19097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6" name="object 76"/>
          <p:cNvSpPr/>
          <p:nvPr/>
        </p:nvSpPr>
        <p:spPr>
          <a:xfrm>
            <a:off x="1581430" y="1554985"/>
            <a:ext cx="919480" cy="381635"/>
          </a:xfrm>
          <a:custGeom>
            <a:avLst/>
            <a:gdLst/>
            <a:ahLst/>
            <a:cxnLst/>
            <a:rect l="l" t="t" r="r" b="b"/>
            <a:pathLst>
              <a:path w="919480" h="381635">
                <a:moveTo>
                  <a:pt x="0" y="0"/>
                </a:moveTo>
                <a:lnTo>
                  <a:pt x="919274" y="0"/>
                </a:lnTo>
                <a:lnTo>
                  <a:pt x="919274" y="381101"/>
                </a:lnTo>
                <a:lnTo>
                  <a:pt x="0" y="381101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 txBox="1"/>
          <p:nvPr/>
        </p:nvSpPr>
        <p:spPr>
          <a:xfrm>
            <a:off x="287443" y="2066079"/>
            <a:ext cx="919480" cy="381635"/>
          </a:xfrm>
          <a:prstGeom prst="rect">
            <a:avLst/>
          </a:prstGeom>
          <a:ln w="19050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208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B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spc="-55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x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8" name="object 78"/>
          <p:cNvSpPr txBox="1"/>
          <p:nvPr/>
        </p:nvSpPr>
        <p:spPr>
          <a:xfrm>
            <a:off x="8130400" y="2528729"/>
            <a:ext cx="3458210" cy="1231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700"/>
              </a:lnSpc>
            </a:pPr>
            <a:r>
              <a:rPr sz="2800" b="1" spc="-5" dirty="0">
                <a:solidFill>
                  <a:srgbClr val="CC0000"/>
                </a:solidFill>
                <a:latin typeface="Calibri"/>
                <a:cs typeface="Calibri"/>
              </a:rPr>
              <a:t>P</a:t>
            </a:r>
            <a:r>
              <a:rPr sz="2800" b="1" spc="-30" dirty="0">
                <a:solidFill>
                  <a:srgbClr val="CC0000"/>
                </a:solidFill>
                <a:latin typeface="Calibri"/>
                <a:cs typeface="Calibri"/>
              </a:rPr>
              <a:t>r</a:t>
            </a:r>
            <a:r>
              <a:rPr sz="2800" b="1" spc="-20" dirty="0">
                <a:solidFill>
                  <a:srgbClr val="CC0000"/>
                </a:solidFill>
                <a:latin typeface="Calibri"/>
                <a:cs typeface="Calibri"/>
              </a:rPr>
              <a:t>ob</a:t>
            </a:r>
            <a:r>
              <a:rPr sz="2800" b="1" spc="-5" dirty="0">
                <a:solidFill>
                  <a:srgbClr val="CC0000"/>
                </a:solidFill>
                <a:latin typeface="Calibri"/>
                <a:cs typeface="Calibri"/>
              </a:rPr>
              <a:t>l</a:t>
            </a:r>
            <a:r>
              <a:rPr sz="2800" b="1" dirty="0">
                <a:solidFill>
                  <a:srgbClr val="CC0000"/>
                </a:solidFill>
                <a:latin typeface="Calibri"/>
                <a:cs typeface="Calibri"/>
              </a:rPr>
              <a:t>e</a:t>
            </a:r>
            <a:r>
              <a:rPr sz="2800" b="1" spc="-5" dirty="0">
                <a:solidFill>
                  <a:srgbClr val="CC0000"/>
                </a:solidFill>
                <a:latin typeface="Calibri"/>
                <a:cs typeface="Calibri"/>
              </a:rPr>
              <a:t>m</a:t>
            </a:r>
            <a:r>
              <a:rPr sz="2800" spc="-10" dirty="0">
                <a:solidFill>
                  <a:srgbClr val="CC0000"/>
                </a:solidFill>
                <a:latin typeface="Calibri"/>
                <a:cs typeface="Calibri"/>
              </a:rPr>
              <a:t>:</a:t>
            </a:r>
            <a:r>
              <a:rPr sz="2800" spc="5" dirty="0">
                <a:solidFill>
                  <a:srgbClr val="CC0000"/>
                </a:solidFill>
                <a:latin typeface="Calibri"/>
                <a:cs typeface="Calibri"/>
              </a:rPr>
              <a:t> </a:t>
            </a:r>
            <a:r>
              <a:rPr sz="2800" spc="-140" dirty="0">
                <a:solidFill>
                  <a:srgbClr val="CC0000"/>
                </a:solidFill>
                <a:latin typeface="Calibri"/>
                <a:cs typeface="Calibri"/>
              </a:rPr>
              <a:t>V</a:t>
            </a:r>
            <a:r>
              <a:rPr sz="2800" spc="-20" dirty="0">
                <a:solidFill>
                  <a:srgbClr val="CC0000"/>
                </a:solidFill>
                <a:latin typeface="Calibri"/>
                <a:cs typeface="Calibri"/>
              </a:rPr>
              <a:t>e</a:t>
            </a:r>
            <a:r>
              <a:rPr sz="2800" spc="-5" dirty="0">
                <a:solidFill>
                  <a:srgbClr val="CC0000"/>
                </a:solidFill>
                <a:latin typeface="Calibri"/>
                <a:cs typeface="Calibri"/>
              </a:rPr>
              <a:t>r</a:t>
            </a:r>
            <a:r>
              <a:rPr sz="2800" spc="-15" dirty="0">
                <a:solidFill>
                  <a:srgbClr val="CC0000"/>
                </a:solidFill>
                <a:latin typeface="Calibri"/>
                <a:cs typeface="Calibri"/>
              </a:rPr>
              <a:t>y</a:t>
            </a:r>
            <a:r>
              <a:rPr sz="2800" dirty="0">
                <a:solidFill>
                  <a:srgbClr val="CC0000"/>
                </a:solidFill>
                <a:latin typeface="Calibri"/>
                <a:cs typeface="Calibri"/>
              </a:rPr>
              <a:t> </a:t>
            </a:r>
            <a:r>
              <a:rPr sz="2800" spc="5" dirty="0">
                <a:solidFill>
                  <a:srgbClr val="CC0000"/>
                </a:solidFill>
                <a:latin typeface="Calibri"/>
                <a:cs typeface="Calibri"/>
              </a:rPr>
              <a:t>s</a:t>
            </a:r>
            <a:r>
              <a:rPr sz="2800" spc="-5" dirty="0">
                <a:solidFill>
                  <a:srgbClr val="CC0000"/>
                </a:solidFill>
                <a:latin typeface="Calibri"/>
                <a:cs typeface="Calibri"/>
              </a:rPr>
              <a:t>l</a:t>
            </a:r>
            <a:r>
              <a:rPr sz="2800" spc="-10" dirty="0">
                <a:solidFill>
                  <a:srgbClr val="CC0000"/>
                </a:solidFill>
                <a:latin typeface="Calibri"/>
                <a:cs typeface="Calibri"/>
              </a:rPr>
              <a:t>o</a:t>
            </a:r>
            <a:r>
              <a:rPr sz="2800" spc="-25" dirty="0">
                <a:solidFill>
                  <a:srgbClr val="CC0000"/>
                </a:solidFill>
                <a:latin typeface="Calibri"/>
                <a:cs typeface="Calibri"/>
              </a:rPr>
              <a:t>w</a:t>
            </a:r>
            <a:r>
              <a:rPr sz="2800" spc="-10" dirty="0">
                <a:solidFill>
                  <a:srgbClr val="CC0000"/>
                </a:solidFill>
                <a:latin typeface="Calibri"/>
                <a:cs typeface="Calibri"/>
              </a:rPr>
              <a:t>! </a:t>
            </a:r>
            <a:r>
              <a:rPr sz="2800" spc="-15" dirty="0">
                <a:solidFill>
                  <a:srgbClr val="CC0000"/>
                </a:solidFill>
                <a:latin typeface="Calibri"/>
                <a:cs typeface="Calibri"/>
              </a:rPr>
              <a:t>N</a:t>
            </a:r>
            <a:r>
              <a:rPr sz="2800" spc="-25" dirty="0">
                <a:solidFill>
                  <a:srgbClr val="CC0000"/>
                </a:solidFill>
                <a:latin typeface="Calibri"/>
                <a:cs typeface="Calibri"/>
              </a:rPr>
              <a:t>ee</a:t>
            </a:r>
            <a:r>
              <a:rPr sz="2800" dirty="0">
                <a:solidFill>
                  <a:srgbClr val="CC0000"/>
                </a:solidFill>
                <a:latin typeface="Calibri"/>
                <a:cs typeface="Calibri"/>
              </a:rPr>
              <a:t>d</a:t>
            </a:r>
            <a:r>
              <a:rPr sz="2800" spc="5" dirty="0">
                <a:solidFill>
                  <a:srgbClr val="CC0000"/>
                </a:solidFill>
                <a:latin typeface="Calibri"/>
                <a:cs typeface="Calibri"/>
              </a:rPr>
              <a:t> </a:t>
            </a:r>
            <a:r>
              <a:rPr sz="2800" spc="-35" dirty="0">
                <a:solidFill>
                  <a:srgbClr val="CC0000"/>
                </a:solidFill>
                <a:latin typeface="Calibri"/>
                <a:cs typeface="Calibri"/>
              </a:rPr>
              <a:t>t</a:t>
            </a:r>
            <a:r>
              <a:rPr sz="2800" dirty="0">
                <a:solidFill>
                  <a:srgbClr val="CC0000"/>
                </a:solidFill>
                <a:latin typeface="Calibri"/>
                <a:cs typeface="Calibri"/>
              </a:rPr>
              <a:t>o </a:t>
            </a:r>
            <a:r>
              <a:rPr sz="2800" spc="5" dirty="0">
                <a:solidFill>
                  <a:srgbClr val="CC0000"/>
                </a:solidFill>
                <a:latin typeface="Calibri"/>
                <a:cs typeface="Calibri"/>
              </a:rPr>
              <a:t>d</a:t>
            </a:r>
            <a:r>
              <a:rPr sz="2800" dirty="0">
                <a:solidFill>
                  <a:srgbClr val="CC0000"/>
                </a:solidFill>
                <a:latin typeface="Calibri"/>
                <a:cs typeface="Calibri"/>
              </a:rPr>
              <a:t>o </a:t>
            </a:r>
            <a:r>
              <a:rPr sz="2800" spc="5" dirty="0">
                <a:solidFill>
                  <a:srgbClr val="CC0000"/>
                </a:solidFill>
                <a:latin typeface="Calibri"/>
                <a:cs typeface="Calibri"/>
              </a:rPr>
              <a:t>~</a:t>
            </a:r>
            <a:r>
              <a:rPr sz="2800" spc="-10" dirty="0">
                <a:solidFill>
                  <a:srgbClr val="CC0000"/>
                </a:solidFill>
                <a:latin typeface="Calibri"/>
                <a:cs typeface="Calibri"/>
              </a:rPr>
              <a:t>2</a:t>
            </a:r>
            <a:r>
              <a:rPr sz="2800" spc="-15" dirty="0">
                <a:solidFill>
                  <a:srgbClr val="CC0000"/>
                </a:solidFill>
                <a:latin typeface="Calibri"/>
                <a:cs typeface="Calibri"/>
              </a:rPr>
              <a:t>k</a:t>
            </a:r>
            <a:r>
              <a:rPr sz="2800" spc="5" dirty="0">
                <a:solidFill>
                  <a:srgbClr val="CC0000"/>
                </a:solidFill>
                <a:latin typeface="Calibri"/>
                <a:cs typeface="Calibri"/>
              </a:rPr>
              <a:t> </a:t>
            </a:r>
            <a:r>
              <a:rPr sz="2800" spc="-65" dirty="0">
                <a:solidFill>
                  <a:srgbClr val="CC0000"/>
                </a:solidFill>
                <a:latin typeface="Calibri"/>
                <a:cs typeface="Calibri"/>
              </a:rPr>
              <a:t>f</a:t>
            </a:r>
            <a:r>
              <a:rPr sz="2800" spc="-5" dirty="0">
                <a:solidFill>
                  <a:srgbClr val="CC0000"/>
                </a:solidFill>
                <a:latin typeface="Calibri"/>
                <a:cs typeface="Calibri"/>
              </a:rPr>
              <a:t>o</a:t>
            </a:r>
            <a:r>
              <a:rPr sz="2800" dirty="0">
                <a:solidFill>
                  <a:srgbClr val="CC0000"/>
                </a:solidFill>
                <a:latin typeface="Calibri"/>
                <a:cs typeface="Calibri"/>
              </a:rPr>
              <a:t>r</a:t>
            </a:r>
            <a:r>
              <a:rPr sz="2800" spc="-55" dirty="0">
                <a:solidFill>
                  <a:srgbClr val="CC0000"/>
                </a:solidFill>
                <a:latin typeface="Calibri"/>
                <a:cs typeface="Calibri"/>
              </a:rPr>
              <a:t>w</a:t>
            </a:r>
            <a:r>
              <a:rPr sz="2800" spc="-5" dirty="0">
                <a:solidFill>
                  <a:srgbClr val="CC0000"/>
                </a:solidFill>
                <a:latin typeface="Calibri"/>
                <a:cs typeface="Calibri"/>
              </a:rPr>
              <a:t>a</a:t>
            </a:r>
            <a:r>
              <a:rPr sz="2800" spc="-50" dirty="0">
                <a:solidFill>
                  <a:srgbClr val="CC0000"/>
                </a:solidFill>
                <a:latin typeface="Calibri"/>
                <a:cs typeface="Calibri"/>
              </a:rPr>
              <a:t>r</a:t>
            </a:r>
            <a:r>
              <a:rPr sz="2800" dirty="0">
                <a:solidFill>
                  <a:srgbClr val="CC0000"/>
                </a:solidFill>
                <a:latin typeface="Calibri"/>
                <a:cs typeface="Calibri"/>
              </a:rPr>
              <a:t>d p</a:t>
            </a:r>
            <a:r>
              <a:rPr sz="2800" spc="-5" dirty="0">
                <a:solidFill>
                  <a:srgbClr val="CC0000"/>
                </a:solidFill>
                <a:latin typeface="Calibri"/>
                <a:cs typeface="Calibri"/>
              </a:rPr>
              <a:t>a</a:t>
            </a:r>
            <a:r>
              <a:rPr sz="2800" spc="-15" dirty="0">
                <a:solidFill>
                  <a:srgbClr val="CC0000"/>
                </a:solidFill>
                <a:latin typeface="Calibri"/>
                <a:cs typeface="Calibri"/>
              </a:rPr>
              <a:t>ss</a:t>
            </a:r>
            <a:r>
              <a:rPr sz="2800" spc="-20" dirty="0">
                <a:solidFill>
                  <a:srgbClr val="CC0000"/>
                </a:solidFill>
                <a:latin typeface="Calibri"/>
                <a:cs typeface="Calibri"/>
              </a:rPr>
              <a:t>e</a:t>
            </a:r>
            <a:r>
              <a:rPr sz="2800" dirty="0">
                <a:solidFill>
                  <a:srgbClr val="CC0000"/>
                </a:solidFill>
                <a:latin typeface="Calibri"/>
                <a:cs typeface="Calibri"/>
              </a:rPr>
              <a:t>s</a:t>
            </a:r>
            <a:r>
              <a:rPr sz="2800" spc="5" dirty="0">
                <a:solidFill>
                  <a:srgbClr val="CC0000"/>
                </a:solidFill>
                <a:latin typeface="Calibri"/>
                <a:cs typeface="Calibri"/>
              </a:rPr>
              <a:t> </a:t>
            </a:r>
            <a:r>
              <a:rPr sz="2800" spc="-60" dirty="0">
                <a:solidFill>
                  <a:srgbClr val="CC0000"/>
                </a:solidFill>
                <a:latin typeface="Calibri"/>
                <a:cs typeface="Calibri"/>
              </a:rPr>
              <a:t>f</a:t>
            </a:r>
            <a:r>
              <a:rPr sz="2800" spc="-5" dirty="0">
                <a:solidFill>
                  <a:srgbClr val="CC0000"/>
                </a:solidFill>
                <a:latin typeface="Calibri"/>
                <a:cs typeface="Calibri"/>
              </a:rPr>
              <a:t>o</a:t>
            </a:r>
            <a:r>
              <a:rPr sz="2800" spc="-10" dirty="0">
                <a:solidFill>
                  <a:srgbClr val="CC0000"/>
                </a:solidFill>
                <a:latin typeface="Calibri"/>
                <a:cs typeface="Calibri"/>
              </a:rPr>
              <a:t>r</a:t>
            </a:r>
            <a:r>
              <a:rPr sz="2800" dirty="0">
                <a:solidFill>
                  <a:srgbClr val="CC0000"/>
                </a:solidFill>
                <a:latin typeface="Calibri"/>
                <a:cs typeface="Calibri"/>
              </a:rPr>
              <a:t> </a:t>
            </a:r>
            <a:r>
              <a:rPr sz="2800" spc="-20" dirty="0">
                <a:solidFill>
                  <a:srgbClr val="CC0000"/>
                </a:solidFill>
                <a:latin typeface="Calibri"/>
                <a:cs typeface="Calibri"/>
              </a:rPr>
              <a:t>e</a:t>
            </a:r>
            <a:r>
              <a:rPr sz="2800" spc="-5" dirty="0">
                <a:solidFill>
                  <a:srgbClr val="CC0000"/>
                </a:solidFill>
                <a:latin typeface="Calibri"/>
                <a:cs typeface="Calibri"/>
              </a:rPr>
              <a:t>a</a:t>
            </a:r>
            <a:r>
              <a:rPr sz="2800" spc="-15" dirty="0">
                <a:solidFill>
                  <a:srgbClr val="CC0000"/>
                </a:solidFill>
                <a:latin typeface="Calibri"/>
                <a:cs typeface="Calibri"/>
              </a:rPr>
              <a:t>c</a:t>
            </a:r>
            <a:r>
              <a:rPr sz="2800" dirty="0">
                <a:solidFill>
                  <a:srgbClr val="CC0000"/>
                </a:solidFill>
                <a:latin typeface="Calibri"/>
                <a:cs typeface="Calibri"/>
              </a:rPr>
              <a:t>h</a:t>
            </a:r>
            <a:r>
              <a:rPr sz="2800" spc="5" dirty="0">
                <a:solidFill>
                  <a:srgbClr val="CC0000"/>
                </a:solidFill>
                <a:latin typeface="Calibri"/>
                <a:cs typeface="Calibri"/>
              </a:rPr>
              <a:t> </a:t>
            </a:r>
            <a:r>
              <a:rPr sz="2800" spc="-5" dirty="0">
                <a:solidFill>
                  <a:srgbClr val="CC0000"/>
                </a:solidFill>
                <a:latin typeface="Calibri"/>
                <a:cs typeface="Calibri"/>
              </a:rPr>
              <a:t>i</a:t>
            </a:r>
            <a:r>
              <a:rPr sz="2800" spc="-25" dirty="0">
                <a:solidFill>
                  <a:srgbClr val="CC0000"/>
                </a:solidFill>
                <a:latin typeface="Calibri"/>
                <a:cs typeface="Calibri"/>
              </a:rPr>
              <a:t>m</a:t>
            </a:r>
            <a:r>
              <a:rPr sz="2800" spc="-5" dirty="0">
                <a:solidFill>
                  <a:srgbClr val="CC0000"/>
                </a:solidFill>
                <a:latin typeface="Calibri"/>
                <a:cs typeface="Calibri"/>
              </a:rPr>
              <a:t>a</a:t>
            </a:r>
            <a:r>
              <a:rPr sz="2800" spc="-45" dirty="0">
                <a:solidFill>
                  <a:srgbClr val="CC0000"/>
                </a:solidFill>
                <a:latin typeface="Calibri"/>
                <a:cs typeface="Calibri"/>
              </a:rPr>
              <a:t>g</a:t>
            </a:r>
            <a:r>
              <a:rPr sz="2800" spc="-20" dirty="0">
                <a:solidFill>
                  <a:srgbClr val="CC0000"/>
                </a:solidFill>
                <a:latin typeface="Calibri"/>
                <a:cs typeface="Calibri"/>
              </a:rPr>
              <a:t>e</a:t>
            </a:r>
            <a:r>
              <a:rPr sz="2800" spc="-10" dirty="0">
                <a:solidFill>
                  <a:srgbClr val="CC0000"/>
                </a:solidFill>
                <a:latin typeface="Calibri"/>
                <a:cs typeface="Calibri"/>
              </a:rPr>
              <a:t>!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79" name="object 79"/>
          <p:cNvSpPr txBox="1"/>
          <p:nvPr/>
        </p:nvSpPr>
        <p:spPr>
          <a:xfrm>
            <a:off x="8325783" y="4194923"/>
            <a:ext cx="2729865" cy="8045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345"/>
              </a:lnSpc>
            </a:pPr>
            <a:r>
              <a:rPr sz="2800" b="1" spc="-15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r>
              <a:rPr sz="2800" b="1" spc="-25" dirty="0">
                <a:solidFill>
                  <a:srgbClr val="70AD47"/>
                </a:solidFill>
                <a:latin typeface="Calibri"/>
                <a:cs typeface="Calibri"/>
              </a:rPr>
              <a:t>o</a:t>
            </a:r>
            <a:r>
              <a:rPr sz="2800" b="1" spc="-20" dirty="0">
                <a:solidFill>
                  <a:srgbClr val="70AD47"/>
                </a:solidFill>
                <a:latin typeface="Calibri"/>
                <a:cs typeface="Calibri"/>
              </a:rPr>
              <a:t>lu</a:t>
            </a:r>
            <a:r>
              <a:rPr sz="2800" b="1" spc="-10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2800" b="1" spc="-15" dirty="0">
                <a:solidFill>
                  <a:srgbClr val="70AD47"/>
                </a:solidFill>
                <a:latin typeface="Calibri"/>
                <a:cs typeface="Calibri"/>
              </a:rPr>
              <a:t>i</a:t>
            </a:r>
            <a:r>
              <a:rPr sz="2800" b="1" spc="-25" dirty="0">
                <a:solidFill>
                  <a:srgbClr val="70AD47"/>
                </a:solidFill>
                <a:latin typeface="Calibri"/>
                <a:cs typeface="Calibri"/>
              </a:rPr>
              <a:t>o</a:t>
            </a:r>
            <a:r>
              <a:rPr sz="2800" b="1" spc="-15" dirty="0">
                <a:solidFill>
                  <a:srgbClr val="70AD47"/>
                </a:solidFill>
                <a:latin typeface="Calibri"/>
                <a:cs typeface="Calibri"/>
              </a:rPr>
              <a:t>n</a:t>
            </a:r>
            <a:r>
              <a:rPr sz="2800" spc="-10" dirty="0">
                <a:solidFill>
                  <a:srgbClr val="70AD47"/>
                </a:solidFill>
                <a:latin typeface="Calibri"/>
                <a:cs typeface="Calibri"/>
              </a:rPr>
              <a:t>:</a:t>
            </a:r>
            <a:r>
              <a:rPr sz="2800" spc="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800" dirty="0">
                <a:solidFill>
                  <a:srgbClr val="70AD47"/>
                </a:solidFill>
                <a:latin typeface="Calibri"/>
                <a:cs typeface="Calibri"/>
              </a:rPr>
              <a:t>Run</a:t>
            </a:r>
            <a:r>
              <a:rPr sz="2800" spc="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800" spc="-5" dirty="0">
                <a:solidFill>
                  <a:srgbClr val="70AD47"/>
                </a:solidFill>
                <a:latin typeface="Calibri"/>
                <a:cs typeface="Calibri"/>
              </a:rPr>
              <a:t>C</a:t>
            </a:r>
            <a:r>
              <a:rPr sz="2800" spc="-15" dirty="0">
                <a:solidFill>
                  <a:srgbClr val="70AD47"/>
                </a:solidFill>
                <a:latin typeface="Calibri"/>
                <a:cs typeface="Calibri"/>
              </a:rPr>
              <a:t>NN</a:t>
            </a:r>
            <a:endParaRPr sz="2800">
              <a:latin typeface="Calibri"/>
              <a:cs typeface="Calibri"/>
            </a:endParaRPr>
          </a:p>
          <a:p>
            <a:pPr marL="12700">
              <a:lnSpc>
                <a:spcPts val="3345"/>
              </a:lnSpc>
            </a:pPr>
            <a:r>
              <a:rPr sz="2800" spc="-10" dirty="0">
                <a:solidFill>
                  <a:srgbClr val="70AD47"/>
                </a:solidFill>
                <a:latin typeface="Calibri"/>
                <a:cs typeface="Calibri"/>
              </a:rPr>
              <a:t>*b</a:t>
            </a:r>
            <a:r>
              <a:rPr sz="2800" spc="-50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800" spc="-60" dirty="0">
                <a:solidFill>
                  <a:srgbClr val="70AD47"/>
                </a:solidFill>
                <a:latin typeface="Calibri"/>
                <a:cs typeface="Calibri"/>
              </a:rPr>
              <a:t>f</a:t>
            </a:r>
            <a:r>
              <a:rPr sz="2800" spc="-5" dirty="0">
                <a:solidFill>
                  <a:srgbClr val="70AD47"/>
                </a:solidFill>
                <a:latin typeface="Calibri"/>
                <a:cs typeface="Calibri"/>
              </a:rPr>
              <a:t>o</a:t>
            </a:r>
            <a:r>
              <a:rPr sz="2800" spc="-50" dirty="0">
                <a:solidFill>
                  <a:srgbClr val="70AD47"/>
                </a:solidFill>
                <a:latin typeface="Calibri"/>
                <a:cs typeface="Calibri"/>
              </a:rPr>
              <a:t>r</a:t>
            </a:r>
            <a:r>
              <a:rPr sz="2800" spc="-2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800" dirty="0">
                <a:solidFill>
                  <a:srgbClr val="70AD47"/>
                </a:solidFill>
                <a:latin typeface="Calibri"/>
                <a:cs typeface="Calibri"/>
              </a:rPr>
              <a:t>*</a:t>
            </a:r>
            <a:r>
              <a:rPr sz="2800" spc="10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800" spc="-55" dirty="0">
                <a:solidFill>
                  <a:srgbClr val="70AD47"/>
                </a:solidFill>
                <a:latin typeface="Calibri"/>
                <a:cs typeface="Calibri"/>
              </a:rPr>
              <a:t>w</a:t>
            </a:r>
            <a:r>
              <a:rPr sz="2800" spc="-5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2800" spc="-15" dirty="0">
                <a:solidFill>
                  <a:srgbClr val="70AD47"/>
                </a:solidFill>
                <a:latin typeface="Calibri"/>
                <a:cs typeface="Calibri"/>
              </a:rPr>
              <a:t>r</a:t>
            </a:r>
            <a:r>
              <a:rPr sz="2800" dirty="0">
                <a:solidFill>
                  <a:srgbClr val="70AD47"/>
                </a:solidFill>
                <a:latin typeface="Calibri"/>
                <a:cs typeface="Calibri"/>
              </a:rPr>
              <a:t>p</a:t>
            </a:r>
            <a:r>
              <a:rPr sz="2800" spc="-5" dirty="0">
                <a:solidFill>
                  <a:srgbClr val="70AD47"/>
                </a:solidFill>
                <a:latin typeface="Calibri"/>
                <a:cs typeface="Calibri"/>
              </a:rPr>
              <a:t>i</a:t>
            </a:r>
            <a:r>
              <a:rPr sz="2800" dirty="0">
                <a:solidFill>
                  <a:srgbClr val="70AD47"/>
                </a:solidFill>
                <a:latin typeface="Calibri"/>
                <a:cs typeface="Calibri"/>
              </a:rPr>
              <a:t>n</a:t>
            </a:r>
            <a:r>
              <a:rPr sz="2800" spc="-5" dirty="0">
                <a:solidFill>
                  <a:srgbClr val="70AD47"/>
                </a:solidFill>
                <a:latin typeface="Calibri"/>
                <a:cs typeface="Calibri"/>
              </a:rPr>
              <a:t>g</a:t>
            </a:r>
            <a:r>
              <a:rPr sz="2800" spc="-10" dirty="0">
                <a:solidFill>
                  <a:srgbClr val="70AD47"/>
                </a:solidFill>
                <a:latin typeface="Calibri"/>
                <a:cs typeface="Calibri"/>
              </a:rPr>
              <a:t>!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80" name="object 80"/>
          <p:cNvSpPr/>
          <p:nvPr/>
        </p:nvSpPr>
        <p:spPr>
          <a:xfrm>
            <a:off x="313169" y="3377356"/>
            <a:ext cx="630555" cy="1472565"/>
          </a:xfrm>
          <a:custGeom>
            <a:avLst/>
            <a:gdLst/>
            <a:ahLst/>
            <a:cxnLst/>
            <a:rect l="l" t="t" r="r" b="b"/>
            <a:pathLst>
              <a:path w="630555" h="1472564">
                <a:moveTo>
                  <a:pt x="306910" y="0"/>
                </a:moveTo>
                <a:lnTo>
                  <a:pt x="321843" y="105742"/>
                </a:lnTo>
                <a:lnTo>
                  <a:pt x="289663" y="113885"/>
                </a:lnTo>
                <a:lnTo>
                  <a:pt x="239601" y="152560"/>
                </a:lnTo>
                <a:lnTo>
                  <a:pt x="198561" y="191769"/>
                </a:lnTo>
                <a:lnTo>
                  <a:pt x="160668" y="235910"/>
                </a:lnTo>
                <a:lnTo>
                  <a:pt x="126151" y="284680"/>
                </a:lnTo>
                <a:lnTo>
                  <a:pt x="95245" y="337795"/>
                </a:lnTo>
                <a:lnTo>
                  <a:pt x="68189" y="394989"/>
                </a:lnTo>
                <a:lnTo>
                  <a:pt x="45232" y="455997"/>
                </a:lnTo>
                <a:lnTo>
                  <a:pt x="26629" y="520564"/>
                </a:lnTo>
                <a:lnTo>
                  <a:pt x="12642" y="588427"/>
                </a:lnTo>
                <a:lnTo>
                  <a:pt x="3718" y="657759"/>
                </a:lnTo>
                <a:lnTo>
                  <a:pt x="0" y="726640"/>
                </a:lnTo>
                <a:lnTo>
                  <a:pt x="1296" y="794672"/>
                </a:lnTo>
                <a:lnTo>
                  <a:pt x="7423" y="861472"/>
                </a:lnTo>
                <a:lnTo>
                  <a:pt x="18204" y="926660"/>
                </a:lnTo>
                <a:lnTo>
                  <a:pt x="33469" y="989862"/>
                </a:lnTo>
                <a:lnTo>
                  <a:pt x="53062" y="1050700"/>
                </a:lnTo>
                <a:lnTo>
                  <a:pt x="76836" y="1108797"/>
                </a:lnTo>
                <a:lnTo>
                  <a:pt x="104658" y="1163769"/>
                </a:lnTo>
                <a:lnTo>
                  <a:pt x="136407" y="1215223"/>
                </a:lnTo>
                <a:lnTo>
                  <a:pt x="171975" y="1262747"/>
                </a:lnTo>
                <a:lnTo>
                  <a:pt x="211262" y="1305901"/>
                </a:lnTo>
                <a:lnTo>
                  <a:pt x="259202" y="1348714"/>
                </a:lnTo>
                <a:lnTo>
                  <a:pt x="303181" y="1365067"/>
                </a:lnTo>
                <a:lnTo>
                  <a:pt x="282026" y="1472182"/>
                </a:lnTo>
                <a:lnTo>
                  <a:pt x="610578" y="1381728"/>
                </a:lnTo>
                <a:lnTo>
                  <a:pt x="458573" y="1264086"/>
                </a:lnTo>
                <a:lnTo>
                  <a:pt x="323125" y="1264086"/>
                </a:lnTo>
                <a:lnTo>
                  <a:pt x="312580" y="1260165"/>
                </a:lnTo>
                <a:lnTo>
                  <a:pt x="282856" y="1233620"/>
                </a:lnTo>
                <a:lnTo>
                  <a:pt x="250391" y="1197959"/>
                </a:lnTo>
                <a:lnTo>
                  <a:pt x="220477" y="1157992"/>
                </a:lnTo>
                <a:lnTo>
                  <a:pt x="193373" y="1114065"/>
                </a:lnTo>
                <a:lnTo>
                  <a:pt x="169326" y="1066551"/>
                </a:lnTo>
                <a:lnTo>
                  <a:pt x="148573" y="1015837"/>
                </a:lnTo>
                <a:lnTo>
                  <a:pt x="131340" y="962324"/>
                </a:lnTo>
                <a:lnTo>
                  <a:pt x="117836" y="906418"/>
                </a:lnTo>
                <a:lnTo>
                  <a:pt x="108262" y="848526"/>
                </a:lnTo>
                <a:lnTo>
                  <a:pt x="102808" y="789057"/>
                </a:lnTo>
                <a:lnTo>
                  <a:pt x="101652" y="728413"/>
                </a:lnTo>
                <a:lnTo>
                  <a:pt x="104968" y="666995"/>
                </a:lnTo>
                <a:lnTo>
                  <a:pt x="112923" y="605190"/>
                </a:lnTo>
                <a:lnTo>
                  <a:pt x="125345" y="544920"/>
                </a:lnTo>
                <a:lnTo>
                  <a:pt x="141744" y="488002"/>
                </a:lnTo>
                <a:lnTo>
                  <a:pt x="161813" y="434670"/>
                </a:lnTo>
                <a:lnTo>
                  <a:pt x="185237" y="385154"/>
                </a:lnTo>
                <a:lnTo>
                  <a:pt x="211694" y="339684"/>
                </a:lnTo>
                <a:lnTo>
                  <a:pt x="240853" y="298484"/>
                </a:lnTo>
                <a:lnTo>
                  <a:pt x="272379" y="261760"/>
                </a:lnTo>
                <a:lnTo>
                  <a:pt x="305932" y="229703"/>
                </a:lnTo>
                <a:lnTo>
                  <a:pt x="336131" y="206928"/>
                </a:lnTo>
                <a:lnTo>
                  <a:pt x="487047" y="206928"/>
                </a:lnTo>
                <a:lnTo>
                  <a:pt x="630026" y="108284"/>
                </a:lnTo>
                <a:lnTo>
                  <a:pt x="306910" y="0"/>
                </a:lnTo>
                <a:close/>
              </a:path>
              <a:path w="630555" h="1472564">
                <a:moveTo>
                  <a:pt x="341084" y="1173158"/>
                </a:moveTo>
                <a:lnTo>
                  <a:pt x="323125" y="1264086"/>
                </a:lnTo>
                <a:lnTo>
                  <a:pt x="458573" y="1264086"/>
                </a:lnTo>
                <a:lnTo>
                  <a:pt x="341084" y="1173158"/>
                </a:lnTo>
                <a:close/>
              </a:path>
              <a:path w="630555" h="1472564">
                <a:moveTo>
                  <a:pt x="487047" y="206928"/>
                </a:moveTo>
                <a:lnTo>
                  <a:pt x="336131" y="206928"/>
                </a:lnTo>
                <a:lnTo>
                  <a:pt x="349529" y="301805"/>
                </a:lnTo>
                <a:lnTo>
                  <a:pt x="487047" y="206928"/>
                </a:lnTo>
                <a:close/>
              </a:path>
            </a:pathLst>
          </a:custGeom>
          <a:solidFill>
            <a:srgbClr val="70AD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2" name="object 8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59</a:t>
            </a:fld>
            <a:endParaRPr spc="-15" dirty="0"/>
          </a:p>
        </p:txBody>
      </p:sp>
      <p:sp>
        <p:nvSpPr>
          <p:cNvPr id="83" name="object 83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60" dirty="0"/>
              <a:t>T</a:t>
            </a:r>
            <a:r>
              <a:rPr dirty="0"/>
              <a:t>o</a:t>
            </a:r>
            <a:r>
              <a:rPr spc="-30" dirty="0"/>
              <a:t>d</a:t>
            </a:r>
            <a:r>
              <a:rPr spc="-95" dirty="0"/>
              <a:t>a</a:t>
            </a:r>
            <a:r>
              <a:rPr spc="-25" dirty="0"/>
              <a:t>y</a:t>
            </a:r>
            <a:r>
              <a:rPr spc="-15" dirty="0"/>
              <a:t>:</a:t>
            </a:r>
            <a:r>
              <a:rPr spc="-5" dirty="0"/>
              <a:t> 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5" dirty="0"/>
              <a:t>c</a:t>
            </a:r>
            <a:r>
              <a:rPr spc="-15" dirty="0"/>
              <a:t>t</a:t>
            </a:r>
            <a:r>
              <a:rPr spc="-10" dirty="0"/>
              <a:t> </a:t>
            </a: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25" dirty="0"/>
              <a:t>n</a:t>
            </a:r>
          </a:p>
        </p:txBody>
      </p:sp>
      <p:sp>
        <p:nvSpPr>
          <p:cNvPr id="3" name="object 3"/>
          <p:cNvSpPr/>
          <p:nvPr/>
        </p:nvSpPr>
        <p:spPr>
          <a:xfrm>
            <a:off x="92464" y="2268355"/>
            <a:ext cx="2790871" cy="241576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183678" y="2324520"/>
            <a:ext cx="2790873" cy="239737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222418" y="2324522"/>
            <a:ext cx="2808436" cy="241576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768482" y="3335814"/>
            <a:ext cx="941069" cy="1403985"/>
          </a:xfrm>
          <a:custGeom>
            <a:avLst/>
            <a:gdLst/>
            <a:ahLst/>
            <a:cxnLst/>
            <a:rect l="l" t="t" r="r" b="b"/>
            <a:pathLst>
              <a:path w="941070" h="1403985">
                <a:moveTo>
                  <a:pt x="918721" y="819350"/>
                </a:moveTo>
                <a:lnTo>
                  <a:pt x="277902" y="819350"/>
                </a:lnTo>
                <a:lnTo>
                  <a:pt x="231588" y="1031886"/>
                </a:lnTo>
                <a:lnTo>
                  <a:pt x="270592" y="1269577"/>
                </a:lnTo>
                <a:lnTo>
                  <a:pt x="221842" y="1403807"/>
                </a:lnTo>
                <a:lnTo>
                  <a:pt x="453421" y="1401011"/>
                </a:lnTo>
                <a:lnTo>
                  <a:pt x="402234" y="1160526"/>
                </a:lnTo>
                <a:lnTo>
                  <a:pt x="477807" y="1087809"/>
                </a:lnTo>
                <a:lnTo>
                  <a:pt x="621630" y="1079425"/>
                </a:lnTo>
                <a:lnTo>
                  <a:pt x="873336" y="1079425"/>
                </a:lnTo>
                <a:lnTo>
                  <a:pt x="880031" y="1062643"/>
                </a:lnTo>
                <a:lnTo>
                  <a:pt x="838591" y="920028"/>
                </a:lnTo>
                <a:lnTo>
                  <a:pt x="918721" y="819350"/>
                </a:lnTo>
                <a:close/>
              </a:path>
              <a:path w="941070" h="1403985">
                <a:moveTo>
                  <a:pt x="873336" y="1079425"/>
                </a:moveTo>
                <a:lnTo>
                  <a:pt x="621630" y="1079425"/>
                </a:lnTo>
                <a:lnTo>
                  <a:pt x="660634" y="1163321"/>
                </a:lnTo>
                <a:lnTo>
                  <a:pt x="536313" y="1387036"/>
                </a:lnTo>
                <a:lnTo>
                  <a:pt x="748399" y="1392627"/>
                </a:lnTo>
                <a:lnTo>
                  <a:pt x="873336" y="1079425"/>
                </a:lnTo>
                <a:close/>
              </a:path>
              <a:path w="941070" h="1403985">
                <a:moveTo>
                  <a:pt x="82881" y="511751"/>
                </a:moveTo>
                <a:lnTo>
                  <a:pt x="9756" y="528520"/>
                </a:lnTo>
                <a:lnTo>
                  <a:pt x="0" y="763428"/>
                </a:lnTo>
                <a:lnTo>
                  <a:pt x="143833" y="838927"/>
                </a:lnTo>
                <a:lnTo>
                  <a:pt x="277902" y="819350"/>
                </a:lnTo>
                <a:lnTo>
                  <a:pt x="918721" y="819350"/>
                </a:lnTo>
                <a:lnTo>
                  <a:pt x="940974" y="791390"/>
                </a:lnTo>
                <a:lnTo>
                  <a:pt x="894660" y="701903"/>
                </a:lnTo>
                <a:lnTo>
                  <a:pt x="893035" y="676737"/>
                </a:lnTo>
                <a:lnTo>
                  <a:pt x="241344" y="676737"/>
                </a:lnTo>
                <a:lnTo>
                  <a:pt x="82881" y="511751"/>
                </a:lnTo>
                <a:close/>
              </a:path>
              <a:path w="941070" h="1403985">
                <a:moveTo>
                  <a:pt x="268156" y="30756"/>
                </a:moveTo>
                <a:lnTo>
                  <a:pt x="234025" y="125832"/>
                </a:lnTo>
                <a:lnTo>
                  <a:pt x="268156" y="184562"/>
                </a:lnTo>
                <a:lnTo>
                  <a:pt x="204777" y="408278"/>
                </a:lnTo>
                <a:lnTo>
                  <a:pt x="307160" y="520136"/>
                </a:lnTo>
                <a:lnTo>
                  <a:pt x="241344" y="676737"/>
                </a:lnTo>
                <a:lnTo>
                  <a:pt x="893035" y="676737"/>
                </a:lnTo>
                <a:lnTo>
                  <a:pt x="880031" y="475392"/>
                </a:lnTo>
                <a:lnTo>
                  <a:pt x="850783" y="447431"/>
                </a:lnTo>
                <a:lnTo>
                  <a:pt x="882468" y="346753"/>
                </a:lnTo>
                <a:lnTo>
                  <a:pt x="816651" y="279638"/>
                </a:lnTo>
                <a:lnTo>
                  <a:pt x="794713" y="198549"/>
                </a:lnTo>
                <a:lnTo>
                  <a:pt x="806905" y="86691"/>
                </a:lnTo>
                <a:lnTo>
                  <a:pt x="788616" y="72704"/>
                </a:lnTo>
                <a:lnTo>
                  <a:pt x="670391" y="72704"/>
                </a:lnTo>
                <a:lnTo>
                  <a:pt x="638133" y="50332"/>
                </a:lnTo>
                <a:lnTo>
                  <a:pt x="392478" y="50332"/>
                </a:lnTo>
                <a:lnTo>
                  <a:pt x="268156" y="30756"/>
                </a:lnTo>
                <a:close/>
              </a:path>
              <a:path w="941070" h="1403985">
                <a:moveTo>
                  <a:pt x="726451" y="25166"/>
                </a:moveTo>
                <a:lnTo>
                  <a:pt x="670391" y="72704"/>
                </a:lnTo>
                <a:lnTo>
                  <a:pt x="788616" y="72704"/>
                </a:lnTo>
                <a:lnTo>
                  <a:pt x="726451" y="25166"/>
                </a:lnTo>
                <a:close/>
              </a:path>
              <a:path w="941070" h="1403985">
                <a:moveTo>
                  <a:pt x="565561" y="0"/>
                </a:moveTo>
                <a:lnTo>
                  <a:pt x="431482" y="16770"/>
                </a:lnTo>
                <a:lnTo>
                  <a:pt x="392478" y="50332"/>
                </a:lnTo>
                <a:lnTo>
                  <a:pt x="638133" y="50332"/>
                </a:lnTo>
                <a:lnTo>
                  <a:pt x="565561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9768482" y="3335814"/>
            <a:ext cx="941069" cy="1403985"/>
          </a:xfrm>
          <a:custGeom>
            <a:avLst/>
            <a:gdLst/>
            <a:ahLst/>
            <a:cxnLst/>
            <a:rect l="l" t="t" r="r" b="b"/>
            <a:pathLst>
              <a:path w="941070" h="1403985">
                <a:moveTo>
                  <a:pt x="268156" y="184562"/>
                </a:moveTo>
                <a:lnTo>
                  <a:pt x="204777" y="408278"/>
                </a:lnTo>
                <a:lnTo>
                  <a:pt x="307161" y="520136"/>
                </a:lnTo>
                <a:lnTo>
                  <a:pt x="241345" y="676736"/>
                </a:lnTo>
                <a:lnTo>
                  <a:pt x="82881" y="511751"/>
                </a:lnTo>
                <a:lnTo>
                  <a:pt x="9756" y="528520"/>
                </a:lnTo>
                <a:lnTo>
                  <a:pt x="0" y="763428"/>
                </a:lnTo>
                <a:lnTo>
                  <a:pt x="143834" y="838927"/>
                </a:lnTo>
                <a:lnTo>
                  <a:pt x="277902" y="819351"/>
                </a:lnTo>
                <a:lnTo>
                  <a:pt x="231589" y="1031887"/>
                </a:lnTo>
                <a:lnTo>
                  <a:pt x="270593" y="1269578"/>
                </a:lnTo>
                <a:lnTo>
                  <a:pt x="221843" y="1403807"/>
                </a:lnTo>
                <a:lnTo>
                  <a:pt x="453421" y="1401012"/>
                </a:lnTo>
                <a:lnTo>
                  <a:pt x="402235" y="1160526"/>
                </a:lnTo>
                <a:lnTo>
                  <a:pt x="477807" y="1087810"/>
                </a:lnTo>
                <a:lnTo>
                  <a:pt x="621631" y="1079425"/>
                </a:lnTo>
                <a:lnTo>
                  <a:pt x="660635" y="1163322"/>
                </a:lnTo>
                <a:lnTo>
                  <a:pt x="536313" y="1387037"/>
                </a:lnTo>
                <a:lnTo>
                  <a:pt x="748400" y="1392627"/>
                </a:lnTo>
                <a:lnTo>
                  <a:pt x="880032" y="1062644"/>
                </a:lnTo>
                <a:lnTo>
                  <a:pt x="838591" y="920029"/>
                </a:lnTo>
                <a:lnTo>
                  <a:pt x="940975" y="791389"/>
                </a:lnTo>
                <a:lnTo>
                  <a:pt x="894661" y="701903"/>
                </a:lnTo>
                <a:lnTo>
                  <a:pt x="880032" y="475392"/>
                </a:lnTo>
                <a:lnTo>
                  <a:pt x="850784" y="447431"/>
                </a:lnTo>
                <a:lnTo>
                  <a:pt x="882468" y="346753"/>
                </a:lnTo>
                <a:lnTo>
                  <a:pt x="816652" y="279638"/>
                </a:lnTo>
                <a:lnTo>
                  <a:pt x="794714" y="198549"/>
                </a:lnTo>
                <a:lnTo>
                  <a:pt x="806906" y="86691"/>
                </a:lnTo>
                <a:lnTo>
                  <a:pt x="726451" y="25166"/>
                </a:lnTo>
                <a:lnTo>
                  <a:pt x="670391" y="72704"/>
                </a:lnTo>
                <a:lnTo>
                  <a:pt x="565561" y="0"/>
                </a:lnTo>
                <a:lnTo>
                  <a:pt x="431483" y="16769"/>
                </a:lnTo>
                <a:lnTo>
                  <a:pt x="392479" y="50333"/>
                </a:lnTo>
                <a:lnTo>
                  <a:pt x="268156" y="30756"/>
                </a:lnTo>
                <a:lnTo>
                  <a:pt x="234025" y="125832"/>
                </a:lnTo>
                <a:lnTo>
                  <a:pt x="268156" y="184562"/>
                </a:lnTo>
                <a:close/>
              </a:path>
            </a:pathLst>
          </a:custGeom>
          <a:ln w="28575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0632911" y="3508151"/>
            <a:ext cx="496570" cy="1092835"/>
          </a:xfrm>
          <a:custGeom>
            <a:avLst/>
            <a:gdLst/>
            <a:ahLst/>
            <a:cxnLst/>
            <a:rect l="l" t="t" r="r" b="b"/>
            <a:pathLst>
              <a:path w="496570" h="1092835">
                <a:moveTo>
                  <a:pt x="417497" y="814148"/>
                </a:moveTo>
                <a:lnTo>
                  <a:pt x="157834" y="814148"/>
                </a:lnTo>
                <a:lnTo>
                  <a:pt x="290216" y="838913"/>
                </a:lnTo>
                <a:lnTo>
                  <a:pt x="201110" y="1043221"/>
                </a:lnTo>
                <a:lnTo>
                  <a:pt x="277483" y="1092749"/>
                </a:lnTo>
                <a:lnTo>
                  <a:pt x="397132" y="1061797"/>
                </a:lnTo>
                <a:lnTo>
                  <a:pt x="361490" y="950362"/>
                </a:lnTo>
                <a:lnTo>
                  <a:pt x="417497" y="857490"/>
                </a:lnTo>
                <a:lnTo>
                  <a:pt x="417497" y="814148"/>
                </a:lnTo>
                <a:close/>
              </a:path>
              <a:path w="496570" h="1092835">
                <a:moveTo>
                  <a:pt x="239297" y="0"/>
                </a:moveTo>
                <a:lnTo>
                  <a:pt x="140013" y="71201"/>
                </a:lnTo>
                <a:lnTo>
                  <a:pt x="68740" y="541735"/>
                </a:lnTo>
                <a:lnTo>
                  <a:pt x="119647" y="606747"/>
                </a:lnTo>
                <a:lnTo>
                  <a:pt x="76372" y="674853"/>
                </a:lnTo>
                <a:lnTo>
                  <a:pt x="40730" y="777007"/>
                </a:lnTo>
                <a:lnTo>
                  <a:pt x="50918" y="848208"/>
                </a:lnTo>
                <a:lnTo>
                  <a:pt x="0" y="1009173"/>
                </a:lnTo>
                <a:lnTo>
                  <a:pt x="137469" y="987502"/>
                </a:lnTo>
                <a:lnTo>
                  <a:pt x="127292" y="835820"/>
                </a:lnTo>
                <a:lnTo>
                  <a:pt x="157834" y="814148"/>
                </a:lnTo>
                <a:lnTo>
                  <a:pt x="417497" y="814148"/>
                </a:lnTo>
                <a:lnTo>
                  <a:pt x="417497" y="693417"/>
                </a:lnTo>
                <a:lnTo>
                  <a:pt x="488772" y="547922"/>
                </a:lnTo>
                <a:lnTo>
                  <a:pt x="488772" y="343615"/>
                </a:lnTo>
                <a:lnTo>
                  <a:pt x="496415" y="188837"/>
                </a:lnTo>
                <a:lnTo>
                  <a:pt x="422586" y="133120"/>
                </a:lnTo>
                <a:lnTo>
                  <a:pt x="381855" y="34060"/>
                </a:lnTo>
                <a:lnTo>
                  <a:pt x="239297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0632911" y="3508151"/>
            <a:ext cx="496570" cy="1092835"/>
          </a:xfrm>
          <a:custGeom>
            <a:avLst/>
            <a:gdLst/>
            <a:ahLst/>
            <a:cxnLst/>
            <a:rect l="l" t="t" r="r" b="b"/>
            <a:pathLst>
              <a:path w="496570" h="1092835">
                <a:moveTo>
                  <a:pt x="68740" y="541734"/>
                </a:moveTo>
                <a:lnTo>
                  <a:pt x="140014" y="71200"/>
                </a:lnTo>
                <a:lnTo>
                  <a:pt x="239297" y="0"/>
                </a:lnTo>
                <a:lnTo>
                  <a:pt x="381856" y="34059"/>
                </a:lnTo>
                <a:lnTo>
                  <a:pt x="422587" y="133119"/>
                </a:lnTo>
                <a:lnTo>
                  <a:pt x="496416" y="188837"/>
                </a:lnTo>
                <a:lnTo>
                  <a:pt x="488772" y="343614"/>
                </a:lnTo>
                <a:lnTo>
                  <a:pt x="488772" y="547922"/>
                </a:lnTo>
                <a:lnTo>
                  <a:pt x="417498" y="693417"/>
                </a:lnTo>
                <a:lnTo>
                  <a:pt x="417498" y="857489"/>
                </a:lnTo>
                <a:lnTo>
                  <a:pt x="361490" y="950361"/>
                </a:lnTo>
                <a:lnTo>
                  <a:pt x="397132" y="1061797"/>
                </a:lnTo>
                <a:lnTo>
                  <a:pt x="277484" y="1092750"/>
                </a:lnTo>
                <a:lnTo>
                  <a:pt x="201110" y="1043220"/>
                </a:lnTo>
                <a:lnTo>
                  <a:pt x="290216" y="838912"/>
                </a:lnTo>
                <a:lnTo>
                  <a:pt x="157835" y="814148"/>
                </a:lnTo>
                <a:lnTo>
                  <a:pt x="127292" y="835818"/>
                </a:lnTo>
                <a:lnTo>
                  <a:pt x="137469" y="987502"/>
                </a:lnTo>
                <a:lnTo>
                  <a:pt x="0" y="1009173"/>
                </a:lnTo>
                <a:lnTo>
                  <a:pt x="50919" y="848207"/>
                </a:lnTo>
                <a:lnTo>
                  <a:pt x="40731" y="777007"/>
                </a:lnTo>
                <a:lnTo>
                  <a:pt x="76373" y="674853"/>
                </a:lnTo>
                <a:lnTo>
                  <a:pt x="119648" y="606746"/>
                </a:lnTo>
                <a:lnTo>
                  <a:pt x="68740" y="541734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1083600" y="3350276"/>
            <a:ext cx="422909" cy="953769"/>
          </a:xfrm>
          <a:custGeom>
            <a:avLst/>
            <a:gdLst/>
            <a:ahLst/>
            <a:cxnLst/>
            <a:rect l="l" t="t" r="r" b="b"/>
            <a:pathLst>
              <a:path w="422909" h="953770">
                <a:moveTo>
                  <a:pt x="117104" y="0"/>
                </a:moveTo>
                <a:lnTo>
                  <a:pt x="117104" y="77388"/>
                </a:lnTo>
                <a:lnTo>
                  <a:pt x="43275" y="272413"/>
                </a:lnTo>
                <a:lnTo>
                  <a:pt x="86550" y="727463"/>
                </a:lnTo>
                <a:lnTo>
                  <a:pt x="48364" y="758430"/>
                </a:lnTo>
                <a:lnTo>
                  <a:pt x="0" y="866771"/>
                </a:lnTo>
                <a:lnTo>
                  <a:pt x="101827" y="872958"/>
                </a:lnTo>
                <a:lnTo>
                  <a:pt x="66184" y="928677"/>
                </a:lnTo>
                <a:lnTo>
                  <a:pt x="117104" y="953441"/>
                </a:lnTo>
                <a:lnTo>
                  <a:pt x="224020" y="947253"/>
                </a:lnTo>
                <a:lnTo>
                  <a:pt x="267720" y="947253"/>
                </a:lnTo>
                <a:lnTo>
                  <a:pt x="356401" y="913206"/>
                </a:lnTo>
                <a:lnTo>
                  <a:pt x="338580" y="780087"/>
                </a:lnTo>
                <a:lnTo>
                  <a:pt x="389488" y="585075"/>
                </a:lnTo>
                <a:lnTo>
                  <a:pt x="422586" y="371472"/>
                </a:lnTo>
                <a:lnTo>
                  <a:pt x="348757" y="105247"/>
                </a:lnTo>
                <a:lnTo>
                  <a:pt x="347315" y="52623"/>
                </a:lnTo>
                <a:lnTo>
                  <a:pt x="290205" y="52623"/>
                </a:lnTo>
                <a:lnTo>
                  <a:pt x="183288" y="37139"/>
                </a:lnTo>
                <a:lnTo>
                  <a:pt x="117104" y="0"/>
                </a:lnTo>
                <a:close/>
              </a:path>
              <a:path w="422909" h="953770">
                <a:moveTo>
                  <a:pt x="267720" y="947253"/>
                </a:moveTo>
                <a:lnTo>
                  <a:pt x="224020" y="947253"/>
                </a:lnTo>
                <a:lnTo>
                  <a:pt x="259662" y="950347"/>
                </a:lnTo>
                <a:lnTo>
                  <a:pt x="267720" y="947253"/>
                </a:lnTo>
                <a:close/>
              </a:path>
              <a:path w="422909" h="953770">
                <a:moveTo>
                  <a:pt x="346213" y="12376"/>
                </a:moveTo>
                <a:lnTo>
                  <a:pt x="290205" y="52623"/>
                </a:lnTo>
                <a:lnTo>
                  <a:pt x="347315" y="52623"/>
                </a:lnTo>
                <a:lnTo>
                  <a:pt x="346213" y="12376"/>
                </a:lnTo>
                <a:close/>
              </a:path>
            </a:pathLst>
          </a:custGeom>
          <a:solidFill>
            <a:srgbClr val="0000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083600" y="3350276"/>
            <a:ext cx="422909" cy="953769"/>
          </a:xfrm>
          <a:custGeom>
            <a:avLst/>
            <a:gdLst/>
            <a:ahLst/>
            <a:cxnLst/>
            <a:rect l="l" t="t" r="r" b="b"/>
            <a:pathLst>
              <a:path w="422909" h="953770">
                <a:moveTo>
                  <a:pt x="43275" y="272413"/>
                </a:moveTo>
                <a:lnTo>
                  <a:pt x="117104" y="77388"/>
                </a:lnTo>
                <a:lnTo>
                  <a:pt x="117104" y="0"/>
                </a:lnTo>
                <a:lnTo>
                  <a:pt x="183289" y="37140"/>
                </a:lnTo>
                <a:lnTo>
                  <a:pt x="290205" y="52623"/>
                </a:lnTo>
                <a:lnTo>
                  <a:pt x="346213" y="12375"/>
                </a:lnTo>
                <a:lnTo>
                  <a:pt x="348758" y="105247"/>
                </a:lnTo>
                <a:lnTo>
                  <a:pt x="422587" y="371473"/>
                </a:lnTo>
                <a:lnTo>
                  <a:pt x="389489" y="585075"/>
                </a:lnTo>
                <a:lnTo>
                  <a:pt x="338580" y="780087"/>
                </a:lnTo>
                <a:lnTo>
                  <a:pt x="356401" y="913207"/>
                </a:lnTo>
                <a:lnTo>
                  <a:pt x="259662" y="950348"/>
                </a:lnTo>
                <a:lnTo>
                  <a:pt x="224020" y="947254"/>
                </a:lnTo>
                <a:lnTo>
                  <a:pt x="117104" y="953442"/>
                </a:lnTo>
                <a:lnTo>
                  <a:pt x="66185" y="928677"/>
                </a:lnTo>
                <a:lnTo>
                  <a:pt x="101827" y="872959"/>
                </a:lnTo>
                <a:lnTo>
                  <a:pt x="0" y="866771"/>
                </a:lnTo>
                <a:lnTo>
                  <a:pt x="48364" y="758429"/>
                </a:lnTo>
                <a:lnTo>
                  <a:pt x="86550" y="727463"/>
                </a:lnTo>
                <a:lnTo>
                  <a:pt x="43275" y="272413"/>
                </a:lnTo>
                <a:close/>
              </a:path>
            </a:pathLst>
          </a:custGeom>
          <a:ln w="28575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394422" y="5293907"/>
            <a:ext cx="5497830" cy="469265"/>
          </a:xfrm>
          <a:custGeom>
            <a:avLst/>
            <a:gdLst/>
            <a:ahLst/>
            <a:cxnLst/>
            <a:rect l="l" t="t" r="r" b="b"/>
            <a:pathLst>
              <a:path w="5497830" h="469264">
                <a:moveTo>
                  <a:pt x="5497768" y="0"/>
                </a:moveTo>
                <a:lnTo>
                  <a:pt x="5493799" y="38043"/>
                </a:lnTo>
                <a:lnTo>
                  <a:pt x="5473937" y="91293"/>
                </a:lnTo>
                <a:lnTo>
                  <a:pt x="5452334" y="123545"/>
                </a:lnTo>
                <a:lnTo>
                  <a:pt x="5424770" y="152635"/>
                </a:lnTo>
                <a:lnTo>
                  <a:pt x="5391870" y="178081"/>
                </a:lnTo>
                <a:lnTo>
                  <a:pt x="5354257" y="199399"/>
                </a:lnTo>
                <a:lnTo>
                  <a:pt x="5312557" y="216107"/>
                </a:lnTo>
                <a:lnTo>
                  <a:pt x="5267393" y="227722"/>
                </a:lnTo>
                <a:lnTo>
                  <a:pt x="5219390" y="233761"/>
                </a:lnTo>
                <a:lnTo>
                  <a:pt x="5194519" y="234539"/>
                </a:lnTo>
                <a:lnTo>
                  <a:pt x="3052133" y="234539"/>
                </a:lnTo>
                <a:lnTo>
                  <a:pt x="3027261" y="235316"/>
                </a:lnTo>
                <a:lnTo>
                  <a:pt x="2979258" y="241355"/>
                </a:lnTo>
                <a:lnTo>
                  <a:pt x="2934094" y="252970"/>
                </a:lnTo>
                <a:lnTo>
                  <a:pt x="2892394" y="269678"/>
                </a:lnTo>
                <a:lnTo>
                  <a:pt x="2854781" y="290996"/>
                </a:lnTo>
                <a:lnTo>
                  <a:pt x="2821881" y="316442"/>
                </a:lnTo>
                <a:lnTo>
                  <a:pt x="2794317" y="345532"/>
                </a:lnTo>
                <a:lnTo>
                  <a:pt x="2772714" y="377784"/>
                </a:lnTo>
                <a:lnTo>
                  <a:pt x="2752853" y="431034"/>
                </a:lnTo>
                <a:lnTo>
                  <a:pt x="2748884" y="469078"/>
                </a:lnTo>
                <a:lnTo>
                  <a:pt x="2747878" y="449842"/>
                </a:lnTo>
                <a:lnTo>
                  <a:pt x="2733424" y="394945"/>
                </a:lnTo>
                <a:lnTo>
                  <a:pt x="2715035" y="361293"/>
                </a:lnTo>
                <a:lnTo>
                  <a:pt x="2690374" y="330562"/>
                </a:lnTo>
                <a:lnTo>
                  <a:pt x="2660064" y="303233"/>
                </a:lnTo>
                <a:lnTo>
                  <a:pt x="2624730" y="279791"/>
                </a:lnTo>
                <a:lnTo>
                  <a:pt x="2584995" y="260717"/>
                </a:lnTo>
                <a:lnTo>
                  <a:pt x="2541485" y="246495"/>
                </a:lnTo>
                <a:lnTo>
                  <a:pt x="2494823" y="237608"/>
                </a:lnTo>
                <a:lnTo>
                  <a:pt x="2445635" y="234539"/>
                </a:lnTo>
                <a:lnTo>
                  <a:pt x="303249" y="234539"/>
                </a:lnTo>
                <a:lnTo>
                  <a:pt x="278377" y="233761"/>
                </a:lnTo>
                <a:lnTo>
                  <a:pt x="230374" y="227722"/>
                </a:lnTo>
                <a:lnTo>
                  <a:pt x="185210" y="216107"/>
                </a:lnTo>
                <a:lnTo>
                  <a:pt x="143510" y="199399"/>
                </a:lnTo>
                <a:lnTo>
                  <a:pt x="105897" y="178081"/>
                </a:lnTo>
                <a:lnTo>
                  <a:pt x="72997" y="152635"/>
                </a:lnTo>
                <a:lnTo>
                  <a:pt x="45433" y="123545"/>
                </a:lnTo>
                <a:lnTo>
                  <a:pt x="23830" y="91293"/>
                </a:lnTo>
                <a:lnTo>
                  <a:pt x="3969" y="38043"/>
                </a:lnTo>
                <a:lnTo>
                  <a:pt x="1005" y="19235"/>
                </a:lnTo>
                <a:lnTo>
                  <a:pt x="0" y="0"/>
                </a:lnTo>
              </a:path>
            </a:pathLst>
          </a:custGeom>
          <a:ln w="19050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2266" y="5306697"/>
            <a:ext cx="2794000" cy="469265"/>
          </a:xfrm>
          <a:custGeom>
            <a:avLst/>
            <a:gdLst/>
            <a:ahLst/>
            <a:cxnLst/>
            <a:rect l="l" t="t" r="r" b="b"/>
            <a:pathLst>
              <a:path w="2794000" h="469264">
                <a:moveTo>
                  <a:pt x="2793672" y="0"/>
                </a:moveTo>
                <a:lnTo>
                  <a:pt x="2789703" y="38043"/>
                </a:lnTo>
                <a:lnTo>
                  <a:pt x="2769841" y="91293"/>
                </a:lnTo>
                <a:lnTo>
                  <a:pt x="2748238" y="123545"/>
                </a:lnTo>
                <a:lnTo>
                  <a:pt x="2720674" y="152635"/>
                </a:lnTo>
                <a:lnTo>
                  <a:pt x="2687773" y="178081"/>
                </a:lnTo>
                <a:lnTo>
                  <a:pt x="2650161" y="199399"/>
                </a:lnTo>
                <a:lnTo>
                  <a:pt x="2608460" y="216107"/>
                </a:lnTo>
                <a:lnTo>
                  <a:pt x="2563296" y="227722"/>
                </a:lnTo>
                <a:lnTo>
                  <a:pt x="2515293" y="233761"/>
                </a:lnTo>
                <a:lnTo>
                  <a:pt x="2490422" y="234539"/>
                </a:lnTo>
                <a:lnTo>
                  <a:pt x="1700086" y="234539"/>
                </a:lnTo>
                <a:lnTo>
                  <a:pt x="1675214" y="235316"/>
                </a:lnTo>
                <a:lnTo>
                  <a:pt x="1627211" y="241355"/>
                </a:lnTo>
                <a:lnTo>
                  <a:pt x="1582047" y="252970"/>
                </a:lnTo>
                <a:lnTo>
                  <a:pt x="1540346" y="269678"/>
                </a:lnTo>
                <a:lnTo>
                  <a:pt x="1502733" y="290996"/>
                </a:lnTo>
                <a:lnTo>
                  <a:pt x="1469833" y="316442"/>
                </a:lnTo>
                <a:lnTo>
                  <a:pt x="1442269" y="345532"/>
                </a:lnTo>
                <a:lnTo>
                  <a:pt x="1420666" y="377784"/>
                </a:lnTo>
                <a:lnTo>
                  <a:pt x="1400805" y="431034"/>
                </a:lnTo>
                <a:lnTo>
                  <a:pt x="1396836" y="469078"/>
                </a:lnTo>
                <a:lnTo>
                  <a:pt x="1395830" y="449842"/>
                </a:lnTo>
                <a:lnTo>
                  <a:pt x="1381376" y="394945"/>
                </a:lnTo>
                <a:lnTo>
                  <a:pt x="1362987" y="361293"/>
                </a:lnTo>
                <a:lnTo>
                  <a:pt x="1338326" y="330562"/>
                </a:lnTo>
                <a:lnTo>
                  <a:pt x="1308016" y="303233"/>
                </a:lnTo>
                <a:lnTo>
                  <a:pt x="1272681" y="279791"/>
                </a:lnTo>
                <a:lnTo>
                  <a:pt x="1232946" y="260717"/>
                </a:lnTo>
                <a:lnTo>
                  <a:pt x="1189436" y="246495"/>
                </a:lnTo>
                <a:lnTo>
                  <a:pt x="1142774" y="237608"/>
                </a:lnTo>
                <a:lnTo>
                  <a:pt x="1093586" y="234539"/>
                </a:lnTo>
                <a:lnTo>
                  <a:pt x="303249" y="234539"/>
                </a:lnTo>
                <a:lnTo>
                  <a:pt x="278378" y="233761"/>
                </a:lnTo>
                <a:lnTo>
                  <a:pt x="230375" y="227722"/>
                </a:lnTo>
                <a:lnTo>
                  <a:pt x="185211" y="216107"/>
                </a:lnTo>
                <a:lnTo>
                  <a:pt x="143510" y="199399"/>
                </a:lnTo>
                <a:lnTo>
                  <a:pt x="105898" y="178081"/>
                </a:lnTo>
                <a:lnTo>
                  <a:pt x="72997" y="152635"/>
                </a:lnTo>
                <a:lnTo>
                  <a:pt x="45433" y="123545"/>
                </a:lnTo>
                <a:lnTo>
                  <a:pt x="23830" y="91293"/>
                </a:lnTo>
                <a:lnTo>
                  <a:pt x="3969" y="38043"/>
                </a:lnTo>
                <a:lnTo>
                  <a:pt x="1005" y="19235"/>
                </a:lnTo>
                <a:lnTo>
                  <a:pt x="0" y="0"/>
                </a:lnTo>
              </a:path>
            </a:pathLst>
          </a:custGeom>
          <a:ln w="19050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3179093" y="5305207"/>
            <a:ext cx="2755900" cy="469265"/>
          </a:xfrm>
          <a:custGeom>
            <a:avLst/>
            <a:gdLst/>
            <a:ahLst/>
            <a:cxnLst/>
            <a:rect l="l" t="t" r="r" b="b"/>
            <a:pathLst>
              <a:path w="2755900" h="469264">
                <a:moveTo>
                  <a:pt x="2755282" y="3"/>
                </a:moveTo>
                <a:lnTo>
                  <a:pt x="2751313" y="38046"/>
                </a:lnTo>
                <a:lnTo>
                  <a:pt x="2731451" y="91296"/>
                </a:lnTo>
                <a:lnTo>
                  <a:pt x="2709848" y="123548"/>
                </a:lnTo>
                <a:lnTo>
                  <a:pt x="2682285" y="152639"/>
                </a:lnTo>
                <a:lnTo>
                  <a:pt x="2649385" y="178085"/>
                </a:lnTo>
                <a:lnTo>
                  <a:pt x="2611772" y="199403"/>
                </a:lnTo>
                <a:lnTo>
                  <a:pt x="2570072" y="216112"/>
                </a:lnTo>
                <a:lnTo>
                  <a:pt x="2524908" y="227727"/>
                </a:lnTo>
                <a:lnTo>
                  <a:pt x="2476906" y="233766"/>
                </a:lnTo>
                <a:lnTo>
                  <a:pt x="2452035" y="234543"/>
                </a:lnTo>
                <a:lnTo>
                  <a:pt x="1680888" y="234540"/>
                </a:lnTo>
                <a:lnTo>
                  <a:pt x="1656017" y="235317"/>
                </a:lnTo>
                <a:lnTo>
                  <a:pt x="1608014" y="241356"/>
                </a:lnTo>
                <a:lnTo>
                  <a:pt x="1562850" y="252971"/>
                </a:lnTo>
                <a:lnTo>
                  <a:pt x="1521150" y="269680"/>
                </a:lnTo>
                <a:lnTo>
                  <a:pt x="1483537" y="290998"/>
                </a:lnTo>
                <a:lnTo>
                  <a:pt x="1450637" y="316444"/>
                </a:lnTo>
                <a:lnTo>
                  <a:pt x="1423074" y="345535"/>
                </a:lnTo>
                <a:lnTo>
                  <a:pt x="1401471" y="377787"/>
                </a:lnTo>
                <a:lnTo>
                  <a:pt x="1381610" y="431037"/>
                </a:lnTo>
                <a:lnTo>
                  <a:pt x="1377641" y="469081"/>
                </a:lnTo>
                <a:lnTo>
                  <a:pt x="1376635" y="449845"/>
                </a:lnTo>
                <a:lnTo>
                  <a:pt x="1362181" y="394948"/>
                </a:lnTo>
                <a:lnTo>
                  <a:pt x="1343793" y="361296"/>
                </a:lnTo>
                <a:lnTo>
                  <a:pt x="1319132" y="330564"/>
                </a:lnTo>
                <a:lnTo>
                  <a:pt x="1288822" y="303235"/>
                </a:lnTo>
                <a:lnTo>
                  <a:pt x="1253487" y="279793"/>
                </a:lnTo>
                <a:lnTo>
                  <a:pt x="1213753" y="260719"/>
                </a:lnTo>
                <a:lnTo>
                  <a:pt x="1170243" y="246497"/>
                </a:lnTo>
                <a:lnTo>
                  <a:pt x="1123582" y="237610"/>
                </a:lnTo>
                <a:lnTo>
                  <a:pt x="1074394" y="234540"/>
                </a:lnTo>
                <a:lnTo>
                  <a:pt x="303246" y="234540"/>
                </a:lnTo>
                <a:lnTo>
                  <a:pt x="278375" y="233763"/>
                </a:lnTo>
                <a:lnTo>
                  <a:pt x="230373" y="227724"/>
                </a:lnTo>
                <a:lnTo>
                  <a:pt x="185209" y="216109"/>
                </a:lnTo>
                <a:lnTo>
                  <a:pt x="143509" y="199400"/>
                </a:lnTo>
                <a:lnTo>
                  <a:pt x="105897" y="178082"/>
                </a:lnTo>
                <a:lnTo>
                  <a:pt x="72996" y="152636"/>
                </a:lnTo>
                <a:lnTo>
                  <a:pt x="45433" y="123545"/>
                </a:lnTo>
                <a:lnTo>
                  <a:pt x="23830" y="91293"/>
                </a:lnTo>
                <a:lnTo>
                  <a:pt x="3968" y="38043"/>
                </a:lnTo>
                <a:lnTo>
                  <a:pt x="1005" y="19235"/>
                </a:lnTo>
                <a:lnTo>
                  <a:pt x="0" y="0"/>
                </a:lnTo>
              </a:path>
            </a:pathLst>
          </a:custGeom>
          <a:ln w="19050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0" y="1302589"/>
            <a:ext cx="6050915" cy="49206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4410" marR="553085" indent="-2955290">
              <a:lnSpc>
                <a:spcPct val="50300"/>
              </a:lnSpc>
              <a:tabLst>
                <a:tab pos="3866515" algn="l"/>
              </a:tabLst>
            </a:pPr>
            <a:r>
              <a:rPr sz="2650" b="1" dirty="0">
                <a:latin typeface="Calibri"/>
                <a:cs typeface="Calibri"/>
              </a:rPr>
              <a:t>C</a:t>
            </a:r>
            <a:r>
              <a:rPr sz="2650" b="1" spc="-5" dirty="0">
                <a:latin typeface="Calibri"/>
                <a:cs typeface="Calibri"/>
              </a:rPr>
              <a:t>l</a:t>
            </a:r>
            <a:r>
              <a:rPr sz="2650" b="1" spc="-10" dirty="0">
                <a:latin typeface="Calibri"/>
                <a:cs typeface="Calibri"/>
              </a:rPr>
              <a:t>a</a:t>
            </a:r>
            <a:r>
              <a:rPr sz="2650" b="1" spc="-5" dirty="0">
                <a:latin typeface="Calibri"/>
                <a:cs typeface="Calibri"/>
              </a:rPr>
              <a:t>ssi</a:t>
            </a:r>
            <a:r>
              <a:rPr sz="2650" b="1" spc="-10" dirty="0">
                <a:latin typeface="Calibri"/>
                <a:cs typeface="Calibri"/>
              </a:rPr>
              <a:t>f</a:t>
            </a:r>
            <a:r>
              <a:rPr sz="2650" b="1" spc="-5" dirty="0">
                <a:latin typeface="Calibri"/>
                <a:cs typeface="Calibri"/>
              </a:rPr>
              <a:t>i</a:t>
            </a:r>
            <a:r>
              <a:rPr sz="2650" b="1" spc="-20" dirty="0">
                <a:latin typeface="Calibri"/>
                <a:cs typeface="Calibri"/>
              </a:rPr>
              <a:t>c</a:t>
            </a:r>
            <a:r>
              <a:rPr sz="2650" b="1" spc="-30" dirty="0">
                <a:latin typeface="Calibri"/>
                <a:cs typeface="Calibri"/>
              </a:rPr>
              <a:t>a</a:t>
            </a:r>
            <a:r>
              <a:rPr sz="2650" b="1" dirty="0">
                <a:latin typeface="Calibri"/>
                <a:cs typeface="Calibri"/>
              </a:rPr>
              <a:t>t</a:t>
            </a:r>
            <a:r>
              <a:rPr sz="2650" b="1" spc="-5" dirty="0">
                <a:latin typeface="Calibri"/>
                <a:cs typeface="Calibri"/>
              </a:rPr>
              <a:t>i</a:t>
            </a:r>
            <a:r>
              <a:rPr sz="2650" b="1" dirty="0">
                <a:latin typeface="Calibri"/>
                <a:cs typeface="Calibri"/>
              </a:rPr>
              <a:t>on		</a:t>
            </a:r>
            <a:r>
              <a:rPr sz="3975" b="1" baseline="33542" dirty="0">
                <a:latin typeface="Calibri"/>
                <a:cs typeface="Calibri"/>
              </a:rPr>
              <a:t>S</a:t>
            </a:r>
            <a:r>
              <a:rPr sz="3975" b="1" spc="-15" baseline="33542" dirty="0">
                <a:latin typeface="Calibri"/>
                <a:cs typeface="Calibri"/>
              </a:rPr>
              <a:t>em</a:t>
            </a:r>
            <a:r>
              <a:rPr sz="3975" b="1" spc="-7" baseline="33542" dirty="0">
                <a:latin typeface="Calibri"/>
                <a:cs typeface="Calibri"/>
              </a:rPr>
              <a:t>a</a:t>
            </a:r>
            <a:r>
              <a:rPr sz="3975" b="1" spc="-44" baseline="33542" dirty="0">
                <a:latin typeface="Calibri"/>
                <a:cs typeface="Calibri"/>
              </a:rPr>
              <a:t>n</a:t>
            </a:r>
            <a:r>
              <a:rPr sz="3975" b="1" spc="-7" baseline="33542" dirty="0">
                <a:latin typeface="Calibri"/>
                <a:cs typeface="Calibri"/>
              </a:rPr>
              <a:t>t</a:t>
            </a:r>
            <a:r>
              <a:rPr sz="3975" b="1" spc="-15" baseline="33542" dirty="0">
                <a:latin typeface="Calibri"/>
                <a:cs typeface="Calibri"/>
              </a:rPr>
              <a:t>i</a:t>
            </a:r>
            <a:r>
              <a:rPr sz="3975" b="1" baseline="33542" dirty="0">
                <a:latin typeface="Calibri"/>
                <a:cs typeface="Calibri"/>
              </a:rPr>
              <a:t>c </a:t>
            </a:r>
            <a:r>
              <a:rPr sz="2650" b="1" dirty="0">
                <a:latin typeface="Calibri"/>
                <a:cs typeface="Calibri"/>
              </a:rPr>
              <a:t>S</a:t>
            </a:r>
            <a:r>
              <a:rPr sz="2650" b="1" spc="-10" dirty="0">
                <a:latin typeface="Calibri"/>
                <a:cs typeface="Calibri"/>
              </a:rPr>
              <a:t>e</a:t>
            </a:r>
            <a:r>
              <a:rPr sz="2650" b="1" spc="-5" dirty="0">
                <a:latin typeface="Calibri"/>
                <a:cs typeface="Calibri"/>
              </a:rPr>
              <a:t>g</a:t>
            </a:r>
            <a:r>
              <a:rPr sz="2650" b="1" spc="-10" dirty="0">
                <a:latin typeface="Calibri"/>
                <a:cs typeface="Calibri"/>
              </a:rPr>
              <a:t>me</a:t>
            </a:r>
            <a:r>
              <a:rPr sz="2650" b="1" spc="-30" dirty="0">
                <a:latin typeface="Calibri"/>
                <a:cs typeface="Calibri"/>
              </a:rPr>
              <a:t>n</a:t>
            </a:r>
            <a:r>
              <a:rPr sz="2650" b="1" spc="-25" dirty="0">
                <a:latin typeface="Calibri"/>
                <a:cs typeface="Calibri"/>
              </a:rPr>
              <a:t>t</a:t>
            </a:r>
            <a:r>
              <a:rPr sz="2650" b="1" spc="-30" dirty="0">
                <a:latin typeface="Calibri"/>
                <a:cs typeface="Calibri"/>
              </a:rPr>
              <a:t>a</a:t>
            </a:r>
            <a:r>
              <a:rPr sz="2650" b="1" spc="-5" dirty="0">
                <a:latin typeface="Calibri"/>
                <a:cs typeface="Calibri"/>
              </a:rPr>
              <a:t>t</a:t>
            </a:r>
            <a:r>
              <a:rPr sz="2650" b="1" spc="-10" dirty="0">
                <a:latin typeface="Calibri"/>
                <a:cs typeface="Calibri"/>
              </a:rPr>
              <a:t>i</a:t>
            </a:r>
            <a:r>
              <a:rPr sz="2650" b="1" dirty="0">
                <a:latin typeface="Calibri"/>
                <a:cs typeface="Calibri"/>
              </a:rPr>
              <a:t>on</a:t>
            </a:r>
            <a:endParaRPr sz="26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8"/>
              </a:spcBef>
            </a:pPr>
            <a:endParaRPr sz="1350">
              <a:latin typeface="Times New Roman"/>
              <a:cs typeface="Times New Roman"/>
            </a:endParaRPr>
          </a:p>
          <a:p>
            <a:pPr marL="92075">
              <a:lnSpc>
                <a:spcPts val="1000"/>
              </a:lnSpc>
              <a:tabLst>
                <a:tab pos="3068955" algn="l"/>
              </a:tabLst>
            </a:pPr>
            <a:r>
              <a:rPr sz="1000" dirty="0"/>
              <a:t>	</a:t>
            </a:r>
            <a:endParaRPr sz="1000"/>
          </a:p>
          <a:p>
            <a:pPr marL="4302760" marR="355600" indent="-3042285">
              <a:lnSpc>
                <a:spcPct val="100699"/>
              </a:lnSpc>
              <a:spcBef>
                <a:spcPts val="265"/>
              </a:spcBef>
              <a:tabLst>
                <a:tab pos="3389629" algn="l"/>
              </a:tabLst>
            </a:pPr>
            <a:r>
              <a:rPr sz="3600" b="1" baseline="-18518" dirty="0">
                <a:latin typeface="Calibri"/>
                <a:cs typeface="Calibri"/>
              </a:rPr>
              <a:t>C</a:t>
            </a:r>
            <a:r>
              <a:rPr sz="3600" b="1" spc="-292" baseline="-18518" dirty="0">
                <a:latin typeface="Calibri"/>
                <a:cs typeface="Calibri"/>
              </a:rPr>
              <a:t>A</a:t>
            </a:r>
            <a:r>
              <a:rPr sz="3600" b="1" baseline="-18518" dirty="0">
                <a:latin typeface="Calibri"/>
                <a:cs typeface="Calibri"/>
              </a:rPr>
              <a:t>T	</a:t>
            </a:r>
            <a:r>
              <a:rPr sz="2400" b="1" spc="-5" dirty="0">
                <a:solidFill>
                  <a:srgbClr val="6AA84F"/>
                </a:solidFill>
                <a:latin typeface="Calibri"/>
                <a:cs typeface="Calibri"/>
              </a:rPr>
              <a:t>GR</a:t>
            </a:r>
            <a:r>
              <a:rPr sz="2400" b="1" spc="-20" dirty="0">
                <a:solidFill>
                  <a:srgbClr val="6AA84F"/>
                </a:solidFill>
                <a:latin typeface="Calibri"/>
                <a:cs typeface="Calibri"/>
              </a:rPr>
              <a:t>A</a:t>
            </a:r>
            <a:r>
              <a:rPr sz="2400" b="1" spc="-15" dirty="0">
                <a:solidFill>
                  <a:srgbClr val="6AA84F"/>
                </a:solidFill>
                <a:latin typeface="Calibri"/>
                <a:cs typeface="Calibri"/>
              </a:rPr>
              <a:t>SS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b="1" dirty="0">
                <a:solidFill>
                  <a:srgbClr val="F1C232"/>
                </a:solidFill>
                <a:latin typeface="Calibri"/>
                <a:cs typeface="Calibri"/>
              </a:rPr>
              <a:t>C</a:t>
            </a:r>
            <a:r>
              <a:rPr sz="2400" b="1" spc="-195" dirty="0">
                <a:solidFill>
                  <a:srgbClr val="F1C232"/>
                </a:solidFill>
                <a:latin typeface="Calibri"/>
                <a:cs typeface="Calibri"/>
              </a:rPr>
              <a:t>A</a:t>
            </a:r>
            <a:r>
              <a:rPr sz="2400" b="1" spc="-5" dirty="0">
                <a:solidFill>
                  <a:srgbClr val="F1C232"/>
                </a:solidFill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b="1" spc="-20" dirty="0">
                <a:solidFill>
                  <a:srgbClr val="A64D79"/>
                </a:solidFill>
                <a:latin typeface="Calibri"/>
                <a:cs typeface="Calibri"/>
              </a:rPr>
              <a:t>TR</a:t>
            </a:r>
            <a:r>
              <a:rPr sz="2400" b="1" spc="-10" dirty="0">
                <a:solidFill>
                  <a:srgbClr val="A64D79"/>
                </a:solidFill>
                <a:latin typeface="Calibri"/>
                <a:cs typeface="Calibri"/>
              </a:rPr>
              <a:t>E</a:t>
            </a:r>
            <a:r>
              <a:rPr sz="2400" b="1" spc="-15" dirty="0">
                <a:solidFill>
                  <a:srgbClr val="A64D79"/>
                </a:solidFill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, </a:t>
            </a:r>
            <a:r>
              <a:rPr sz="2400" b="1" spc="-15" dirty="0">
                <a:solidFill>
                  <a:srgbClr val="4A86E8"/>
                </a:solidFill>
                <a:latin typeface="Calibri"/>
                <a:cs typeface="Calibri"/>
              </a:rPr>
              <a:t>SKY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9"/>
              </a:spcBef>
            </a:pPr>
            <a:endParaRPr sz="2400">
              <a:latin typeface="Times New Roman"/>
              <a:cs typeface="Times New Roman"/>
            </a:endParaRPr>
          </a:p>
          <a:p>
            <a:pPr marL="400050">
              <a:lnSpc>
                <a:spcPct val="100000"/>
              </a:lnSpc>
              <a:tabLst>
                <a:tab pos="3056890" algn="l"/>
              </a:tabLst>
            </a:pP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dirty="0">
                <a:latin typeface="Calibri"/>
                <a:cs typeface="Calibri"/>
              </a:rPr>
              <a:t>o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5" dirty="0">
                <a:latin typeface="Calibri"/>
                <a:cs typeface="Calibri"/>
              </a:rPr>
              <a:t>sp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dirty="0">
                <a:latin typeface="Calibri"/>
                <a:cs typeface="Calibri"/>
              </a:rPr>
              <a:t>ti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60" dirty="0">
                <a:latin typeface="Calibri"/>
                <a:cs typeface="Calibri"/>
              </a:rPr>
              <a:t>e</a:t>
            </a:r>
            <a:r>
              <a:rPr sz="2500" spc="-5" dirty="0">
                <a:latin typeface="Calibri"/>
                <a:cs typeface="Calibri"/>
              </a:rPr>
              <a:t>x</a:t>
            </a:r>
            <a:r>
              <a:rPr sz="2500" spc="-35" dirty="0">
                <a:latin typeface="Calibri"/>
                <a:cs typeface="Calibri"/>
              </a:rPr>
              <a:t>t</a:t>
            </a:r>
            <a:r>
              <a:rPr sz="2500" spc="-25" dirty="0">
                <a:latin typeface="Calibri"/>
                <a:cs typeface="Calibri"/>
              </a:rPr>
              <a:t>en</a:t>
            </a:r>
            <a:r>
              <a:rPr sz="2500" spc="-10" dirty="0">
                <a:latin typeface="Calibri"/>
                <a:cs typeface="Calibri"/>
              </a:rPr>
              <a:t>t</a:t>
            </a:r>
            <a:r>
              <a:rPr sz="2500" dirty="0">
                <a:latin typeface="Calibri"/>
                <a:cs typeface="Calibri"/>
              </a:rPr>
              <a:t>	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dirty="0">
                <a:latin typeface="Calibri"/>
                <a:cs typeface="Calibri"/>
              </a:rPr>
              <a:t>o</a:t>
            </a:r>
            <a:r>
              <a:rPr sz="2500" spc="-10" dirty="0">
                <a:latin typeface="Calibri"/>
                <a:cs typeface="Calibri"/>
              </a:rPr>
              <a:t> o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dirty="0">
                <a:latin typeface="Calibri"/>
                <a:cs typeface="Calibri"/>
              </a:rPr>
              <a:t>j</a:t>
            </a:r>
            <a:r>
              <a:rPr sz="2500" spc="-25" dirty="0">
                <a:latin typeface="Calibri"/>
                <a:cs typeface="Calibri"/>
              </a:rPr>
              <a:t>ec</a:t>
            </a:r>
            <a:r>
              <a:rPr sz="2500" dirty="0">
                <a:latin typeface="Calibri"/>
                <a:cs typeface="Calibri"/>
              </a:rPr>
              <a:t>t</a:t>
            </a:r>
            <a:r>
              <a:rPr sz="2500" spc="-5" dirty="0">
                <a:latin typeface="Calibri"/>
                <a:cs typeface="Calibri"/>
              </a:rPr>
              <a:t>s</a:t>
            </a:r>
            <a:r>
              <a:rPr sz="2500" spc="-10" dirty="0">
                <a:latin typeface="Calibri"/>
                <a:cs typeface="Calibri"/>
              </a:rPr>
              <a:t>,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j</a:t>
            </a:r>
            <a:r>
              <a:rPr sz="2500" spc="-5" dirty="0">
                <a:latin typeface="Calibri"/>
                <a:cs typeface="Calibri"/>
              </a:rPr>
              <a:t>u</a:t>
            </a:r>
            <a:r>
              <a:rPr sz="2500" spc="-35" dirty="0">
                <a:latin typeface="Calibri"/>
                <a:cs typeface="Calibri"/>
              </a:rPr>
              <a:t>s</a:t>
            </a:r>
            <a:r>
              <a:rPr sz="2500" spc="-10" dirty="0">
                <a:latin typeface="Calibri"/>
                <a:cs typeface="Calibri"/>
              </a:rPr>
              <a:t>t</a:t>
            </a:r>
            <a:r>
              <a:rPr sz="2500" spc="-5" dirty="0">
                <a:latin typeface="Calibri"/>
                <a:cs typeface="Calibri"/>
              </a:rPr>
              <a:t> p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75" dirty="0">
                <a:latin typeface="Calibri"/>
                <a:cs typeface="Calibri"/>
              </a:rPr>
              <a:t>x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dirty="0">
                <a:latin typeface="Calibri"/>
                <a:cs typeface="Calibri"/>
              </a:rPr>
              <a:t>ls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869176" y="1390636"/>
            <a:ext cx="1395730" cy="7708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222250">
              <a:lnSpc>
                <a:spcPct val="100600"/>
              </a:lnSpc>
            </a:pPr>
            <a:r>
              <a:rPr sz="2650" b="1" spc="-5" dirty="0">
                <a:latin typeface="Calibri"/>
                <a:cs typeface="Calibri"/>
              </a:rPr>
              <a:t>O</a:t>
            </a:r>
            <a:r>
              <a:rPr sz="2650" b="1" spc="-10" dirty="0">
                <a:latin typeface="Calibri"/>
                <a:cs typeface="Calibri"/>
              </a:rPr>
              <a:t>bj</a:t>
            </a:r>
            <a:r>
              <a:rPr sz="2650" b="1" spc="-5" dirty="0">
                <a:latin typeface="Calibri"/>
                <a:cs typeface="Calibri"/>
              </a:rPr>
              <a:t>ect </a:t>
            </a:r>
            <a:r>
              <a:rPr sz="2650" b="1" spc="-10" dirty="0">
                <a:latin typeface="Calibri"/>
                <a:cs typeface="Calibri"/>
              </a:rPr>
              <a:t>D</a:t>
            </a:r>
            <a:r>
              <a:rPr sz="2650" b="1" spc="-25" dirty="0">
                <a:latin typeface="Calibri"/>
                <a:cs typeface="Calibri"/>
              </a:rPr>
              <a:t>e</a:t>
            </a:r>
            <a:r>
              <a:rPr sz="2650" b="1" spc="-35" dirty="0">
                <a:latin typeface="Calibri"/>
                <a:cs typeface="Calibri"/>
              </a:rPr>
              <a:t>t</a:t>
            </a:r>
            <a:r>
              <a:rPr sz="2650" b="1" spc="-5" dirty="0">
                <a:latin typeface="Calibri"/>
                <a:cs typeface="Calibri"/>
              </a:rPr>
              <a:t>ec</a:t>
            </a:r>
            <a:r>
              <a:rPr sz="2650" b="1" dirty="0">
                <a:latin typeface="Calibri"/>
                <a:cs typeface="Calibri"/>
              </a:rPr>
              <a:t>t</a:t>
            </a:r>
            <a:r>
              <a:rPr sz="2650" b="1" spc="-5" dirty="0">
                <a:latin typeface="Calibri"/>
                <a:cs typeface="Calibri"/>
              </a:rPr>
              <a:t>i</a:t>
            </a:r>
            <a:r>
              <a:rPr sz="2650" b="1" dirty="0">
                <a:latin typeface="Calibri"/>
                <a:cs typeface="Calibri"/>
              </a:rPr>
              <a:t>on</a:t>
            </a:r>
            <a:endParaRPr sz="265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9068575" y="1216256"/>
            <a:ext cx="3112135" cy="4089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14350" marR="506095" indent="389255">
              <a:lnSpc>
                <a:spcPct val="100600"/>
              </a:lnSpc>
            </a:pPr>
            <a:r>
              <a:rPr sz="2650" b="1" dirty="0">
                <a:latin typeface="Calibri"/>
                <a:cs typeface="Calibri"/>
              </a:rPr>
              <a:t>I</a:t>
            </a:r>
            <a:r>
              <a:rPr sz="2650" b="1" spc="-10" dirty="0">
                <a:latin typeface="Calibri"/>
                <a:cs typeface="Calibri"/>
              </a:rPr>
              <a:t>n</a:t>
            </a:r>
            <a:r>
              <a:rPr sz="2650" b="1" spc="-35" dirty="0">
                <a:latin typeface="Calibri"/>
                <a:cs typeface="Calibri"/>
              </a:rPr>
              <a:t>s</a:t>
            </a:r>
            <a:r>
              <a:rPr sz="2650" b="1" spc="-25" dirty="0">
                <a:latin typeface="Calibri"/>
                <a:cs typeface="Calibri"/>
              </a:rPr>
              <a:t>t</a:t>
            </a:r>
            <a:r>
              <a:rPr sz="2650" b="1" spc="-5" dirty="0">
                <a:latin typeface="Calibri"/>
                <a:cs typeface="Calibri"/>
              </a:rPr>
              <a:t>a</a:t>
            </a:r>
            <a:r>
              <a:rPr sz="2650" b="1" spc="-10" dirty="0">
                <a:latin typeface="Calibri"/>
                <a:cs typeface="Calibri"/>
              </a:rPr>
              <a:t>n</a:t>
            </a:r>
            <a:r>
              <a:rPr sz="2650" b="1" spc="-5" dirty="0">
                <a:latin typeface="Calibri"/>
                <a:cs typeface="Calibri"/>
              </a:rPr>
              <a:t>c</a:t>
            </a:r>
            <a:r>
              <a:rPr sz="2650" b="1" dirty="0">
                <a:latin typeface="Calibri"/>
                <a:cs typeface="Calibri"/>
              </a:rPr>
              <a:t>e S</a:t>
            </a:r>
            <a:r>
              <a:rPr sz="2650" b="1" spc="-10" dirty="0">
                <a:latin typeface="Calibri"/>
                <a:cs typeface="Calibri"/>
              </a:rPr>
              <a:t>e</a:t>
            </a:r>
            <a:r>
              <a:rPr sz="2650" b="1" spc="-5" dirty="0">
                <a:latin typeface="Calibri"/>
                <a:cs typeface="Calibri"/>
              </a:rPr>
              <a:t>g</a:t>
            </a:r>
            <a:r>
              <a:rPr sz="2650" b="1" spc="-10" dirty="0">
                <a:latin typeface="Calibri"/>
                <a:cs typeface="Calibri"/>
              </a:rPr>
              <a:t>me</a:t>
            </a:r>
            <a:r>
              <a:rPr sz="2650" b="1" spc="-30" dirty="0">
                <a:latin typeface="Calibri"/>
                <a:cs typeface="Calibri"/>
              </a:rPr>
              <a:t>n</a:t>
            </a:r>
            <a:r>
              <a:rPr sz="2650" b="1" spc="-25" dirty="0">
                <a:latin typeface="Calibri"/>
                <a:cs typeface="Calibri"/>
              </a:rPr>
              <a:t>t</a:t>
            </a:r>
            <a:r>
              <a:rPr sz="2650" b="1" spc="-30" dirty="0">
                <a:latin typeface="Calibri"/>
                <a:cs typeface="Calibri"/>
              </a:rPr>
              <a:t>a</a:t>
            </a:r>
            <a:r>
              <a:rPr sz="2650" b="1" spc="-5" dirty="0">
                <a:latin typeface="Calibri"/>
                <a:cs typeface="Calibri"/>
              </a:rPr>
              <a:t>t</a:t>
            </a:r>
            <a:r>
              <a:rPr sz="2650" b="1" spc="-10" dirty="0">
                <a:latin typeface="Calibri"/>
                <a:cs typeface="Calibri"/>
              </a:rPr>
              <a:t>i</a:t>
            </a:r>
            <a:r>
              <a:rPr sz="2650" b="1" dirty="0">
                <a:latin typeface="Calibri"/>
                <a:cs typeface="Calibri"/>
              </a:rPr>
              <a:t>on</a:t>
            </a:r>
            <a:endParaRPr sz="265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3"/>
              </a:spcBef>
            </a:pPr>
            <a:endParaRPr sz="950">
              <a:latin typeface="Times New Roman"/>
              <a:cs typeface="Times New Roman"/>
            </a:endParaRPr>
          </a:p>
          <a:p>
            <a:pPr marL="153670">
              <a:lnSpc>
                <a:spcPts val="1000"/>
              </a:lnSpc>
            </a:pPr>
            <a:endParaRPr sz="950">
              <a:latin typeface="Times New Roman"/>
              <a:cs typeface="Times New Roman"/>
            </a:endParaRPr>
          </a:p>
          <a:p>
            <a:pPr marL="650875">
              <a:lnSpc>
                <a:spcPct val="100000"/>
              </a:lnSpc>
              <a:spcBef>
                <a:spcPts val="640"/>
              </a:spcBef>
            </a:pPr>
            <a:r>
              <a:rPr sz="2400" b="1" spc="-5" dirty="0">
                <a:solidFill>
                  <a:srgbClr val="FF0000"/>
                </a:solidFill>
                <a:latin typeface="Calibri"/>
                <a:cs typeface="Calibri"/>
              </a:rPr>
              <a:t>D</a:t>
            </a:r>
            <a:r>
              <a:rPr sz="2400" b="1" dirty="0">
                <a:solidFill>
                  <a:srgbClr val="FF0000"/>
                </a:solidFill>
                <a:latin typeface="Calibri"/>
                <a:cs typeface="Calibri"/>
              </a:rPr>
              <a:t>O</a:t>
            </a:r>
            <a:r>
              <a:rPr sz="2400" b="1" spc="-5" dirty="0">
                <a:solidFill>
                  <a:srgbClr val="FF0000"/>
                </a:solidFill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b="1" spc="-5" dirty="0">
                <a:solidFill>
                  <a:srgbClr val="6AA84F"/>
                </a:solidFill>
                <a:latin typeface="Calibri"/>
                <a:cs typeface="Calibri"/>
              </a:rPr>
              <a:t>D</a:t>
            </a:r>
            <a:r>
              <a:rPr sz="2400" b="1" dirty="0">
                <a:solidFill>
                  <a:srgbClr val="6AA84F"/>
                </a:solidFill>
                <a:latin typeface="Calibri"/>
                <a:cs typeface="Calibri"/>
              </a:rPr>
              <a:t>O</a:t>
            </a:r>
            <a:r>
              <a:rPr sz="2400" b="1" spc="-5" dirty="0">
                <a:solidFill>
                  <a:srgbClr val="6AA84F"/>
                </a:solidFill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b="1" dirty="0">
                <a:solidFill>
                  <a:srgbClr val="4A86E8"/>
                </a:solidFill>
                <a:latin typeface="Calibri"/>
                <a:cs typeface="Calibri"/>
              </a:rPr>
              <a:t>C</a:t>
            </a:r>
            <a:r>
              <a:rPr sz="2400" b="1" spc="-195" dirty="0">
                <a:solidFill>
                  <a:srgbClr val="4A86E8"/>
                </a:solidFill>
                <a:latin typeface="Calibri"/>
                <a:cs typeface="Calibri"/>
              </a:rPr>
              <a:t>A</a:t>
            </a:r>
            <a:r>
              <a:rPr sz="2400" b="1" dirty="0">
                <a:solidFill>
                  <a:srgbClr val="4A86E8"/>
                </a:solidFill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650829" y="4860913"/>
            <a:ext cx="3430904" cy="13303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b="1" spc="-5" dirty="0">
                <a:solidFill>
                  <a:srgbClr val="FF0000"/>
                </a:solidFill>
                <a:latin typeface="Calibri"/>
                <a:cs typeface="Calibri"/>
              </a:rPr>
              <a:t>D</a:t>
            </a:r>
            <a:r>
              <a:rPr sz="2400" b="1" dirty="0">
                <a:solidFill>
                  <a:srgbClr val="FF0000"/>
                </a:solidFill>
                <a:latin typeface="Calibri"/>
                <a:cs typeface="Calibri"/>
              </a:rPr>
              <a:t>O</a:t>
            </a:r>
            <a:r>
              <a:rPr sz="2400" b="1" spc="-5" dirty="0">
                <a:solidFill>
                  <a:srgbClr val="FF0000"/>
                </a:solidFill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b="1" spc="-5" dirty="0">
                <a:solidFill>
                  <a:srgbClr val="6AA84F"/>
                </a:solidFill>
                <a:latin typeface="Calibri"/>
                <a:cs typeface="Calibri"/>
              </a:rPr>
              <a:t>D</a:t>
            </a:r>
            <a:r>
              <a:rPr sz="2400" b="1" dirty="0">
                <a:solidFill>
                  <a:srgbClr val="6AA84F"/>
                </a:solidFill>
                <a:latin typeface="Calibri"/>
                <a:cs typeface="Calibri"/>
              </a:rPr>
              <a:t>O</a:t>
            </a:r>
            <a:r>
              <a:rPr sz="2400" b="1" spc="-5" dirty="0">
                <a:solidFill>
                  <a:srgbClr val="6AA84F"/>
                </a:solidFill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b="1" dirty="0">
                <a:solidFill>
                  <a:srgbClr val="4A86E8"/>
                </a:solidFill>
                <a:latin typeface="Calibri"/>
                <a:cs typeface="Calibri"/>
              </a:rPr>
              <a:t>C</a:t>
            </a:r>
            <a:r>
              <a:rPr sz="2400" b="1" spc="-210" dirty="0">
                <a:solidFill>
                  <a:srgbClr val="4A86E8"/>
                </a:solidFill>
                <a:latin typeface="Calibri"/>
                <a:cs typeface="Calibri"/>
              </a:rPr>
              <a:t>A</a:t>
            </a:r>
            <a:r>
              <a:rPr sz="2400" b="1" dirty="0">
                <a:solidFill>
                  <a:srgbClr val="4A86E8"/>
                </a:solidFill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2400">
              <a:latin typeface="Times New Roman"/>
              <a:cs typeface="Times New Roman"/>
            </a:endParaRPr>
          </a:p>
          <a:p>
            <a:pPr marL="1286510">
              <a:lnSpc>
                <a:spcPct val="100000"/>
              </a:lnSpc>
              <a:spcBef>
                <a:spcPts val="2110"/>
              </a:spcBef>
            </a:pPr>
            <a:r>
              <a:rPr sz="2500" spc="-40" dirty="0">
                <a:latin typeface="Calibri"/>
                <a:cs typeface="Calibri"/>
              </a:rPr>
              <a:t>M</a:t>
            </a:r>
            <a:r>
              <a:rPr sz="2500" spc="-5" dirty="0">
                <a:latin typeface="Calibri"/>
                <a:cs typeface="Calibri"/>
              </a:rPr>
              <a:t>u</a:t>
            </a:r>
            <a:r>
              <a:rPr sz="2500" dirty="0">
                <a:latin typeface="Calibri"/>
                <a:cs typeface="Calibri"/>
              </a:rPr>
              <a:t>lti</a:t>
            </a:r>
            <a:r>
              <a:rPr sz="2500" spc="-5" dirty="0">
                <a:latin typeface="Calibri"/>
                <a:cs typeface="Calibri"/>
              </a:rPr>
              <a:t>p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O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dirty="0">
                <a:latin typeface="Calibri"/>
                <a:cs typeface="Calibri"/>
              </a:rPr>
              <a:t>j</a:t>
            </a:r>
            <a:r>
              <a:rPr sz="2500" spc="-25" dirty="0">
                <a:latin typeface="Calibri"/>
                <a:cs typeface="Calibri"/>
              </a:rPr>
              <a:t>ec</a:t>
            </a:r>
            <a:r>
              <a:rPr sz="2500" spc="-10" dirty="0">
                <a:latin typeface="Calibri"/>
                <a:cs typeface="Calibri"/>
              </a:rPr>
              <a:t>t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0696450" y="6171265"/>
            <a:ext cx="1345565" cy="1295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T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his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is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CC0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publi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u="sng" spc="-30" dirty="0">
                <a:solidFill>
                  <a:srgbClr val="0563C1"/>
                </a:solidFill>
                <a:latin typeface="Times New Roman"/>
                <a:cs typeface="Times New Roman"/>
              </a:rPr>
              <a:t> 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do</a:t>
            </a:r>
            <a:r>
              <a:rPr sz="800" u="sng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in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3157297" y="2756559"/>
            <a:ext cx="2189480" cy="1538605"/>
          </a:xfrm>
          <a:custGeom>
            <a:avLst/>
            <a:gdLst/>
            <a:ahLst/>
            <a:cxnLst/>
            <a:rect l="l" t="t" r="r" b="b"/>
            <a:pathLst>
              <a:path w="2189479" h="1538604">
                <a:moveTo>
                  <a:pt x="1684306" y="1225770"/>
                </a:moveTo>
                <a:lnTo>
                  <a:pt x="1369695" y="1225770"/>
                </a:lnTo>
                <a:lnTo>
                  <a:pt x="1443026" y="1418088"/>
                </a:lnTo>
                <a:lnTo>
                  <a:pt x="1614260" y="1538274"/>
                </a:lnTo>
                <a:lnTo>
                  <a:pt x="1712059" y="1454137"/>
                </a:lnTo>
                <a:lnTo>
                  <a:pt x="1717639" y="1315726"/>
                </a:lnTo>
                <a:lnTo>
                  <a:pt x="1684306" y="1225770"/>
                </a:lnTo>
                <a:close/>
              </a:path>
              <a:path w="2189479" h="1538604">
                <a:moveTo>
                  <a:pt x="2183763" y="961421"/>
                </a:moveTo>
                <a:lnTo>
                  <a:pt x="1944441" y="961421"/>
                </a:lnTo>
                <a:lnTo>
                  <a:pt x="1895508" y="1177716"/>
                </a:lnTo>
                <a:lnTo>
                  <a:pt x="2066740" y="1261852"/>
                </a:lnTo>
                <a:lnTo>
                  <a:pt x="2189006" y="1141667"/>
                </a:lnTo>
                <a:lnTo>
                  <a:pt x="2189006" y="997470"/>
                </a:lnTo>
                <a:lnTo>
                  <a:pt x="2183763" y="961421"/>
                </a:lnTo>
                <a:close/>
              </a:path>
              <a:path w="2189479" h="1538604">
                <a:moveTo>
                  <a:pt x="967495" y="360490"/>
                </a:moveTo>
                <a:lnTo>
                  <a:pt x="330182" y="360490"/>
                </a:lnTo>
                <a:lnTo>
                  <a:pt x="525847" y="408579"/>
                </a:lnTo>
                <a:lnTo>
                  <a:pt x="856029" y="516759"/>
                </a:lnTo>
                <a:lnTo>
                  <a:pt x="1076162" y="648917"/>
                </a:lnTo>
                <a:lnTo>
                  <a:pt x="1100663" y="853273"/>
                </a:lnTo>
                <a:lnTo>
                  <a:pt x="1161812" y="1117657"/>
                </a:lnTo>
                <a:lnTo>
                  <a:pt x="1198460" y="1249847"/>
                </a:lnTo>
                <a:lnTo>
                  <a:pt x="1369695" y="1225770"/>
                </a:lnTo>
                <a:lnTo>
                  <a:pt x="1684306" y="1225770"/>
                </a:lnTo>
                <a:lnTo>
                  <a:pt x="1675409" y="1201760"/>
                </a:lnTo>
                <a:lnTo>
                  <a:pt x="1650908" y="1093613"/>
                </a:lnTo>
                <a:lnTo>
                  <a:pt x="1809890" y="1045557"/>
                </a:lnTo>
                <a:lnTo>
                  <a:pt x="1944441" y="961421"/>
                </a:lnTo>
                <a:lnTo>
                  <a:pt x="2183763" y="961421"/>
                </a:lnTo>
                <a:lnTo>
                  <a:pt x="2164539" y="829229"/>
                </a:lnTo>
                <a:lnTo>
                  <a:pt x="2078922" y="721048"/>
                </a:lnTo>
                <a:lnTo>
                  <a:pt x="2127891" y="624940"/>
                </a:lnTo>
                <a:lnTo>
                  <a:pt x="2158433" y="444661"/>
                </a:lnTo>
                <a:lnTo>
                  <a:pt x="1235144" y="444661"/>
                </a:lnTo>
                <a:lnTo>
                  <a:pt x="967495" y="360490"/>
                </a:lnTo>
                <a:close/>
              </a:path>
              <a:path w="2189479" h="1538604">
                <a:moveTo>
                  <a:pt x="1369695" y="36048"/>
                </a:moveTo>
                <a:lnTo>
                  <a:pt x="1296294" y="48087"/>
                </a:lnTo>
                <a:lnTo>
                  <a:pt x="1296294" y="204322"/>
                </a:lnTo>
                <a:lnTo>
                  <a:pt x="1345228" y="408579"/>
                </a:lnTo>
                <a:lnTo>
                  <a:pt x="1235144" y="444661"/>
                </a:lnTo>
                <a:lnTo>
                  <a:pt x="2158433" y="444661"/>
                </a:lnTo>
                <a:lnTo>
                  <a:pt x="2176755" y="336514"/>
                </a:lnTo>
                <a:lnTo>
                  <a:pt x="2182145" y="204322"/>
                </a:lnTo>
                <a:lnTo>
                  <a:pt x="1577543" y="204322"/>
                </a:lnTo>
                <a:lnTo>
                  <a:pt x="1369695" y="36048"/>
                </a:lnTo>
                <a:close/>
              </a:path>
              <a:path w="2189479" h="1538604">
                <a:moveTo>
                  <a:pt x="489164" y="216294"/>
                </a:moveTo>
                <a:lnTo>
                  <a:pt x="80547" y="254182"/>
                </a:lnTo>
                <a:lnTo>
                  <a:pt x="0" y="348519"/>
                </a:lnTo>
                <a:lnTo>
                  <a:pt x="146766" y="384568"/>
                </a:lnTo>
                <a:lnTo>
                  <a:pt x="330182" y="360490"/>
                </a:lnTo>
                <a:lnTo>
                  <a:pt x="967495" y="360490"/>
                </a:lnTo>
                <a:lnTo>
                  <a:pt x="929429" y="348519"/>
                </a:lnTo>
                <a:lnTo>
                  <a:pt x="489164" y="216294"/>
                </a:lnTo>
                <a:close/>
              </a:path>
              <a:path w="2189479" h="1538604">
                <a:moveTo>
                  <a:pt x="2103390" y="0"/>
                </a:moveTo>
                <a:lnTo>
                  <a:pt x="1907724" y="180279"/>
                </a:lnTo>
                <a:lnTo>
                  <a:pt x="1577543" y="204322"/>
                </a:lnTo>
                <a:lnTo>
                  <a:pt x="2182145" y="204322"/>
                </a:lnTo>
                <a:lnTo>
                  <a:pt x="2189006" y="36048"/>
                </a:lnTo>
                <a:lnTo>
                  <a:pt x="2103390" y="0"/>
                </a:lnTo>
                <a:close/>
              </a:path>
            </a:pathLst>
          </a:custGeom>
          <a:solidFill>
            <a:srgbClr val="FFD9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157297" y="2756559"/>
            <a:ext cx="2189480" cy="1538605"/>
          </a:xfrm>
          <a:custGeom>
            <a:avLst/>
            <a:gdLst/>
            <a:ahLst/>
            <a:cxnLst/>
            <a:rect l="l" t="t" r="r" b="b"/>
            <a:pathLst>
              <a:path w="2189479" h="1538604">
                <a:moveTo>
                  <a:pt x="80546" y="254183"/>
                </a:moveTo>
                <a:lnTo>
                  <a:pt x="489164" y="216294"/>
                </a:lnTo>
                <a:lnTo>
                  <a:pt x="929429" y="348519"/>
                </a:lnTo>
                <a:lnTo>
                  <a:pt x="1235144" y="444661"/>
                </a:lnTo>
                <a:lnTo>
                  <a:pt x="1345227" y="408579"/>
                </a:lnTo>
                <a:lnTo>
                  <a:pt x="1296294" y="204323"/>
                </a:lnTo>
                <a:lnTo>
                  <a:pt x="1296294" y="48087"/>
                </a:lnTo>
                <a:lnTo>
                  <a:pt x="1369694" y="36049"/>
                </a:lnTo>
                <a:lnTo>
                  <a:pt x="1577542" y="204323"/>
                </a:lnTo>
                <a:lnTo>
                  <a:pt x="1907724" y="180279"/>
                </a:lnTo>
                <a:lnTo>
                  <a:pt x="2103390" y="0"/>
                </a:lnTo>
                <a:lnTo>
                  <a:pt x="2189006" y="36049"/>
                </a:lnTo>
                <a:lnTo>
                  <a:pt x="2176755" y="336514"/>
                </a:lnTo>
                <a:lnTo>
                  <a:pt x="2127890" y="624940"/>
                </a:lnTo>
                <a:lnTo>
                  <a:pt x="2078923" y="721049"/>
                </a:lnTo>
                <a:lnTo>
                  <a:pt x="2164539" y="829230"/>
                </a:lnTo>
                <a:lnTo>
                  <a:pt x="2189006" y="997471"/>
                </a:lnTo>
                <a:lnTo>
                  <a:pt x="2189006" y="1141668"/>
                </a:lnTo>
                <a:lnTo>
                  <a:pt x="2066740" y="1261854"/>
                </a:lnTo>
                <a:lnTo>
                  <a:pt x="1895507" y="1177717"/>
                </a:lnTo>
                <a:lnTo>
                  <a:pt x="1944441" y="961421"/>
                </a:lnTo>
                <a:lnTo>
                  <a:pt x="1809891" y="1045559"/>
                </a:lnTo>
                <a:lnTo>
                  <a:pt x="1650908" y="1093613"/>
                </a:lnTo>
                <a:lnTo>
                  <a:pt x="1675409" y="1201761"/>
                </a:lnTo>
                <a:lnTo>
                  <a:pt x="1717639" y="1315727"/>
                </a:lnTo>
                <a:lnTo>
                  <a:pt x="1712058" y="1454138"/>
                </a:lnTo>
                <a:lnTo>
                  <a:pt x="1614259" y="1538275"/>
                </a:lnTo>
                <a:lnTo>
                  <a:pt x="1443026" y="1418089"/>
                </a:lnTo>
                <a:lnTo>
                  <a:pt x="1369694" y="1225771"/>
                </a:lnTo>
                <a:lnTo>
                  <a:pt x="1198461" y="1249848"/>
                </a:lnTo>
                <a:lnTo>
                  <a:pt x="1161812" y="1117657"/>
                </a:lnTo>
                <a:lnTo>
                  <a:pt x="1100662" y="853274"/>
                </a:lnTo>
                <a:lnTo>
                  <a:pt x="1076162" y="648917"/>
                </a:lnTo>
                <a:lnTo>
                  <a:pt x="856029" y="516760"/>
                </a:lnTo>
                <a:lnTo>
                  <a:pt x="525847" y="408579"/>
                </a:lnTo>
                <a:lnTo>
                  <a:pt x="330181" y="360491"/>
                </a:lnTo>
                <a:lnTo>
                  <a:pt x="146766" y="384568"/>
                </a:lnTo>
                <a:lnTo>
                  <a:pt x="0" y="348519"/>
                </a:lnTo>
              </a:path>
            </a:pathLst>
          </a:custGeom>
          <a:ln w="38100">
            <a:solidFill>
              <a:srgbClr val="FFD9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3080818" y="3151422"/>
            <a:ext cx="2843530" cy="1517650"/>
          </a:xfrm>
          <a:custGeom>
            <a:avLst/>
            <a:gdLst/>
            <a:ahLst/>
            <a:cxnLst/>
            <a:rect l="l" t="t" r="r" b="b"/>
            <a:pathLst>
              <a:path w="2843529" h="1517650">
                <a:moveTo>
                  <a:pt x="947651" y="153832"/>
                </a:moveTo>
                <a:lnTo>
                  <a:pt x="0" y="266989"/>
                </a:lnTo>
                <a:lnTo>
                  <a:pt x="0" y="1517069"/>
                </a:lnTo>
                <a:lnTo>
                  <a:pt x="2823894" y="1517069"/>
                </a:lnTo>
                <a:lnTo>
                  <a:pt x="2828381" y="1177536"/>
                </a:lnTo>
                <a:lnTo>
                  <a:pt x="1647664" y="1177536"/>
                </a:lnTo>
                <a:lnTo>
                  <a:pt x="1504798" y="1064317"/>
                </a:lnTo>
                <a:lnTo>
                  <a:pt x="1436218" y="857617"/>
                </a:lnTo>
                <a:lnTo>
                  <a:pt x="1219085" y="857617"/>
                </a:lnTo>
                <a:lnTo>
                  <a:pt x="1119074" y="321160"/>
                </a:lnTo>
                <a:lnTo>
                  <a:pt x="947651" y="153832"/>
                </a:lnTo>
                <a:close/>
              </a:path>
              <a:path w="2843529" h="1517650">
                <a:moveTo>
                  <a:pt x="1961955" y="665652"/>
                </a:moveTo>
                <a:lnTo>
                  <a:pt x="1790531" y="739479"/>
                </a:lnTo>
                <a:lnTo>
                  <a:pt x="1804790" y="842839"/>
                </a:lnTo>
                <a:lnTo>
                  <a:pt x="1833387" y="985572"/>
                </a:lnTo>
                <a:lnTo>
                  <a:pt x="1819088" y="1133203"/>
                </a:lnTo>
                <a:lnTo>
                  <a:pt x="1647664" y="1177536"/>
                </a:lnTo>
                <a:lnTo>
                  <a:pt x="2828381" y="1177536"/>
                </a:lnTo>
                <a:lnTo>
                  <a:pt x="2831699" y="926482"/>
                </a:lnTo>
                <a:lnTo>
                  <a:pt x="2157197" y="926482"/>
                </a:lnTo>
                <a:lnTo>
                  <a:pt x="1928638" y="832980"/>
                </a:lnTo>
                <a:lnTo>
                  <a:pt x="1961955" y="665652"/>
                </a:lnTo>
                <a:close/>
              </a:path>
              <a:path w="2843529" h="1517650">
                <a:moveTo>
                  <a:pt x="2280145" y="0"/>
                </a:moveTo>
                <a:lnTo>
                  <a:pt x="2214351" y="321160"/>
                </a:lnTo>
                <a:lnTo>
                  <a:pt x="2333400" y="572151"/>
                </a:lnTo>
                <a:lnTo>
                  <a:pt x="2323901" y="773932"/>
                </a:lnTo>
                <a:lnTo>
                  <a:pt x="2157197" y="926482"/>
                </a:lnTo>
                <a:lnTo>
                  <a:pt x="2831699" y="926482"/>
                </a:lnTo>
                <a:lnTo>
                  <a:pt x="2842423" y="115100"/>
                </a:lnTo>
                <a:lnTo>
                  <a:pt x="2497585" y="115100"/>
                </a:lnTo>
                <a:lnTo>
                  <a:pt x="2452469" y="6159"/>
                </a:lnTo>
                <a:lnTo>
                  <a:pt x="2280145" y="0"/>
                </a:lnTo>
                <a:close/>
              </a:path>
              <a:path w="2843529" h="1517650">
                <a:moveTo>
                  <a:pt x="1435985" y="856914"/>
                </a:moveTo>
                <a:lnTo>
                  <a:pt x="1219085" y="857617"/>
                </a:lnTo>
                <a:lnTo>
                  <a:pt x="1436218" y="857617"/>
                </a:lnTo>
                <a:lnTo>
                  <a:pt x="1435985" y="856914"/>
                </a:lnTo>
                <a:close/>
              </a:path>
              <a:path w="2843529" h="1517650">
                <a:moveTo>
                  <a:pt x="2842952" y="75087"/>
                </a:moveTo>
                <a:lnTo>
                  <a:pt x="2497585" y="115100"/>
                </a:lnTo>
                <a:lnTo>
                  <a:pt x="2842423" y="115100"/>
                </a:lnTo>
                <a:lnTo>
                  <a:pt x="2842952" y="75087"/>
                </a:lnTo>
                <a:close/>
              </a:path>
            </a:pathLst>
          </a:custGeom>
          <a:solidFill>
            <a:srgbClr val="6AA84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3080818" y="3151422"/>
            <a:ext cx="2843530" cy="1517650"/>
          </a:xfrm>
          <a:custGeom>
            <a:avLst/>
            <a:gdLst/>
            <a:ahLst/>
            <a:cxnLst/>
            <a:rect l="l" t="t" r="r" b="b"/>
            <a:pathLst>
              <a:path w="2843529" h="1517650">
                <a:moveTo>
                  <a:pt x="0" y="266988"/>
                </a:moveTo>
                <a:lnTo>
                  <a:pt x="947651" y="153831"/>
                </a:lnTo>
                <a:lnTo>
                  <a:pt x="1119075" y="321159"/>
                </a:lnTo>
                <a:lnTo>
                  <a:pt x="1219085" y="857616"/>
                </a:lnTo>
                <a:lnTo>
                  <a:pt x="1435985" y="856913"/>
                </a:lnTo>
                <a:lnTo>
                  <a:pt x="1504799" y="1064317"/>
                </a:lnTo>
                <a:lnTo>
                  <a:pt x="1647665" y="1177536"/>
                </a:lnTo>
                <a:lnTo>
                  <a:pt x="1819089" y="1133203"/>
                </a:lnTo>
                <a:lnTo>
                  <a:pt x="1833388" y="985571"/>
                </a:lnTo>
                <a:lnTo>
                  <a:pt x="1804790" y="842839"/>
                </a:lnTo>
                <a:lnTo>
                  <a:pt x="1790532" y="739478"/>
                </a:lnTo>
                <a:lnTo>
                  <a:pt x="1961956" y="665652"/>
                </a:lnTo>
                <a:lnTo>
                  <a:pt x="1928639" y="832980"/>
                </a:lnTo>
                <a:lnTo>
                  <a:pt x="2157197" y="926482"/>
                </a:lnTo>
                <a:lnTo>
                  <a:pt x="2323902" y="773932"/>
                </a:lnTo>
                <a:lnTo>
                  <a:pt x="2333401" y="572150"/>
                </a:lnTo>
                <a:lnTo>
                  <a:pt x="2214352" y="321159"/>
                </a:lnTo>
                <a:lnTo>
                  <a:pt x="2280146" y="0"/>
                </a:lnTo>
                <a:lnTo>
                  <a:pt x="2452470" y="6159"/>
                </a:lnTo>
                <a:lnTo>
                  <a:pt x="2497585" y="115099"/>
                </a:lnTo>
                <a:lnTo>
                  <a:pt x="2842953" y="75086"/>
                </a:lnTo>
                <a:lnTo>
                  <a:pt x="2823895" y="1517069"/>
                </a:lnTo>
                <a:lnTo>
                  <a:pt x="0" y="1517069"/>
                </a:lnTo>
                <a:lnTo>
                  <a:pt x="0" y="266988"/>
                </a:lnTo>
                <a:close/>
              </a:path>
            </a:pathLst>
          </a:custGeom>
          <a:ln w="38100">
            <a:solidFill>
              <a:srgbClr val="6AA84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076051" y="2320938"/>
            <a:ext cx="2838450" cy="1058545"/>
          </a:xfrm>
          <a:custGeom>
            <a:avLst/>
            <a:gdLst/>
            <a:ahLst/>
            <a:cxnLst/>
            <a:rect l="l" t="t" r="r" b="b"/>
            <a:pathLst>
              <a:path w="2838450" h="1058545">
                <a:moveTo>
                  <a:pt x="916393" y="433985"/>
                </a:moveTo>
                <a:lnTo>
                  <a:pt x="652399" y="536436"/>
                </a:lnTo>
                <a:lnTo>
                  <a:pt x="4759" y="610283"/>
                </a:lnTo>
                <a:lnTo>
                  <a:pt x="0" y="1058117"/>
                </a:lnTo>
                <a:lnTo>
                  <a:pt x="852420" y="964614"/>
                </a:lnTo>
                <a:lnTo>
                  <a:pt x="436180" y="851416"/>
                </a:lnTo>
                <a:lnTo>
                  <a:pt x="219080" y="851416"/>
                </a:lnTo>
                <a:lnTo>
                  <a:pt x="33317" y="787469"/>
                </a:lnTo>
                <a:lnTo>
                  <a:pt x="157165" y="654554"/>
                </a:lnTo>
                <a:lnTo>
                  <a:pt x="600003" y="629959"/>
                </a:lnTo>
                <a:lnTo>
                  <a:pt x="1352469" y="629959"/>
                </a:lnTo>
                <a:lnTo>
                  <a:pt x="1338454" y="549085"/>
                </a:lnTo>
                <a:lnTo>
                  <a:pt x="1396172" y="477367"/>
                </a:lnTo>
                <a:lnTo>
                  <a:pt x="1219085" y="477367"/>
                </a:lnTo>
                <a:lnTo>
                  <a:pt x="916393" y="433985"/>
                </a:lnTo>
                <a:close/>
              </a:path>
              <a:path w="2838450" h="1058545">
                <a:moveTo>
                  <a:pt x="2831505" y="408501"/>
                </a:moveTo>
                <a:lnTo>
                  <a:pt x="2142898" y="408501"/>
                </a:lnTo>
                <a:lnTo>
                  <a:pt x="2300065" y="472469"/>
                </a:lnTo>
                <a:lnTo>
                  <a:pt x="2297705" y="792100"/>
                </a:lnTo>
                <a:lnTo>
                  <a:pt x="2495326" y="816963"/>
                </a:lnTo>
                <a:lnTo>
                  <a:pt x="2514384" y="876032"/>
                </a:lnTo>
                <a:lnTo>
                  <a:pt x="2823895" y="876032"/>
                </a:lnTo>
                <a:lnTo>
                  <a:pt x="2831505" y="408501"/>
                </a:lnTo>
                <a:close/>
              </a:path>
              <a:path w="2838450" h="1058545">
                <a:moveTo>
                  <a:pt x="400003" y="841578"/>
                </a:moveTo>
                <a:lnTo>
                  <a:pt x="219080" y="851416"/>
                </a:lnTo>
                <a:lnTo>
                  <a:pt x="436180" y="851416"/>
                </a:lnTo>
                <a:lnTo>
                  <a:pt x="400003" y="841578"/>
                </a:lnTo>
                <a:close/>
              </a:path>
              <a:path w="2838450" h="1058545">
                <a:moveTo>
                  <a:pt x="1352469" y="629959"/>
                </a:moveTo>
                <a:lnTo>
                  <a:pt x="600003" y="629959"/>
                </a:lnTo>
                <a:lnTo>
                  <a:pt x="1314316" y="836639"/>
                </a:lnTo>
                <a:lnTo>
                  <a:pt x="1385730" y="821881"/>
                </a:lnTo>
                <a:lnTo>
                  <a:pt x="1352469" y="629959"/>
                </a:lnTo>
                <a:close/>
              </a:path>
              <a:path w="2838450" h="1058545">
                <a:moveTo>
                  <a:pt x="2108684" y="442955"/>
                </a:moveTo>
                <a:lnTo>
                  <a:pt x="1423866" y="442955"/>
                </a:lnTo>
                <a:lnTo>
                  <a:pt x="1485741" y="457671"/>
                </a:lnTo>
                <a:lnTo>
                  <a:pt x="1685762" y="605344"/>
                </a:lnTo>
                <a:lnTo>
                  <a:pt x="1957197" y="595505"/>
                </a:lnTo>
                <a:lnTo>
                  <a:pt x="2108684" y="442955"/>
                </a:lnTo>
                <a:close/>
              </a:path>
              <a:path w="2838450" h="1058545">
                <a:moveTo>
                  <a:pt x="2838154" y="0"/>
                </a:moveTo>
                <a:lnTo>
                  <a:pt x="2681028" y="98399"/>
                </a:lnTo>
                <a:lnTo>
                  <a:pt x="2557240" y="137793"/>
                </a:lnTo>
                <a:lnTo>
                  <a:pt x="2295305" y="162429"/>
                </a:lnTo>
                <a:lnTo>
                  <a:pt x="1433385" y="408501"/>
                </a:lnTo>
                <a:lnTo>
                  <a:pt x="1219085" y="477367"/>
                </a:lnTo>
                <a:lnTo>
                  <a:pt x="1396172" y="477367"/>
                </a:lnTo>
                <a:lnTo>
                  <a:pt x="1423866" y="442955"/>
                </a:lnTo>
                <a:lnTo>
                  <a:pt x="2108684" y="442955"/>
                </a:lnTo>
                <a:lnTo>
                  <a:pt x="2142898" y="408501"/>
                </a:lnTo>
                <a:lnTo>
                  <a:pt x="2831505" y="408501"/>
                </a:lnTo>
                <a:lnTo>
                  <a:pt x="2838154" y="0"/>
                </a:lnTo>
                <a:close/>
              </a:path>
            </a:pathLst>
          </a:custGeom>
          <a:solidFill>
            <a:srgbClr val="C27BA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3076051" y="2320938"/>
            <a:ext cx="2838450" cy="1058545"/>
          </a:xfrm>
          <a:custGeom>
            <a:avLst/>
            <a:gdLst/>
            <a:ahLst/>
            <a:cxnLst/>
            <a:rect l="l" t="t" r="r" b="b"/>
            <a:pathLst>
              <a:path w="2838450" h="1058545">
                <a:moveTo>
                  <a:pt x="852420" y="964615"/>
                </a:moveTo>
                <a:lnTo>
                  <a:pt x="0" y="1058117"/>
                </a:lnTo>
                <a:lnTo>
                  <a:pt x="4759" y="610283"/>
                </a:lnTo>
                <a:lnTo>
                  <a:pt x="652398" y="536436"/>
                </a:lnTo>
                <a:lnTo>
                  <a:pt x="916394" y="433985"/>
                </a:lnTo>
                <a:lnTo>
                  <a:pt x="1219086" y="477367"/>
                </a:lnTo>
                <a:lnTo>
                  <a:pt x="1433386" y="408502"/>
                </a:lnTo>
                <a:lnTo>
                  <a:pt x="2295305" y="162429"/>
                </a:lnTo>
                <a:lnTo>
                  <a:pt x="2557240" y="137793"/>
                </a:lnTo>
                <a:lnTo>
                  <a:pt x="2681029" y="98400"/>
                </a:lnTo>
                <a:lnTo>
                  <a:pt x="2838154" y="0"/>
                </a:lnTo>
                <a:lnTo>
                  <a:pt x="2823895" y="876032"/>
                </a:lnTo>
                <a:lnTo>
                  <a:pt x="2514384" y="876032"/>
                </a:lnTo>
                <a:lnTo>
                  <a:pt x="2495326" y="816963"/>
                </a:lnTo>
                <a:lnTo>
                  <a:pt x="2297705" y="792099"/>
                </a:lnTo>
                <a:lnTo>
                  <a:pt x="2300064" y="472469"/>
                </a:lnTo>
                <a:lnTo>
                  <a:pt x="2142899" y="408502"/>
                </a:lnTo>
                <a:lnTo>
                  <a:pt x="1957197" y="595506"/>
                </a:lnTo>
                <a:lnTo>
                  <a:pt x="1685762" y="605343"/>
                </a:lnTo>
                <a:lnTo>
                  <a:pt x="1485741" y="457671"/>
                </a:lnTo>
                <a:lnTo>
                  <a:pt x="1423866" y="442955"/>
                </a:lnTo>
                <a:lnTo>
                  <a:pt x="1338454" y="549085"/>
                </a:lnTo>
                <a:lnTo>
                  <a:pt x="1385730" y="821882"/>
                </a:lnTo>
                <a:lnTo>
                  <a:pt x="1314317" y="836639"/>
                </a:lnTo>
                <a:lnTo>
                  <a:pt x="600003" y="629959"/>
                </a:lnTo>
                <a:lnTo>
                  <a:pt x="157165" y="654554"/>
                </a:lnTo>
                <a:lnTo>
                  <a:pt x="33316" y="787470"/>
                </a:lnTo>
                <a:lnTo>
                  <a:pt x="219079" y="851416"/>
                </a:lnTo>
                <a:lnTo>
                  <a:pt x="400002" y="841578"/>
                </a:lnTo>
                <a:lnTo>
                  <a:pt x="852420" y="964615"/>
                </a:lnTo>
                <a:close/>
              </a:path>
            </a:pathLst>
          </a:custGeom>
          <a:ln w="38100">
            <a:solidFill>
              <a:srgbClr val="C27BA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085572" y="2266792"/>
            <a:ext cx="2814955" cy="640080"/>
          </a:xfrm>
          <a:custGeom>
            <a:avLst/>
            <a:gdLst/>
            <a:ahLst/>
            <a:cxnLst/>
            <a:rect l="l" t="t" r="r" b="b"/>
            <a:pathLst>
              <a:path w="2814954" h="640080">
                <a:moveTo>
                  <a:pt x="0" y="0"/>
                </a:moveTo>
                <a:lnTo>
                  <a:pt x="0" y="639796"/>
                </a:lnTo>
                <a:lnTo>
                  <a:pt x="619061" y="561051"/>
                </a:lnTo>
                <a:lnTo>
                  <a:pt x="904794" y="442934"/>
                </a:lnTo>
                <a:lnTo>
                  <a:pt x="1346971" y="442934"/>
                </a:lnTo>
                <a:lnTo>
                  <a:pt x="2238170" y="182105"/>
                </a:lnTo>
                <a:lnTo>
                  <a:pt x="2614375" y="137814"/>
                </a:lnTo>
                <a:lnTo>
                  <a:pt x="2814375" y="9837"/>
                </a:lnTo>
                <a:lnTo>
                  <a:pt x="0" y="0"/>
                </a:lnTo>
                <a:close/>
              </a:path>
              <a:path w="2814954" h="640080">
                <a:moveTo>
                  <a:pt x="1346971" y="442934"/>
                </a:moveTo>
                <a:lnTo>
                  <a:pt x="904794" y="442934"/>
                </a:lnTo>
                <a:lnTo>
                  <a:pt x="1161950" y="497084"/>
                </a:lnTo>
                <a:lnTo>
                  <a:pt x="1346971" y="442934"/>
                </a:lnTo>
                <a:close/>
              </a:path>
            </a:pathLst>
          </a:custGeom>
          <a:solidFill>
            <a:srgbClr val="4A86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3085572" y="2266792"/>
            <a:ext cx="2814955" cy="640080"/>
          </a:xfrm>
          <a:custGeom>
            <a:avLst/>
            <a:gdLst/>
            <a:ahLst/>
            <a:cxnLst/>
            <a:rect l="l" t="t" r="r" b="b"/>
            <a:pathLst>
              <a:path w="2814954" h="640080">
                <a:moveTo>
                  <a:pt x="0" y="639797"/>
                </a:moveTo>
                <a:lnTo>
                  <a:pt x="0" y="0"/>
                </a:lnTo>
                <a:lnTo>
                  <a:pt x="2814376" y="9837"/>
                </a:lnTo>
                <a:lnTo>
                  <a:pt x="2614375" y="137813"/>
                </a:lnTo>
                <a:lnTo>
                  <a:pt x="2238170" y="182105"/>
                </a:lnTo>
                <a:lnTo>
                  <a:pt x="1161951" y="497084"/>
                </a:lnTo>
                <a:lnTo>
                  <a:pt x="904795" y="442934"/>
                </a:lnTo>
                <a:lnTo>
                  <a:pt x="619061" y="561052"/>
                </a:lnTo>
                <a:lnTo>
                  <a:pt x="0" y="639797"/>
                </a:lnTo>
                <a:close/>
              </a:path>
            </a:pathLst>
          </a:custGeom>
          <a:ln w="28575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0" y="1302589"/>
            <a:ext cx="6050915" cy="4920615"/>
          </a:xfrm>
          <a:custGeom>
            <a:avLst/>
            <a:gdLst/>
            <a:ahLst/>
            <a:cxnLst/>
            <a:rect l="l" t="t" r="r" b="b"/>
            <a:pathLst>
              <a:path w="6050915" h="4920615">
                <a:moveTo>
                  <a:pt x="0" y="0"/>
                </a:moveTo>
                <a:lnTo>
                  <a:pt x="6050338" y="0"/>
                </a:lnTo>
                <a:lnTo>
                  <a:pt x="6050338" y="4920463"/>
                </a:lnTo>
                <a:lnTo>
                  <a:pt x="0" y="4920463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068575" y="1216256"/>
            <a:ext cx="3112135" cy="4089400"/>
          </a:xfrm>
          <a:custGeom>
            <a:avLst/>
            <a:gdLst/>
            <a:ahLst/>
            <a:cxnLst/>
            <a:rect l="l" t="t" r="r" b="b"/>
            <a:pathLst>
              <a:path w="3112134" h="4089400">
                <a:moveTo>
                  <a:pt x="0" y="0"/>
                </a:moveTo>
                <a:lnTo>
                  <a:pt x="3111536" y="0"/>
                </a:lnTo>
                <a:lnTo>
                  <a:pt x="3111536" y="4088954"/>
                </a:lnTo>
                <a:lnTo>
                  <a:pt x="0" y="4088954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31" name="object 3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4097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6</a:t>
            </a:fld>
            <a:endParaRPr spc="-15" dirty="0"/>
          </a:p>
        </p:txBody>
      </p:sp>
      <p:sp>
        <p:nvSpPr>
          <p:cNvPr id="32" name="object 32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595576" y="4405020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569561" y="0"/>
                </a:moveTo>
                <a:lnTo>
                  <a:pt x="169819" y="0"/>
                </a:lnTo>
                <a:lnTo>
                  <a:pt x="0" y="183729"/>
                </a:lnTo>
                <a:lnTo>
                  <a:pt x="399743" y="183729"/>
                </a:lnTo>
                <a:lnTo>
                  <a:pt x="56956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9595576" y="4405020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0" y="183729"/>
                </a:moveTo>
                <a:lnTo>
                  <a:pt x="169818" y="0"/>
                </a:lnTo>
                <a:lnTo>
                  <a:pt x="569561" y="0"/>
                </a:lnTo>
                <a:lnTo>
                  <a:pt x="399742" y="183729"/>
                </a:lnTo>
                <a:lnTo>
                  <a:pt x="0" y="18372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8318656" y="4864344"/>
            <a:ext cx="3472489" cy="117586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318656" y="4864344"/>
            <a:ext cx="3472815" cy="1176020"/>
          </a:xfrm>
          <a:custGeom>
            <a:avLst/>
            <a:gdLst/>
            <a:ahLst/>
            <a:cxnLst/>
            <a:rect l="l" t="t" r="r" b="b"/>
            <a:pathLst>
              <a:path w="3472815" h="1176020">
                <a:moveTo>
                  <a:pt x="0" y="1175869"/>
                </a:moveTo>
                <a:lnTo>
                  <a:pt x="1086843" y="0"/>
                </a:lnTo>
                <a:lnTo>
                  <a:pt x="3472490" y="0"/>
                </a:lnTo>
                <a:lnTo>
                  <a:pt x="2385646" y="1175869"/>
                </a:lnTo>
                <a:lnTo>
                  <a:pt x="0" y="117586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902306" y="5229705"/>
            <a:ext cx="599440" cy="5308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499"/>
              </a:lnSpc>
            </a:pPr>
            <a:r>
              <a:rPr sz="1800" spc="-25" dirty="0">
                <a:latin typeface="Calibri"/>
                <a:cs typeface="Calibri"/>
              </a:rPr>
              <a:t>I</a:t>
            </a:r>
            <a:r>
              <a:rPr sz="1800" spc="-10" dirty="0">
                <a:latin typeface="Calibri"/>
                <a:cs typeface="Calibri"/>
              </a:rPr>
              <a:t>npu</a:t>
            </a:r>
            <a:r>
              <a:rPr sz="1800" dirty="0">
                <a:latin typeface="Calibri"/>
                <a:cs typeface="Calibri"/>
              </a:rPr>
              <a:t>t </a:t>
            </a:r>
            <a:r>
              <a:rPr sz="1800" spc="15" dirty="0">
                <a:latin typeface="Calibri"/>
                <a:cs typeface="Calibri"/>
              </a:rPr>
              <a:t>i</a:t>
            </a:r>
            <a:r>
              <a:rPr sz="1800" dirty="0">
                <a:latin typeface="Calibri"/>
                <a:cs typeface="Calibri"/>
              </a:rPr>
              <a:t>ma</a:t>
            </a:r>
            <a:r>
              <a:rPr sz="1800" spc="15" dirty="0">
                <a:latin typeface="Calibri"/>
                <a:cs typeface="Calibri"/>
              </a:rPr>
              <a:t>g</a:t>
            </a:r>
            <a:r>
              <a:rPr sz="1800" dirty="0">
                <a:latin typeface="Calibri"/>
                <a:cs typeface="Calibri"/>
              </a:rPr>
              <a:t>e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8980082" y="4928650"/>
            <a:ext cx="1755139" cy="753745"/>
          </a:xfrm>
          <a:custGeom>
            <a:avLst/>
            <a:gdLst/>
            <a:ahLst/>
            <a:cxnLst/>
            <a:rect l="l" t="t" r="r" b="b"/>
            <a:pathLst>
              <a:path w="1755140" h="753745">
                <a:moveTo>
                  <a:pt x="1754618" y="0"/>
                </a:moveTo>
                <a:lnTo>
                  <a:pt x="696258" y="0"/>
                </a:lnTo>
                <a:lnTo>
                  <a:pt x="0" y="753291"/>
                </a:lnTo>
                <a:lnTo>
                  <a:pt x="1058359" y="753291"/>
                </a:lnTo>
                <a:lnTo>
                  <a:pt x="175461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980082" y="4928650"/>
            <a:ext cx="1755139" cy="753745"/>
          </a:xfrm>
          <a:custGeom>
            <a:avLst/>
            <a:gdLst/>
            <a:ahLst/>
            <a:cxnLst/>
            <a:rect l="l" t="t" r="r" b="b"/>
            <a:pathLst>
              <a:path w="1755140" h="753745">
                <a:moveTo>
                  <a:pt x="0" y="753291"/>
                </a:moveTo>
                <a:lnTo>
                  <a:pt x="696259" y="0"/>
                </a:lnTo>
                <a:lnTo>
                  <a:pt x="1754618" y="0"/>
                </a:lnTo>
                <a:lnTo>
                  <a:pt x="1058358" y="753291"/>
                </a:lnTo>
                <a:lnTo>
                  <a:pt x="0" y="75329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0734700" y="4947023"/>
            <a:ext cx="836294" cy="312420"/>
          </a:xfrm>
          <a:custGeom>
            <a:avLst/>
            <a:gdLst/>
            <a:ahLst/>
            <a:cxnLst/>
            <a:rect l="l" t="t" r="r" b="b"/>
            <a:pathLst>
              <a:path w="836295" h="312420">
                <a:moveTo>
                  <a:pt x="835969" y="0"/>
                </a:moveTo>
                <a:lnTo>
                  <a:pt x="288692" y="0"/>
                </a:lnTo>
                <a:lnTo>
                  <a:pt x="0" y="312339"/>
                </a:lnTo>
                <a:lnTo>
                  <a:pt x="547277" y="312339"/>
                </a:lnTo>
                <a:lnTo>
                  <a:pt x="83596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0734700" y="4947023"/>
            <a:ext cx="836294" cy="312420"/>
          </a:xfrm>
          <a:custGeom>
            <a:avLst/>
            <a:gdLst/>
            <a:ahLst/>
            <a:cxnLst/>
            <a:rect l="l" t="t" r="r" b="b"/>
            <a:pathLst>
              <a:path w="836295" h="312420">
                <a:moveTo>
                  <a:pt x="0" y="312340"/>
                </a:moveTo>
                <a:lnTo>
                  <a:pt x="288692" y="0"/>
                </a:lnTo>
                <a:lnTo>
                  <a:pt x="835969" y="0"/>
                </a:lnTo>
                <a:lnTo>
                  <a:pt x="547277" y="312340"/>
                </a:lnTo>
                <a:lnTo>
                  <a:pt x="0" y="31234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8373774" y="5544144"/>
            <a:ext cx="817880" cy="478155"/>
          </a:xfrm>
          <a:custGeom>
            <a:avLst/>
            <a:gdLst/>
            <a:ahLst/>
            <a:cxnLst/>
            <a:rect l="l" t="t" r="r" b="b"/>
            <a:pathLst>
              <a:path w="817879" h="478154">
                <a:moveTo>
                  <a:pt x="817596" y="0"/>
                </a:moveTo>
                <a:lnTo>
                  <a:pt x="441530" y="0"/>
                </a:lnTo>
                <a:lnTo>
                  <a:pt x="0" y="477697"/>
                </a:lnTo>
                <a:lnTo>
                  <a:pt x="376067" y="477697"/>
                </a:lnTo>
                <a:lnTo>
                  <a:pt x="817596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8373774" y="5544144"/>
            <a:ext cx="817880" cy="478155"/>
          </a:xfrm>
          <a:custGeom>
            <a:avLst/>
            <a:gdLst/>
            <a:ahLst/>
            <a:cxnLst/>
            <a:rect l="l" t="t" r="r" b="b"/>
            <a:pathLst>
              <a:path w="817879" h="478154">
                <a:moveTo>
                  <a:pt x="0" y="477697"/>
                </a:moveTo>
                <a:lnTo>
                  <a:pt x="441530" y="0"/>
                </a:lnTo>
                <a:lnTo>
                  <a:pt x="817596" y="0"/>
                </a:lnTo>
                <a:lnTo>
                  <a:pt x="376066" y="477697"/>
                </a:lnTo>
                <a:lnTo>
                  <a:pt x="0" y="477697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0307529" y="3036234"/>
            <a:ext cx="252729" cy="1240790"/>
          </a:xfrm>
          <a:custGeom>
            <a:avLst/>
            <a:gdLst/>
            <a:ahLst/>
            <a:cxnLst/>
            <a:rect l="l" t="t" r="r" b="b"/>
            <a:pathLst>
              <a:path w="252729" h="1240789">
                <a:moveTo>
                  <a:pt x="252627" y="0"/>
                </a:moveTo>
                <a:lnTo>
                  <a:pt x="0" y="252628"/>
                </a:lnTo>
                <a:lnTo>
                  <a:pt x="0" y="1240175"/>
                </a:lnTo>
                <a:lnTo>
                  <a:pt x="252627" y="987548"/>
                </a:lnTo>
                <a:lnTo>
                  <a:pt x="252627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549644" y="3036234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29">
                <a:moveTo>
                  <a:pt x="1010512" y="0"/>
                </a:moveTo>
                <a:lnTo>
                  <a:pt x="252629" y="0"/>
                </a:lnTo>
                <a:lnTo>
                  <a:pt x="0" y="252628"/>
                </a:lnTo>
                <a:lnTo>
                  <a:pt x="757885" y="252628"/>
                </a:lnTo>
                <a:lnTo>
                  <a:pt x="10105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9549644" y="3036234"/>
            <a:ext cx="1010919" cy="1240790"/>
          </a:xfrm>
          <a:custGeom>
            <a:avLst/>
            <a:gdLst/>
            <a:ahLst/>
            <a:cxnLst/>
            <a:rect l="l" t="t" r="r" b="b"/>
            <a:pathLst>
              <a:path w="1010920" h="1240789">
                <a:moveTo>
                  <a:pt x="0" y="252628"/>
                </a:moveTo>
                <a:lnTo>
                  <a:pt x="252628" y="0"/>
                </a:lnTo>
                <a:lnTo>
                  <a:pt x="1010513" y="0"/>
                </a:lnTo>
                <a:lnTo>
                  <a:pt x="1010513" y="987547"/>
                </a:lnTo>
                <a:lnTo>
                  <a:pt x="757885" y="1240175"/>
                </a:lnTo>
                <a:lnTo>
                  <a:pt x="0" y="1240175"/>
                </a:lnTo>
                <a:lnTo>
                  <a:pt x="0" y="252628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549644" y="3036234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29">
                <a:moveTo>
                  <a:pt x="0" y="252628"/>
                </a:moveTo>
                <a:lnTo>
                  <a:pt x="757885" y="252628"/>
                </a:lnTo>
                <a:lnTo>
                  <a:pt x="1010513" y="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0307529" y="3288863"/>
            <a:ext cx="0" cy="988060"/>
          </a:xfrm>
          <a:custGeom>
            <a:avLst/>
            <a:gdLst/>
            <a:ahLst/>
            <a:cxnLst/>
            <a:rect l="l" t="t" r="r" b="b"/>
            <a:pathLst>
              <a:path h="988060">
                <a:moveTo>
                  <a:pt x="0" y="0"/>
                </a:moveTo>
                <a:lnTo>
                  <a:pt x="0" y="987546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9674557" y="3532517"/>
            <a:ext cx="483870" cy="512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5725" marR="5080" indent="-73660">
              <a:lnSpc>
                <a:spcPct val="102800"/>
              </a:lnSpc>
            </a:pPr>
            <a:r>
              <a:rPr sz="1700" spc="25" dirty="0">
                <a:latin typeface="Calibri"/>
                <a:cs typeface="Calibri"/>
              </a:rPr>
              <a:t>C</a:t>
            </a:r>
            <a:r>
              <a:rPr sz="1700" spc="40" dirty="0">
                <a:latin typeface="Calibri"/>
                <a:cs typeface="Calibri"/>
              </a:rPr>
              <a:t>on</a:t>
            </a:r>
            <a:r>
              <a:rPr sz="1700" spc="15" dirty="0">
                <a:latin typeface="Calibri"/>
                <a:cs typeface="Calibri"/>
              </a:rPr>
              <a:t>v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spc="-20" dirty="0">
                <a:latin typeface="Calibri"/>
                <a:cs typeface="Calibri"/>
              </a:rPr>
              <a:t>N</a:t>
            </a:r>
            <a:r>
              <a:rPr sz="1700" spc="10" dirty="0">
                <a:latin typeface="Calibri"/>
                <a:cs typeface="Calibri"/>
              </a:rPr>
              <a:t>et</a:t>
            </a:r>
            <a:endParaRPr sz="1700">
              <a:latin typeface="Calibri"/>
              <a:cs typeface="Calibri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11501773" y="2760640"/>
            <a:ext cx="252729" cy="1240790"/>
          </a:xfrm>
          <a:custGeom>
            <a:avLst/>
            <a:gdLst/>
            <a:ahLst/>
            <a:cxnLst/>
            <a:rect l="l" t="t" r="r" b="b"/>
            <a:pathLst>
              <a:path w="252729" h="1240789">
                <a:moveTo>
                  <a:pt x="252627" y="0"/>
                </a:moveTo>
                <a:lnTo>
                  <a:pt x="0" y="252628"/>
                </a:lnTo>
                <a:lnTo>
                  <a:pt x="0" y="1240175"/>
                </a:lnTo>
                <a:lnTo>
                  <a:pt x="252627" y="987546"/>
                </a:lnTo>
                <a:lnTo>
                  <a:pt x="252627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0743886" y="2760640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30">
                <a:moveTo>
                  <a:pt x="1010513" y="0"/>
                </a:moveTo>
                <a:lnTo>
                  <a:pt x="252629" y="0"/>
                </a:lnTo>
                <a:lnTo>
                  <a:pt x="0" y="252628"/>
                </a:lnTo>
                <a:lnTo>
                  <a:pt x="757886" y="252628"/>
                </a:lnTo>
                <a:lnTo>
                  <a:pt x="101051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0743886" y="2760640"/>
            <a:ext cx="1010919" cy="1240790"/>
          </a:xfrm>
          <a:custGeom>
            <a:avLst/>
            <a:gdLst/>
            <a:ahLst/>
            <a:cxnLst/>
            <a:rect l="l" t="t" r="r" b="b"/>
            <a:pathLst>
              <a:path w="1010920" h="1240789">
                <a:moveTo>
                  <a:pt x="0" y="252628"/>
                </a:moveTo>
                <a:lnTo>
                  <a:pt x="252628" y="0"/>
                </a:lnTo>
                <a:lnTo>
                  <a:pt x="1010513" y="0"/>
                </a:lnTo>
                <a:lnTo>
                  <a:pt x="1010513" y="987547"/>
                </a:lnTo>
                <a:lnTo>
                  <a:pt x="757885" y="1240175"/>
                </a:lnTo>
                <a:lnTo>
                  <a:pt x="0" y="1240175"/>
                </a:lnTo>
                <a:lnTo>
                  <a:pt x="0" y="252628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0743886" y="2760640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30">
                <a:moveTo>
                  <a:pt x="0" y="252628"/>
                </a:moveTo>
                <a:lnTo>
                  <a:pt x="757885" y="252628"/>
                </a:lnTo>
                <a:lnTo>
                  <a:pt x="1010513" y="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1501771" y="3013269"/>
            <a:ext cx="0" cy="988060"/>
          </a:xfrm>
          <a:custGeom>
            <a:avLst/>
            <a:gdLst/>
            <a:ahLst/>
            <a:cxnLst/>
            <a:rect l="l" t="t" r="r" b="b"/>
            <a:pathLst>
              <a:path h="988060">
                <a:moveTo>
                  <a:pt x="0" y="0"/>
                </a:moveTo>
                <a:lnTo>
                  <a:pt x="0" y="987546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10872500" y="3256333"/>
            <a:ext cx="483870" cy="512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5725" marR="5080" indent="-73660">
              <a:lnSpc>
                <a:spcPct val="102800"/>
              </a:lnSpc>
            </a:pPr>
            <a:r>
              <a:rPr sz="1700" spc="25" dirty="0">
                <a:latin typeface="Calibri"/>
                <a:cs typeface="Calibri"/>
              </a:rPr>
              <a:t>C</a:t>
            </a:r>
            <a:r>
              <a:rPr sz="1700" spc="40" dirty="0">
                <a:latin typeface="Calibri"/>
                <a:cs typeface="Calibri"/>
              </a:rPr>
              <a:t>on</a:t>
            </a:r>
            <a:r>
              <a:rPr sz="1700" spc="15" dirty="0">
                <a:latin typeface="Calibri"/>
                <a:cs typeface="Calibri"/>
              </a:rPr>
              <a:t>v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spc="-20" dirty="0">
                <a:latin typeface="Calibri"/>
                <a:cs typeface="Calibri"/>
              </a:rPr>
              <a:t>N</a:t>
            </a:r>
            <a:r>
              <a:rPr sz="1700" spc="10" dirty="0">
                <a:latin typeface="Calibri"/>
                <a:cs typeface="Calibri"/>
              </a:rPr>
              <a:t>et</a:t>
            </a:r>
            <a:endParaRPr sz="1700">
              <a:latin typeface="Calibri"/>
              <a:cs typeface="Calibri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9202854" y="3422067"/>
            <a:ext cx="255270" cy="1240790"/>
          </a:xfrm>
          <a:custGeom>
            <a:avLst/>
            <a:gdLst/>
            <a:ahLst/>
            <a:cxnLst/>
            <a:rect l="l" t="t" r="r" b="b"/>
            <a:pathLst>
              <a:path w="255270" h="1240789">
                <a:moveTo>
                  <a:pt x="254924" y="0"/>
                </a:moveTo>
                <a:lnTo>
                  <a:pt x="0" y="254924"/>
                </a:lnTo>
                <a:lnTo>
                  <a:pt x="0" y="1240175"/>
                </a:lnTo>
                <a:lnTo>
                  <a:pt x="254924" y="985250"/>
                </a:lnTo>
                <a:lnTo>
                  <a:pt x="254924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438079" y="3422067"/>
            <a:ext cx="1019810" cy="255270"/>
          </a:xfrm>
          <a:custGeom>
            <a:avLst/>
            <a:gdLst/>
            <a:ahLst/>
            <a:cxnLst/>
            <a:rect l="l" t="t" r="r" b="b"/>
            <a:pathLst>
              <a:path w="1019809" h="255270">
                <a:moveTo>
                  <a:pt x="1019699" y="0"/>
                </a:moveTo>
                <a:lnTo>
                  <a:pt x="254925" y="0"/>
                </a:lnTo>
                <a:lnTo>
                  <a:pt x="0" y="254924"/>
                </a:lnTo>
                <a:lnTo>
                  <a:pt x="764774" y="254924"/>
                </a:lnTo>
                <a:lnTo>
                  <a:pt x="101969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438079" y="3422067"/>
            <a:ext cx="1019810" cy="1240790"/>
          </a:xfrm>
          <a:custGeom>
            <a:avLst/>
            <a:gdLst/>
            <a:ahLst/>
            <a:cxnLst/>
            <a:rect l="l" t="t" r="r" b="b"/>
            <a:pathLst>
              <a:path w="1019809" h="1240789">
                <a:moveTo>
                  <a:pt x="0" y="254924"/>
                </a:moveTo>
                <a:lnTo>
                  <a:pt x="254924" y="0"/>
                </a:lnTo>
                <a:lnTo>
                  <a:pt x="1019699" y="0"/>
                </a:lnTo>
                <a:lnTo>
                  <a:pt x="1019699" y="985250"/>
                </a:lnTo>
                <a:lnTo>
                  <a:pt x="764774" y="1240175"/>
                </a:lnTo>
                <a:lnTo>
                  <a:pt x="0" y="1240175"/>
                </a:lnTo>
                <a:lnTo>
                  <a:pt x="0" y="25492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438079" y="3422067"/>
            <a:ext cx="1019810" cy="255270"/>
          </a:xfrm>
          <a:custGeom>
            <a:avLst/>
            <a:gdLst/>
            <a:ahLst/>
            <a:cxnLst/>
            <a:rect l="l" t="t" r="r" b="b"/>
            <a:pathLst>
              <a:path w="1019809" h="255270">
                <a:moveTo>
                  <a:pt x="0" y="254924"/>
                </a:moveTo>
                <a:lnTo>
                  <a:pt x="764774" y="254924"/>
                </a:lnTo>
                <a:lnTo>
                  <a:pt x="1019699" y="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202853" y="3676991"/>
            <a:ext cx="0" cy="985519"/>
          </a:xfrm>
          <a:custGeom>
            <a:avLst/>
            <a:gdLst/>
            <a:ahLst/>
            <a:cxnLst/>
            <a:rect l="l" t="t" r="r" b="b"/>
            <a:pathLst>
              <a:path h="985520">
                <a:moveTo>
                  <a:pt x="0" y="0"/>
                </a:moveTo>
                <a:lnTo>
                  <a:pt x="0" y="98525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8568477" y="3916100"/>
            <a:ext cx="483870" cy="512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5725" marR="5080" indent="-73660">
              <a:lnSpc>
                <a:spcPct val="102800"/>
              </a:lnSpc>
            </a:pPr>
            <a:r>
              <a:rPr sz="1700" spc="25" dirty="0">
                <a:latin typeface="Calibri"/>
                <a:cs typeface="Calibri"/>
              </a:rPr>
              <a:t>C</a:t>
            </a:r>
            <a:r>
              <a:rPr sz="1700" spc="40" dirty="0">
                <a:latin typeface="Calibri"/>
                <a:cs typeface="Calibri"/>
              </a:rPr>
              <a:t>on</a:t>
            </a:r>
            <a:r>
              <a:rPr sz="1700" spc="15" dirty="0">
                <a:latin typeface="Calibri"/>
                <a:cs typeface="Calibri"/>
              </a:rPr>
              <a:t>v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spc="-20" dirty="0">
                <a:latin typeface="Calibri"/>
                <a:cs typeface="Calibri"/>
              </a:rPr>
              <a:t>N</a:t>
            </a:r>
            <a:r>
              <a:rPr sz="1700" spc="10" dirty="0">
                <a:latin typeface="Calibri"/>
                <a:cs typeface="Calibri"/>
              </a:rPr>
              <a:t>et</a:t>
            </a:r>
            <a:endParaRPr sz="17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10900057" y="4175358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569561" y="0"/>
                </a:moveTo>
                <a:lnTo>
                  <a:pt x="169819" y="0"/>
                </a:lnTo>
                <a:lnTo>
                  <a:pt x="0" y="183729"/>
                </a:lnTo>
                <a:lnTo>
                  <a:pt x="399743" y="183729"/>
                </a:lnTo>
                <a:lnTo>
                  <a:pt x="56956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0900057" y="4175358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0" y="183729"/>
                </a:moveTo>
                <a:lnTo>
                  <a:pt x="169818" y="0"/>
                </a:lnTo>
                <a:lnTo>
                  <a:pt x="569561" y="0"/>
                </a:lnTo>
                <a:lnTo>
                  <a:pt x="399742" y="183729"/>
                </a:lnTo>
                <a:lnTo>
                  <a:pt x="0" y="18372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8612623" y="4845972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569561" y="0"/>
                </a:moveTo>
                <a:lnTo>
                  <a:pt x="169819" y="0"/>
                </a:lnTo>
                <a:lnTo>
                  <a:pt x="0" y="183729"/>
                </a:lnTo>
                <a:lnTo>
                  <a:pt x="399743" y="183729"/>
                </a:lnTo>
                <a:lnTo>
                  <a:pt x="56956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8612623" y="4845972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0" y="183729"/>
                </a:moveTo>
                <a:lnTo>
                  <a:pt x="169818" y="0"/>
                </a:lnTo>
                <a:lnTo>
                  <a:pt x="569561" y="0"/>
                </a:lnTo>
                <a:lnTo>
                  <a:pt x="399742" y="183729"/>
                </a:lnTo>
                <a:lnTo>
                  <a:pt x="0" y="18372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/>
          <p:nvPr/>
        </p:nvSpPr>
        <p:spPr>
          <a:xfrm>
            <a:off x="8644775" y="3031642"/>
            <a:ext cx="661670" cy="275590"/>
          </a:xfrm>
          <a:prstGeom prst="rect">
            <a:avLst/>
          </a:prstGeom>
          <a:ln w="18372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90170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spc="15" dirty="0">
                <a:latin typeface="Calibri"/>
                <a:cs typeface="Calibri"/>
              </a:rPr>
              <a:t>l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1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8823911" y="3339388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79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8823911" y="3339388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9600169" y="2664183"/>
            <a:ext cx="707390" cy="285115"/>
          </a:xfrm>
          <a:prstGeom prst="rect">
            <a:avLst/>
          </a:prstGeom>
          <a:ln w="18372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07314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spc="15" dirty="0">
                <a:latin typeface="Calibri"/>
                <a:cs typeface="Calibri"/>
              </a:rPr>
              <a:t>l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1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9926289" y="2971929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80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9926289" y="2971929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/>
          <p:nvPr/>
        </p:nvSpPr>
        <p:spPr>
          <a:xfrm>
            <a:off x="11152685" y="2388588"/>
            <a:ext cx="643255" cy="275590"/>
          </a:xfrm>
          <a:prstGeom prst="rect">
            <a:avLst/>
          </a:prstGeom>
          <a:ln w="18372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74930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spc="15" dirty="0">
                <a:latin typeface="Calibri"/>
                <a:cs typeface="Calibri"/>
              </a:rPr>
              <a:t>l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1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11249142" y="269633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80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1249142" y="269633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8750420" y="5048074"/>
            <a:ext cx="184150" cy="744220"/>
          </a:xfrm>
          <a:custGeom>
            <a:avLst/>
            <a:gdLst/>
            <a:ahLst/>
            <a:cxnLst/>
            <a:rect l="l" t="t" r="r" b="b"/>
            <a:pathLst>
              <a:path w="184150" h="744220">
                <a:moveTo>
                  <a:pt x="137796" y="91864"/>
                </a:moveTo>
                <a:lnTo>
                  <a:pt x="45932" y="91864"/>
                </a:lnTo>
                <a:lnTo>
                  <a:pt x="45932" y="744104"/>
                </a:lnTo>
                <a:lnTo>
                  <a:pt x="137796" y="744104"/>
                </a:lnTo>
                <a:lnTo>
                  <a:pt x="137796" y="91864"/>
                </a:lnTo>
                <a:close/>
              </a:path>
              <a:path w="184150" h="744220">
                <a:moveTo>
                  <a:pt x="91864" y="0"/>
                </a:moveTo>
                <a:lnTo>
                  <a:pt x="0" y="91864"/>
                </a:lnTo>
                <a:lnTo>
                  <a:pt x="183729" y="91864"/>
                </a:lnTo>
                <a:lnTo>
                  <a:pt x="9186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8750420" y="5048074"/>
            <a:ext cx="184150" cy="744220"/>
          </a:xfrm>
          <a:custGeom>
            <a:avLst/>
            <a:gdLst/>
            <a:ahLst/>
            <a:cxnLst/>
            <a:rect l="l" t="t" r="r" b="b"/>
            <a:pathLst>
              <a:path w="184150" h="744220">
                <a:moveTo>
                  <a:pt x="0" y="91864"/>
                </a:moveTo>
                <a:lnTo>
                  <a:pt x="91865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744105"/>
                </a:lnTo>
                <a:lnTo>
                  <a:pt x="45932" y="744105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8759606" y="468061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79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8759606" y="468061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9788493" y="4643869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137796" y="91865"/>
                </a:moveTo>
                <a:lnTo>
                  <a:pt x="45932" y="91865"/>
                </a:lnTo>
                <a:lnTo>
                  <a:pt x="45932" y="734918"/>
                </a:lnTo>
                <a:lnTo>
                  <a:pt x="137796" y="734918"/>
                </a:lnTo>
                <a:lnTo>
                  <a:pt x="137796" y="91865"/>
                </a:lnTo>
                <a:close/>
              </a:path>
              <a:path w="184150" h="735329">
                <a:moveTo>
                  <a:pt x="91864" y="0"/>
                </a:moveTo>
                <a:lnTo>
                  <a:pt x="0" y="91865"/>
                </a:lnTo>
                <a:lnTo>
                  <a:pt x="183729" y="91865"/>
                </a:lnTo>
                <a:lnTo>
                  <a:pt x="9186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9788493" y="4643869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734918"/>
                </a:lnTo>
                <a:lnTo>
                  <a:pt x="45932" y="734918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9788493" y="4294783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137796" y="91864"/>
                </a:moveTo>
                <a:lnTo>
                  <a:pt x="45932" y="91864"/>
                </a:lnTo>
                <a:lnTo>
                  <a:pt x="45932" y="220475"/>
                </a:lnTo>
                <a:lnTo>
                  <a:pt x="137796" y="220475"/>
                </a:lnTo>
                <a:lnTo>
                  <a:pt x="137796" y="91864"/>
                </a:lnTo>
                <a:close/>
              </a:path>
              <a:path w="184150" h="220979">
                <a:moveTo>
                  <a:pt x="91864" y="0"/>
                </a:moveTo>
                <a:lnTo>
                  <a:pt x="0" y="91864"/>
                </a:lnTo>
                <a:lnTo>
                  <a:pt x="183729" y="91864"/>
                </a:lnTo>
                <a:lnTo>
                  <a:pt x="9186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9788493" y="4294783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220475"/>
                </a:lnTo>
                <a:lnTo>
                  <a:pt x="45932" y="220475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1065413" y="4386647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137797" y="91865"/>
                </a:moveTo>
                <a:lnTo>
                  <a:pt x="45932" y="91865"/>
                </a:lnTo>
                <a:lnTo>
                  <a:pt x="45932" y="734918"/>
                </a:lnTo>
                <a:lnTo>
                  <a:pt x="137797" y="734918"/>
                </a:lnTo>
                <a:lnTo>
                  <a:pt x="137797" y="91865"/>
                </a:lnTo>
                <a:close/>
              </a:path>
              <a:path w="184150" h="735329">
                <a:moveTo>
                  <a:pt x="91865" y="0"/>
                </a:moveTo>
                <a:lnTo>
                  <a:pt x="0" y="91865"/>
                </a:lnTo>
                <a:lnTo>
                  <a:pt x="183729" y="91865"/>
                </a:lnTo>
                <a:lnTo>
                  <a:pt x="9186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1065413" y="4386647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734918"/>
                </a:lnTo>
                <a:lnTo>
                  <a:pt x="45932" y="734918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1065413" y="4028375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137797" y="91864"/>
                </a:moveTo>
                <a:lnTo>
                  <a:pt x="45932" y="91864"/>
                </a:lnTo>
                <a:lnTo>
                  <a:pt x="45932" y="220475"/>
                </a:lnTo>
                <a:lnTo>
                  <a:pt x="137797" y="220475"/>
                </a:lnTo>
                <a:lnTo>
                  <a:pt x="137797" y="91864"/>
                </a:lnTo>
                <a:close/>
              </a:path>
              <a:path w="184150" h="220979">
                <a:moveTo>
                  <a:pt x="91865" y="0"/>
                </a:moveTo>
                <a:lnTo>
                  <a:pt x="0" y="91864"/>
                </a:lnTo>
                <a:lnTo>
                  <a:pt x="183729" y="91864"/>
                </a:lnTo>
                <a:lnTo>
                  <a:pt x="9186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1065413" y="4028375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220475"/>
                </a:lnTo>
                <a:lnTo>
                  <a:pt x="45932" y="220475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 txBox="1"/>
          <p:nvPr/>
        </p:nvSpPr>
        <p:spPr>
          <a:xfrm>
            <a:off x="10408580" y="2388588"/>
            <a:ext cx="661670" cy="275590"/>
          </a:xfrm>
          <a:prstGeom prst="rect">
            <a:avLst/>
          </a:prstGeom>
          <a:ln w="18372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3820">
              <a:lnSpc>
                <a:spcPct val="100000"/>
              </a:lnSpc>
            </a:pPr>
            <a:r>
              <a:rPr sz="1800" spc="2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b</a:t>
            </a:r>
            <a:r>
              <a:rPr sz="1800" spc="-1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7" name="object 57"/>
          <p:cNvSpPr/>
          <p:nvPr/>
        </p:nvSpPr>
        <p:spPr>
          <a:xfrm>
            <a:off x="10900740" y="273166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156564" y="93938"/>
                </a:moveTo>
                <a:lnTo>
                  <a:pt x="31313" y="93938"/>
                </a:lnTo>
                <a:lnTo>
                  <a:pt x="128071" y="190695"/>
                </a:lnTo>
                <a:lnTo>
                  <a:pt x="190696" y="128070"/>
                </a:lnTo>
                <a:lnTo>
                  <a:pt x="156564" y="93938"/>
                </a:lnTo>
                <a:close/>
              </a:path>
              <a:path w="191134" h="191135">
                <a:moveTo>
                  <a:pt x="125251" y="0"/>
                </a:moveTo>
                <a:lnTo>
                  <a:pt x="0" y="0"/>
                </a:lnTo>
                <a:lnTo>
                  <a:pt x="0" y="125251"/>
                </a:lnTo>
                <a:lnTo>
                  <a:pt x="31313" y="93938"/>
                </a:lnTo>
                <a:lnTo>
                  <a:pt x="156564" y="93938"/>
                </a:lnTo>
                <a:lnTo>
                  <a:pt x="93938" y="31311"/>
                </a:lnTo>
                <a:lnTo>
                  <a:pt x="1252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0900740" y="273166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0" y="125250"/>
                </a:moveTo>
                <a:lnTo>
                  <a:pt x="0" y="0"/>
                </a:lnTo>
                <a:lnTo>
                  <a:pt x="125250" y="0"/>
                </a:lnTo>
                <a:lnTo>
                  <a:pt x="93938" y="31312"/>
                </a:lnTo>
                <a:lnTo>
                  <a:pt x="190696" y="128071"/>
                </a:lnTo>
                <a:lnTo>
                  <a:pt x="128071" y="190696"/>
                </a:lnTo>
                <a:lnTo>
                  <a:pt x="31312" y="93937"/>
                </a:lnTo>
                <a:lnTo>
                  <a:pt x="0" y="12525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9441482" y="3011714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156563" y="93938"/>
                </a:moveTo>
                <a:lnTo>
                  <a:pt x="31313" y="93938"/>
                </a:lnTo>
                <a:lnTo>
                  <a:pt x="128071" y="190696"/>
                </a:lnTo>
                <a:lnTo>
                  <a:pt x="190696" y="128071"/>
                </a:lnTo>
                <a:lnTo>
                  <a:pt x="156563" y="93938"/>
                </a:lnTo>
                <a:close/>
              </a:path>
              <a:path w="191134" h="191135">
                <a:moveTo>
                  <a:pt x="125251" y="0"/>
                </a:moveTo>
                <a:lnTo>
                  <a:pt x="0" y="0"/>
                </a:lnTo>
                <a:lnTo>
                  <a:pt x="0" y="125251"/>
                </a:lnTo>
                <a:lnTo>
                  <a:pt x="31313" y="93938"/>
                </a:lnTo>
                <a:lnTo>
                  <a:pt x="156563" y="93938"/>
                </a:lnTo>
                <a:lnTo>
                  <a:pt x="93938" y="31313"/>
                </a:lnTo>
                <a:lnTo>
                  <a:pt x="1252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9441482" y="3011714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0" y="125250"/>
                </a:moveTo>
                <a:lnTo>
                  <a:pt x="0" y="0"/>
                </a:lnTo>
                <a:lnTo>
                  <a:pt x="125250" y="0"/>
                </a:lnTo>
                <a:lnTo>
                  <a:pt x="93938" y="31312"/>
                </a:lnTo>
                <a:lnTo>
                  <a:pt x="190696" y="128071"/>
                </a:lnTo>
                <a:lnTo>
                  <a:pt x="128071" y="190696"/>
                </a:lnTo>
                <a:lnTo>
                  <a:pt x="31312" y="93937"/>
                </a:lnTo>
                <a:lnTo>
                  <a:pt x="0" y="12525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8482865" y="337334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156563" y="93938"/>
                </a:moveTo>
                <a:lnTo>
                  <a:pt x="31313" y="93938"/>
                </a:lnTo>
                <a:lnTo>
                  <a:pt x="128071" y="190696"/>
                </a:lnTo>
                <a:lnTo>
                  <a:pt x="190696" y="128070"/>
                </a:lnTo>
                <a:lnTo>
                  <a:pt x="156563" y="93938"/>
                </a:lnTo>
                <a:close/>
              </a:path>
              <a:path w="191134" h="191135">
                <a:moveTo>
                  <a:pt x="125251" y="0"/>
                </a:moveTo>
                <a:lnTo>
                  <a:pt x="0" y="0"/>
                </a:lnTo>
                <a:lnTo>
                  <a:pt x="0" y="125251"/>
                </a:lnTo>
                <a:lnTo>
                  <a:pt x="31313" y="93938"/>
                </a:lnTo>
                <a:lnTo>
                  <a:pt x="156563" y="93938"/>
                </a:lnTo>
                <a:lnTo>
                  <a:pt x="93938" y="31313"/>
                </a:lnTo>
                <a:lnTo>
                  <a:pt x="1252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8482865" y="337334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0" y="125250"/>
                </a:moveTo>
                <a:lnTo>
                  <a:pt x="0" y="0"/>
                </a:lnTo>
                <a:lnTo>
                  <a:pt x="125250" y="0"/>
                </a:lnTo>
                <a:lnTo>
                  <a:pt x="93938" y="31312"/>
                </a:lnTo>
                <a:lnTo>
                  <a:pt x="190696" y="128071"/>
                </a:lnTo>
                <a:lnTo>
                  <a:pt x="128071" y="190696"/>
                </a:lnTo>
                <a:lnTo>
                  <a:pt x="31312" y="93937"/>
                </a:lnTo>
                <a:lnTo>
                  <a:pt x="0" y="12525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 txBox="1"/>
          <p:nvPr/>
        </p:nvSpPr>
        <p:spPr>
          <a:xfrm>
            <a:off x="8810132" y="2664183"/>
            <a:ext cx="661670" cy="275590"/>
          </a:xfrm>
          <a:prstGeom prst="rect">
            <a:avLst/>
          </a:prstGeom>
          <a:ln w="18372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3820">
              <a:lnSpc>
                <a:spcPct val="100000"/>
              </a:lnSpc>
            </a:pPr>
            <a:r>
              <a:rPr sz="1800" spc="2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b</a:t>
            </a:r>
            <a:r>
              <a:rPr sz="1800" spc="-1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6" name="object 6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67" name="object 6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60</a:t>
            </a:fld>
            <a:endParaRPr spc="-15" dirty="0"/>
          </a:p>
        </p:txBody>
      </p:sp>
      <p:sp>
        <p:nvSpPr>
          <p:cNvPr id="68" name="object 68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64" name="object 64"/>
          <p:cNvSpPr txBox="1"/>
          <p:nvPr/>
        </p:nvSpPr>
        <p:spPr>
          <a:xfrm>
            <a:off x="7873110" y="3040828"/>
            <a:ext cx="661670" cy="275590"/>
          </a:xfrm>
          <a:prstGeom prst="rect">
            <a:avLst/>
          </a:prstGeom>
          <a:ln w="18372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5090">
              <a:lnSpc>
                <a:spcPct val="100000"/>
              </a:lnSpc>
            </a:pPr>
            <a:r>
              <a:rPr sz="1800" spc="2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b</a:t>
            </a:r>
            <a:r>
              <a:rPr sz="1800" spc="-1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5" name="object 65"/>
          <p:cNvSpPr txBox="1"/>
          <p:nvPr/>
        </p:nvSpPr>
        <p:spPr>
          <a:xfrm>
            <a:off x="8720372" y="1107158"/>
            <a:ext cx="2469515" cy="10706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270" algn="ctr">
              <a:lnSpc>
                <a:spcPct val="100099"/>
              </a:lnSpc>
            </a:pPr>
            <a:r>
              <a:rPr sz="2400" u="heavy" spc="-5" dirty="0">
                <a:latin typeface="Calibri"/>
                <a:cs typeface="Calibri"/>
              </a:rPr>
              <a:t>“S</a:t>
            </a:r>
            <a:r>
              <a:rPr sz="2400" u="heavy" dirty="0">
                <a:latin typeface="Calibri"/>
                <a:cs typeface="Calibri"/>
              </a:rPr>
              <a:t>l</a:t>
            </a:r>
            <a:r>
              <a:rPr sz="2400" u="heavy" spc="-15" dirty="0">
                <a:latin typeface="Calibri"/>
                <a:cs typeface="Calibri"/>
              </a:rPr>
              <a:t>o</a:t>
            </a:r>
            <a:r>
              <a:rPr sz="2400" u="heavy" spc="45" dirty="0">
                <a:latin typeface="Calibri"/>
                <a:cs typeface="Calibri"/>
              </a:rPr>
              <a:t>w</a:t>
            </a:r>
            <a:r>
              <a:rPr sz="2400" u="heavy" dirty="0">
                <a:latin typeface="Calibri"/>
                <a:cs typeface="Calibri"/>
              </a:rPr>
              <a:t>”</a:t>
            </a:r>
            <a:r>
              <a:rPr sz="2400" u="heavy" spc="-70" dirty="0">
                <a:latin typeface="Times New Roman"/>
                <a:cs typeface="Times New Roman"/>
              </a:rPr>
              <a:t> </a:t>
            </a:r>
            <a:r>
              <a:rPr sz="2400" u="heavy" spc="-20" dirty="0">
                <a:latin typeface="Calibri"/>
                <a:cs typeface="Calibri"/>
              </a:rPr>
              <a:t>R</a:t>
            </a:r>
            <a:r>
              <a:rPr sz="2400" u="heavy" dirty="0">
                <a:latin typeface="Calibri"/>
                <a:cs typeface="Calibri"/>
              </a:rPr>
              <a:t>-</a:t>
            </a:r>
            <a:r>
              <a:rPr sz="2400" u="heavy" spc="-20" dirty="0">
                <a:latin typeface="Calibri"/>
                <a:cs typeface="Calibri"/>
              </a:rPr>
              <a:t>CNN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20" dirty="0">
                <a:latin typeface="Calibri"/>
                <a:cs typeface="Calibri"/>
              </a:rPr>
              <a:t>oc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on i</a:t>
            </a:r>
            <a:r>
              <a:rPr sz="2400" dirty="0">
                <a:latin typeface="Calibri"/>
                <a:cs typeface="Calibri"/>
              </a:rPr>
              <a:t>nd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ly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130" dirty="0"/>
              <a:t>F</a:t>
            </a:r>
            <a:r>
              <a:rPr spc="-15" dirty="0"/>
              <a:t>a</a:t>
            </a:r>
            <a:r>
              <a:rPr spc="-70" dirty="0"/>
              <a:t>s</a:t>
            </a:r>
            <a:r>
              <a:rPr spc="-15" dirty="0"/>
              <a:t>t</a:t>
            </a:r>
            <a:r>
              <a:rPr spc="-5" dirty="0"/>
              <a:t> </a:t>
            </a:r>
            <a:r>
              <a:rPr spc="-10" dirty="0"/>
              <a:t>R</a:t>
            </a:r>
            <a:r>
              <a:rPr dirty="0"/>
              <a:t>-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9595576" y="4405020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569561" y="0"/>
                </a:moveTo>
                <a:lnTo>
                  <a:pt x="169819" y="0"/>
                </a:lnTo>
                <a:lnTo>
                  <a:pt x="0" y="183729"/>
                </a:lnTo>
                <a:lnTo>
                  <a:pt x="399743" y="183729"/>
                </a:lnTo>
                <a:lnTo>
                  <a:pt x="56956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595576" y="4405020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0" y="183729"/>
                </a:moveTo>
                <a:lnTo>
                  <a:pt x="169818" y="0"/>
                </a:lnTo>
                <a:lnTo>
                  <a:pt x="569561" y="0"/>
                </a:lnTo>
                <a:lnTo>
                  <a:pt x="399742" y="183729"/>
                </a:lnTo>
                <a:lnTo>
                  <a:pt x="0" y="18372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318656" y="4864344"/>
            <a:ext cx="3472489" cy="117586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318656" y="4864344"/>
            <a:ext cx="3472815" cy="1176020"/>
          </a:xfrm>
          <a:custGeom>
            <a:avLst/>
            <a:gdLst/>
            <a:ahLst/>
            <a:cxnLst/>
            <a:rect l="l" t="t" r="r" b="b"/>
            <a:pathLst>
              <a:path w="3472815" h="1176020">
                <a:moveTo>
                  <a:pt x="0" y="1175869"/>
                </a:moveTo>
                <a:lnTo>
                  <a:pt x="1086843" y="0"/>
                </a:lnTo>
                <a:lnTo>
                  <a:pt x="3472490" y="0"/>
                </a:lnTo>
                <a:lnTo>
                  <a:pt x="2385646" y="1175869"/>
                </a:lnTo>
                <a:lnTo>
                  <a:pt x="0" y="117586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980082" y="4928650"/>
            <a:ext cx="1755139" cy="753745"/>
          </a:xfrm>
          <a:custGeom>
            <a:avLst/>
            <a:gdLst/>
            <a:ahLst/>
            <a:cxnLst/>
            <a:rect l="l" t="t" r="r" b="b"/>
            <a:pathLst>
              <a:path w="1755140" h="753745">
                <a:moveTo>
                  <a:pt x="1754618" y="0"/>
                </a:moveTo>
                <a:lnTo>
                  <a:pt x="696258" y="0"/>
                </a:lnTo>
                <a:lnTo>
                  <a:pt x="0" y="753291"/>
                </a:lnTo>
                <a:lnTo>
                  <a:pt x="1058359" y="753291"/>
                </a:lnTo>
                <a:lnTo>
                  <a:pt x="175461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980082" y="4928650"/>
            <a:ext cx="1755139" cy="753745"/>
          </a:xfrm>
          <a:custGeom>
            <a:avLst/>
            <a:gdLst/>
            <a:ahLst/>
            <a:cxnLst/>
            <a:rect l="l" t="t" r="r" b="b"/>
            <a:pathLst>
              <a:path w="1755140" h="753745">
                <a:moveTo>
                  <a:pt x="0" y="753291"/>
                </a:moveTo>
                <a:lnTo>
                  <a:pt x="696259" y="0"/>
                </a:lnTo>
                <a:lnTo>
                  <a:pt x="1754618" y="0"/>
                </a:lnTo>
                <a:lnTo>
                  <a:pt x="1058358" y="753291"/>
                </a:lnTo>
                <a:lnTo>
                  <a:pt x="0" y="75329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0734700" y="4947023"/>
            <a:ext cx="836294" cy="312420"/>
          </a:xfrm>
          <a:custGeom>
            <a:avLst/>
            <a:gdLst/>
            <a:ahLst/>
            <a:cxnLst/>
            <a:rect l="l" t="t" r="r" b="b"/>
            <a:pathLst>
              <a:path w="836295" h="312420">
                <a:moveTo>
                  <a:pt x="835969" y="0"/>
                </a:moveTo>
                <a:lnTo>
                  <a:pt x="288692" y="0"/>
                </a:lnTo>
                <a:lnTo>
                  <a:pt x="0" y="312339"/>
                </a:lnTo>
                <a:lnTo>
                  <a:pt x="547277" y="312339"/>
                </a:lnTo>
                <a:lnTo>
                  <a:pt x="83596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0734700" y="4947023"/>
            <a:ext cx="836294" cy="312420"/>
          </a:xfrm>
          <a:custGeom>
            <a:avLst/>
            <a:gdLst/>
            <a:ahLst/>
            <a:cxnLst/>
            <a:rect l="l" t="t" r="r" b="b"/>
            <a:pathLst>
              <a:path w="836295" h="312420">
                <a:moveTo>
                  <a:pt x="0" y="312340"/>
                </a:moveTo>
                <a:lnTo>
                  <a:pt x="288692" y="0"/>
                </a:lnTo>
                <a:lnTo>
                  <a:pt x="835969" y="0"/>
                </a:lnTo>
                <a:lnTo>
                  <a:pt x="547277" y="312340"/>
                </a:lnTo>
                <a:lnTo>
                  <a:pt x="0" y="31234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8373774" y="5544144"/>
            <a:ext cx="817880" cy="478155"/>
          </a:xfrm>
          <a:custGeom>
            <a:avLst/>
            <a:gdLst/>
            <a:ahLst/>
            <a:cxnLst/>
            <a:rect l="l" t="t" r="r" b="b"/>
            <a:pathLst>
              <a:path w="817879" h="478154">
                <a:moveTo>
                  <a:pt x="817596" y="0"/>
                </a:moveTo>
                <a:lnTo>
                  <a:pt x="441530" y="0"/>
                </a:lnTo>
                <a:lnTo>
                  <a:pt x="0" y="477697"/>
                </a:lnTo>
                <a:lnTo>
                  <a:pt x="376067" y="477697"/>
                </a:lnTo>
                <a:lnTo>
                  <a:pt x="817596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8373774" y="5544144"/>
            <a:ext cx="817880" cy="478155"/>
          </a:xfrm>
          <a:custGeom>
            <a:avLst/>
            <a:gdLst/>
            <a:ahLst/>
            <a:cxnLst/>
            <a:rect l="l" t="t" r="r" b="b"/>
            <a:pathLst>
              <a:path w="817879" h="478154">
                <a:moveTo>
                  <a:pt x="0" y="477697"/>
                </a:moveTo>
                <a:lnTo>
                  <a:pt x="441530" y="0"/>
                </a:lnTo>
                <a:lnTo>
                  <a:pt x="817596" y="0"/>
                </a:lnTo>
                <a:lnTo>
                  <a:pt x="376066" y="477697"/>
                </a:lnTo>
                <a:lnTo>
                  <a:pt x="0" y="477697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0307529" y="3036234"/>
            <a:ext cx="252729" cy="1240790"/>
          </a:xfrm>
          <a:custGeom>
            <a:avLst/>
            <a:gdLst/>
            <a:ahLst/>
            <a:cxnLst/>
            <a:rect l="l" t="t" r="r" b="b"/>
            <a:pathLst>
              <a:path w="252729" h="1240789">
                <a:moveTo>
                  <a:pt x="252627" y="0"/>
                </a:moveTo>
                <a:lnTo>
                  <a:pt x="0" y="252628"/>
                </a:lnTo>
                <a:lnTo>
                  <a:pt x="0" y="1240175"/>
                </a:lnTo>
                <a:lnTo>
                  <a:pt x="252627" y="987548"/>
                </a:lnTo>
                <a:lnTo>
                  <a:pt x="252627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549644" y="3036234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29">
                <a:moveTo>
                  <a:pt x="1010512" y="0"/>
                </a:moveTo>
                <a:lnTo>
                  <a:pt x="252629" y="0"/>
                </a:lnTo>
                <a:lnTo>
                  <a:pt x="0" y="252628"/>
                </a:lnTo>
                <a:lnTo>
                  <a:pt x="757885" y="252628"/>
                </a:lnTo>
                <a:lnTo>
                  <a:pt x="10105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9549644" y="3036234"/>
            <a:ext cx="1010919" cy="1240790"/>
          </a:xfrm>
          <a:custGeom>
            <a:avLst/>
            <a:gdLst/>
            <a:ahLst/>
            <a:cxnLst/>
            <a:rect l="l" t="t" r="r" b="b"/>
            <a:pathLst>
              <a:path w="1010920" h="1240789">
                <a:moveTo>
                  <a:pt x="0" y="252628"/>
                </a:moveTo>
                <a:lnTo>
                  <a:pt x="252628" y="0"/>
                </a:lnTo>
                <a:lnTo>
                  <a:pt x="1010513" y="0"/>
                </a:lnTo>
                <a:lnTo>
                  <a:pt x="1010513" y="987547"/>
                </a:lnTo>
                <a:lnTo>
                  <a:pt x="757885" y="1240175"/>
                </a:lnTo>
                <a:lnTo>
                  <a:pt x="0" y="1240175"/>
                </a:lnTo>
                <a:lnTo>
                  <a:pt x="0" y="252628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549644" y="3036234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29">
                <a:moveTo>
                  <a:pt x="0" y="252628"/>
                </a:moveTo>
                <a:lnTo>
                  <a:pt x="757885" y="252628"/>
                </a:lnTo>
                <a:lnTo>
                  <a:pt x="1010513" y="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0307529" y="3288863"/>
            <a:ext cx="0" cy="988060"/>
          </a:xfrm>
          <a:custGeom>
            <a:avLst/>
            <a:gdLst/>
            <a:ahLst/>
            <a:cxnLst/>
            <a:rect l="l" t="t" r="r" b="b"/>
            <a:pathLst>
              <a:path h="988060">
                <a:moveTo>
                  <a:pt x="0" y="0"/>
                </a:moveTo>
                <a:lnTo>
                  <a:pt x="0" y="987546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9674557" y="3532517"/>
            <a:ext cx="483870" cy="512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5725" marR="5080" indent="-73660">
              <a:lnSpc>
                <a:spcPct val="102800"/>
              </a:lnSpc>
            </a:pPr>
            <a:r>
              <a:rPr sz="1700" spc="25" dirty="0">
                <a:latin typeface="Calibri"/>
                <a:cs typeface="Calibri"/>
              </a:rPr>
              <a:t>C</a:t>
            </a:r>
            <a:r>
              <a:rPr sz="1700" spc="40" dirty="0">
                <a:latin typeface="Calibri"/>
                <a:cs typeface="Calibri"/>
              </a:rPr>
              <a:t>on</a:t>
            </a:r>
            <a:r>
              <a:rPr sz="1700" spc="15" dirty="0">
                <a:latin typeface="Calibri"/>
                <a:cs typeface="Calibri"/>
              </a:rPr>
              <a:t>v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spc="-20" dirty="0">
                <a:latin typeface="Calibri"/>
                <a:cs typeface="Calibri"/>
              </a:rPr>
              <a:t>N</a:t>
            </a:r>
            <a:r>
              <a:rPr sz="1700" spc="10" dirty="0">
                <a:latin typeface="Calibri"/>
                <a:cs typeface="Calibri"/>
              </a:rPr>
              <a:t>et</a:t>
            </a:r>
            <a:endParaRPr sz="1700">
              <a:latin typeface="Calibri"/>
              <a:cs typeface="Calibri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11501773" y="2760640"/>
            <a:ext cx="252729" cy="1240790"/>
          </a:xfrm>
          <a:custGeom>
            <a:avLst/>
            <a:gdLst/>
            <a:ahLst/>
            <a:cxnLst/>
            <a:rect l="l" t="t" r="r" b="b"/>
            <a:pathLst>
              <a:path w="252729" h="1240789">
                <a:moveTo>
                  <a:pt x="252627" y="0"/>
                </a:moveTo>
                <a:lnTo>
                  <a:pt x="0" y="252628"/>
                </a:lnTo>
                <a:lnTo>
                  <a:pt x="0" y="1240175"/>
                </a:lnTo>
                <a:lnTo>
                  <a:pt x="252627" y="987546"/>
                </a:lnTo>
                <a:lnTo>
                  <a:pt x="252627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0743886" y="2760640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30">
                <a:moveTo>
                  <a:pt x="1010513" y="0"/>
                </a:moveTo>
                <a:lnTo>
                  <a:pt x="252629" y="0"/>
                </a:lnTo>
                <a:lnTo>
                  <a:pt x="0" y="252628"/>
                </a:lnTo>
                <a:lnTo>
                  <a:pt x="757886" y="252628"/>
                </a:lnTo>
                <a:lnTo>
                  <a:pt x="101051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0743886" y="2760640"/>
            <a:ext cx="1010919" cy="1240790"/>
          </a:xfrm>
          <a:custGeom>
            <a:avLst/>
            <a:gdLst/>
            <a:ahLst/>
            <a:cxnLst/>
            <a:rect l="l" t="t" r="r" b="b"/>
            <a:pathLst>
              <a:path w="1010920" h="1240789">
                <a:moveTo>
                  <a:pt x="0" y="252628"/>
                </a:moveTo>
                <a:lnTo>
                  <a:pt x="252628" y="0"/>
                </a:lnTo>
                <a:lnTo>
                  <a:pt x="1010513" y="0"/>
                </a:lnTo>
                <a:lnTo>
                  <a:pt x="1010513" y="987547"/>
                </a:lnTo>
                <a:lnTo>
                  <a:pt x="757885" y="1240175"/>
                </a:lnTo>
                <a:lnTo>
                  <a:pt x="0" y="1240175"/>
                </a:lnTo>
                <a:lnTo>
                  <a:pt x="0" y="252628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0743886" y="2760640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30">
                <a:moveTo>
                  <a:pt x="0" y="252628"/>
                </a:moveTo>
                <a:lnTo>
                  <a:pt x="757885" y="252628"/>
                </a:lnTo>
                <a:lnTo>
                  <a:pt x="1010513" y="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1501771" y="3013269"/>
            <a:ext cx="0" cy="988060"/>
          </a:xfrm>
          <a:custGeom>
            <a:avLst/>
            <a:gdLst/>
            <a:ahLst/>
            <a:cxnLst/>
            <a:rect l="l" t="t" r="r" b="b"/>
            <a:pathLst>
              <a:path h="988060">
                <a:moveTo>
                  <a:pt x="0" y="0"/>
                </a:moveTo>
                <a:lnTo>
                  <a:pt x="0" y="987546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10872500" y="3256333"/>
            <a:ext cx="483870" cy="512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5725" marR="5080" indent="-73660">
              <a:lnSpc>
                <a:spcPct val="102800"/>
              </a:lnSpc>
            </a:pPr>
            <a:r>
              <a:rPr sz="1700" spc="25" dirty="0">
                <a:latin typeface="Calibri"/>
                <a:cs typeface="Calibri"/>
              </a:rPr>
              <a:t>C</a:t>
            </a:r>
            <a:r>
              <a:rPr sz="1700" spc="40" dirty="0">
                <a:latin typeface="Calibri"/>
                <a:cs typeface="Calibri"/>
              </a:rPr>
              <a:t>on</a:t>
            </a:r>
            <a:r>
              <a:rPr sz="1700" spc="15" dirty="0">
                <a:latin typeface="Calibri"/>
                <a:cs typeface="Calibri"/>
              </a:rPr>
              <a:t>v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spc="-20" dirty="0">
                <a:latin typeface="Calibri"/>
                <a:cs typeface="Calibri"/>
              </a:rPr>
              <a:t>N</a:t>
            </a:r>
            <a:r>
              <a:rPr sz="1700" spc="10" dirty="0">
                <a:latin typeface="Calibri"/>
                <a:cs typeface="Calibri"/>
              </a:rPr>
              <a:t>et</a:t>
            </a:r>
            <a:endParaRPr sz="1700">
              <a:latin typeface="Calibri"/>
              <a:cs typeface="Calibri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9202854" y="3422067"/>
            <a:ext cx="255270" cy="1240790"/>
          </a:xfrm>
          <a:custGeom>
            <a:avLst/>
            <a:gdLst/>
            <a:ahLst/>
            <a:cxnLst/>
            <a:rect l="l" t="t" r="r" b="b"/>
            <a:pathLst>
              <a:path w="255270" h="1240789">
                <a:moveTo>
                  <a:pt x="254924" y="0"/>
                </a:moveTo>
                <a:lnTo>
                  <a:pt x="0" y="254924"/>
                </a:lnTo>
                <a:lnTo>
                  <a:pt x="0" y="1240175"/>
                </a:lnTo>
                <a:lnTo>
                  <a:pt x="254924" y="985250"/>
                </a:lnTo>
                <a:lnTo>
                  <a:pt x="254924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438079" y="3422067"/>
            <a:ext cx="1019810" cy="255270"/>
          </a:xfrm>
          <a:custGeom>
            <a:avLst/>
            <a:gdLst/>
            <a:ahLst/>
            <a:cxnLst/>
            <a:rect l="l" t="t" r="r" b="b"/>
            <a:pathLst>
              <a:path w="1019809" h="255270">
                <a:moveTo>
                  <a:pt x="1019699" y="0"/>
                </a:moveTo>
                <a:lnTo>
                  <a:pt x="254925" y="0"/>
                </a:lnTo>
                <a:lnTo>
                  <a:pt x="0" y="254924"/>
                </a:lnTo>
                <a:lnTo>
                  <a:pt x="764774" y="254924"/>
                </a:lnTo>
                <a:lnTo>
                  <a:pt x="101969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438079" y="3422067"/>
            <a:ext cx="1019810" cy="1240790"/>
          </a:xfrm>
          <a:custGeom>
            <a:avLst/>
            <a:gdLst/>
            <a:ahLst/>
            <a:cxnLst/>
            <a:rect l="l" t="t" r="r" b="b"/>
            <a:pathLst>
              <a:path w="1019809" h="1240789">
                <a:moveTo>
                  <a:pt x="0" y="254924"/>
                </a:moveTo>
                <a:lnTo>
                  <a:pt x="254924" y="0"/>
                </a:lnTo>
                <a:lnTo>
                  <a:pt x="1019699" y="0"/>
                </a:lnTo>
                <a:lnTo>
                  <a:pt x="1019699" y="985250"/>
                </a:lnTo>
                <a:lnTo>
                  <a:pt x="764774" y="1240175"/>
                </a:lnTo>
                <a:lnTo>
                  <a:pt x="0" y="1240175"/>
                </a:lnTo>
                <a:lnTo>
                  <a:pt x="0" y="25492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438079" y="3422067"/>
            <a:ext cx="1019810" cy="255270"/>
          </a:xfrm>
          <a:custGeom>
            <a:avLst/>
            <a:gdLst/>
            <a:ahLst/>
            <a:cxnLst/>
            <a:rect l="l" t="t" r="r" b="b"/>
            <a:pathLst>
              <a:path w="1019809" h="255270">
                <a:moveTo>
                  <a:pt x="0" y="254924"/>
                </a:moveTo>
                <a:lnTo>
                  <a:pt x="764774" y="254924"/>
                </a:lnTo>
                <a:lnTo>
                  <a:pt x="1019699" y="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202853" y="3676991"/>
            <a:ext cx="0" cy="985519"/>
          </a:xfrm>
          <a:custGeom>
            <a:avLst/>
            <a:gdLst/>
            <a:ahLst/>
            <a:cxnLst/>
            <a:rect l="l" t="t" r="r" b="b"/>
            <a:pathLst>
              <a:path h="985520">
                <a:moveTo>
                  <a:pt x="0" y="0"/>
                </a:moveTo>
                <a:lnTo>
                  <a:pt x="0" y="98525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8568477" y="3916100"/>
            <a:ext cx="483870" cy="512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5725" marR="5080" indent="-73660">
              <a:lnSpc>
                <a:spcPct val="102800"/>
              </a:lnSpc>
            </a:pPr>
            <a:r>
              <a:rPr sz="1700" spc="25" dirty="0">
                <a:latin typeface="Calibri"/>
                <a:cs typeface="Calibri"/>
              </a:rPr>
              <a:t>C</a:t>
            </a:r>
            <a:r>
              <a:rPr sz="1700" spc="40" dirty="0">
                <a:latin typeface="Calibri"/>
                <a:cs typeface="Calibri"/>
              </a:rPr>
              <a:t>on</a:t>
            </a:r>
            <a:r>
              <a:rPr sz="1700" spc="15" dirty="0">
                <a:latin typeface="Calibri"/>
                <a:cs typeface="Calibri"/>
              </a:rPr>
              <a:t>v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spc="-20" dirty="0">
                <a:latin typeface="Calibri"/>
                <a:cs typeface="Calibri"/>
              </a:rPr>
              <a:t>N</a:t>
            </a:r>
            <a:r>
              <a:rPr sz="1700" spc="10" dirty="0">
                <a:latin typeface="Calibri"/>
                <a:cs typeface="Calibri"/>
              </a:rPr>
              <a:t>et</a:t>
            </a:r>
            <a:endParaRPr sz="17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10900057" y="4175358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569561" y="0"/>
                </a:moveTo>
                <a:lnTo>
                  <a:pt x="169819" y="0"/>
                </a:lnTo>
                <a:lnTo>
                  <a:pt x="0" y="183729"/>
                </a:lnTo>
                <a:lnTo>
                  <a:pt x="399743" y="183729"/>
                </a:lnTo>
                <a:lnTo>
                  <a:pt x="56956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0900057" y="4175358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0" y="183729"/>
                </a:moveTo>
                <a:lnTo>
                  <a:pt x="169818" y="0"/>
                </a:lnTo>
                <a:lnTo>
                  <a:pt x="569561" y="0"/>
                </a:lnTo>
                <a:lnTo>
                  <a:pt x="399742" y="183729"/>
                </a:lnTo>
                <a:lnTo>
                  <a:pt x="0" y="18372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8612623" y="4845972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569561" y="0"/>
                </a:moveTo>
                <a:lnTo>
                  <a:pt x="169819" y="0"/>
                </a:lnTo>
                <a:lnTo>
                  <a:pt x="0" y="183729"/>
                </a:lnTo>
                <a:lnTo>
                  <a:pt x="399743" y="183729"/>
                </a:lnTo>
                <a:lnTo>
                  <a:pt x="56956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8612623" y="4845972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0" y="183729"/>
                </a:moveTo>
                <a:lnTo>
                  <a:pt x="169818" y="0"/>
                </a:lnTo>
                <a:lnTo>
                  <a:pt x="569561" y="0"/>
                </a:lnTo>
                <a:lnTo>
                  <a:pt x="399742" y="183729"/>
                </a:lnTo>
                <a:lnTo>
                  <a:pt x="0" y="18372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/>
          <p:nvPr/>
        </p:nvSpPr>
        <p:spPr>
          <a:xfrm>
            <a:off x="8644775" y="3031642"/>
            <a:ext cx="661670" cy="275590"/>
          </a:xfrm>
          <a:prstGeom prst="rect">
            <a:avLst/>
          </a:prstGeom>
          <a:ln w="18372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90170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spc="15" dirty="0">
                <a:latin typeface="Calibri"/>
                <a:cs typeface="Calibri"/>
              </a:rPr>
              <a:t>l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1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8823911" y="3339388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79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8823911" y="3339388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9600169" y="2664183"/>
            <a:ext cx="707390" cy="285115"/>
          </a:xfrm>
          <a:prstGeom prst="rect">
            <a:avLst/>
          </a:prstGeom>
          <a:ln w="18372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07314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spc="15" dirty="0">
                <a:latin typeface="Calibri"/>
                <a:cs typeface="Calibri"/>
              </a:rPr>
              <a:t>l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1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9926289" y="2971929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80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9926289" y="2971929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/>
          <p:nvPr/>
        </p:nvSpPr>
        <p:spPr>
          <a:xfrm>
            <a:off x="11152685" y="2388588"/>
            <a:ext cx="643255" cy="275590"/>
          </a:xfrm>
          <a:prstGeom prst="rect">
            <a:avLst/>
          </a:prstGeom>
          <a:ln w="18372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74930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spc="15" dirty="0">
                <a:latin typeface="Calibri"/>
                <a:cs typeface="Calibri"/>
              </a:rPr>
              <a:t>l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1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11249142" y="269633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80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1249142" y="269633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8750420" y="5048074"/>
            <a:ext cx="184150" cy="744220"/>
          </a:xfrm>
          <a:custGeom>
            <a:avLst/>
            <a:gdLst/>
            <a:ahLst/>
            <a:cxnLst/>
            <a:rect l="l" t="t" r="r" b="b"/>
            <a:pathLst>
              <a:path w="184150" h="744220">
                <a:moveTo>
                  <a:pt x="137796" y="91864"/>
                </a:moveTo>
                <a:lnTo>
                  <a:pt x="45932" y="91864"/>
                </a:lnTo>
                <a:lnTo>
                  <a:pt x="45932" y="744104"/>
                </a:lnTo>
                <a:lnTo>
                  <a:pt x="137796" y="744104"/>
                </a:lnTo>
                <a:lnTo>
                  <a:pt x="137796" y="91864"/>
                </a:lnTo>
                <a:close/>
              </a:path>
              <a:path w="184150" h="744220">
                <a:moveTo>
                  <a:pt x="91864" y="0"/>
                </a:moveTo>
                <a:lnTo>
                  <a:pt x="0" y="91864"/>
                </a:lnTo>
                <a:lnTo>
                  <a:pt x="183729" y="91864"/>
                </a:lnTo>
                <a:lnTo>
                  <a:pt x="9186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8750420" y="5048074"/>
            <a:ext cx="184150" cy="744220"/>
          </a:xfrm>
          <a:custGeom>
            <a:avLst/>
            <a:gdLst/>
            <a:ahLst/>
            <a:cxnLst/>
            <a:rect l="l" t="t" r="r" b="b"/>
            <a:pathLst>
              <a:path w="184150" h="744220">
                <a:moveTo>
                  <a:pt x="0" y="91864"/>
                </a:moveTo>
                <a:lnTo>
                  <a:pt x="91865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744105"/>
                </a:lnTo>
                <a:lnTo>
                  <a:pt x="45932" y="744105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8759606" y="468061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79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8759606" y="468061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9788493" y="4643869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137796" y="91865"/>
                </a:moveTo>
                <a:lnTo>
                  <a:pt x="45932" y="91865"/>
                </a:lnTo>
                <a:lnTo>
                  <a:pt x="45932" y="734918"/>
                </a:lnTo>
                <a:lnTo>
                  <a:pt x="137796" y="734918"/>
                </a:lnTo>
                <a:lnTo>
                  <a:pt x="137796" y="91865"/>
                </a:lnTo>
                <a:close/>
              </a:path>
              <a:path w="184150" h="735329">
                <a:moveTo>
                  <a:pt x="91864" y="0"/>
                </a:moveTo>
                <a:lnTo>
                  <a:pt x="0" y="91865"/>
                </a:lnTo>
                <a:lnTo>
                  <a:pt x="183729" y="91865"/>
                </a:lnTo>
                <a:lnTo>
                  <a:pt x="9186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9788493" y="4643869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734918"/>
                </a:lnTo>
                <a:lnTo>
                  <a:pt x="45932" y="734918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9788493" y="4294783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137796" y="91864"/>
                </a:moveTo>
                <a:lnTo>
                  <a:pt x="45932" y="91864"/>
                </a:lnTo>
                <a:lnTo>
                  <a:pt x="45932" y="220475"/>
                </a:lnTo>
                <a:lnTo>
                  <a:pt x="137796" y="220475"/>
                </a:lnTo>
                <a:lnTo>
                  <a:pt x="137796" y="91864"/>
                </a:lnTo>
                <a:close/>
              </a:path>
              <a:path w="184150" h="220979">
                <a:moveTo>
                  <a:pt x="91864" y="0"/>
                </a:moveTo>
                <a:lnTo>
                  <a:pt x="0" y="91864"/>
                </a:lnTo>
                <a:lnTo>
                  <a:pt x="183729" y="91864"/>
                </a:lnTo>
                <a:lnTo>
                  <a:pt x="9186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9788493" y="4294783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220475"/>
                </a:lnTo>
                <a:lnTo>
                  <a:pt x="45932" y="220475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1065413" y="4386647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137797" y="91865"/>
                </a:moveTo>
                <a:lnTo>
                  <a:pt x="45932" y="91865"/>
                </a:lnTo>
                <a:lnTo>
                  <a:pt x="45932" y="734918"/>
                </a:lnTo>
                <a:lnTo>
                  <a:pt x="137797" y="734918"/>
                </a:lnTo>
                <a:lnTo>
                  <a:pt x="137797" y="91865"/>
                </a:lnTo>
                <a:close/>
              </a:path>
              <a:path w="184150" h="735329">
                <a:moveTo>
                  <a:pt x="91865" y="0"/>
                </a:moveTo>
                <a:lnTo>
                  <a:pt x="0" y="91865"/>
                </a:lnTo>
                <a:lnTo>
                  <a:pt x="183729" y="91865"/>
                </a:lnTo>
                <a:lnTo>
                  <a:pt x="9186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1065413" y="4386647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734918"/>
                </a:lnTo>
                <a:lnTo>
                  <a:pt x="45932" y="734918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1065413" y="4028375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137797" y="91864"/>
                </a:moveTo>
                <a:lnTo>
                  <a:pt x="45932" y="91864"/>
                </a:lnTo>
                <a:lnTo>
                  <a:pt x="45932" y="220475"/>
                </a:lnTo>
                <a:lnTo>
                  <a:pt x="137797" y="220475"/>
                </a:lnTo>
                <a:lnTo>
                  <a:pt x="137797" y="91864"/>
                </a:lnTo>
                <a:close/>
              </a:path>
              <a:path w="184150" h="220979">
                <a:moveTo>
                  <a:pt x="91865" y="0"/>
                </a:moveTo>
                <a:lnTo>
                  <a:pt x="0" y="91864"/>
                </a:lnTo>
                <a:lnTo>
                  <a:pt x="183729" y="91864"/>
                </a:lnTo>
                <a:lnTo>
                  <a:pt x="9186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1065413" y="4028375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220475"/>
                </a:lnTo>
                <a:lnTo>
                  <a:pt x="45932" y="220475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 txBox="1"/>
          <p:nvPr/>
        </p:nvSpPr>
        <p:spPr>
          <a:xfrm>
            <a:off x="10408580" y="2388588"/>
            <a:ext cx="661670" cy="275590"/>
          </a:xfrm>
          <a:prstGeom prst="rect">
            <a:avLst/>
          </a:prstGeom>
          <a:ln w="18372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3820">
              <a:lnSpc>
                <a:spcPct val="100000"/>
              </a:lnSpc>
            </a:pPr>
            <a:r>
              <a:rPr sz="1800" spc="2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b</a:t>
            </a:r>
            <a:r>
              <a:rPr sz="1800" spc="-1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7" name="object 57"/>
          <p:cNvSpPr/>
          <p:nvPr/>
        </p:nvSpPr>
        <p:spPr>
          <a:xfrm>
            <a:off x="10900740" y="273166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156564" y="93938"/>
                </a:moveTo>
                <a:lnTo>
                  <a:pt x="31313" y="93938"/>
                </a:lnTo>
                <a:lnTo>
                  <a:pt x="128071" y="190695"/>
                </a:lnTo>
                <a:lnTo>
                  <a:pt x="190696" y="128070"/>
                </a:lnTo>
                <a:lnTo>
                  <a:pt x="156564" y="93938"/>
                </a:lnTo>
                <a:close/>
              </a:path>
              <a:path w="191134" h="191135">
                <a:moveTo>
                  <a:pt x="125251" y="0"/>
                </a:moveTo>
                <a:lnTo>
                  <a:pt x="0" y="0"/>
                </a:lnTo>
                <a:lnTo>
                  <a:pt x="0" y="125251"/>
                </a:lnTo>
                <a:lnTo>
                  <a:pt x="31313" y="93938"/>
                </a:lnTo>
                <a:lnTo>
                  <a:pt x="156564" y="93938"/>
                </a:lnTo>
                <a:lnTo>
                  <a:pt x="93938" y="31311"/>
                </a:lnTo>
                <a:lnTo>
                  <a:pt x="1252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0900740" y="273166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0" y="125250"/>
                </a:moveTo>
                <a:lnTo>
                  <a:pt x="0" y="0"/>
                </a:lnTo>
                <a:lnTo>
                  <a:pt x="125250" y="0"/>
                </a:lnTo>
                <a:lnTo>
                  <a:pt x="93938" y="31312"/>
                </a:lnTo>
                <a:lnTo>
                  <a:pt x="190696" y="128071"/>
                </a:lnTo>
                <a:lnTo>
                  <a:pt x="128071" y="190696"/>
                </a:lnTo>
                <a:lnTo>
                  <a:pt x="31312" y="93937"/>
                </a:lnTo>
                <a:lnTo>
                  <a:pt x="0" y="12525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9441482" y="3011714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156563" y="93938"/>
                </a:moveTo>
                <a:lnTo>
                  <a:pt x="31313" y="93938"/>
                </a:lnTo>
                <a:lnTo>
                  <a:pt x="128071" y="190696"/>
                </a:lnTo>
                <a:lnTo>
                  <a:pt x="190696" y="128071"/>
                </a:lnTo>
                <a:lnTo>
                  <a:pt x="156563" y="93938"/>
                </a:lnTo>
                <a:close/>
              </a:path>
              <a:path w="191134" h="191135">
                <a:moveTo>
                  <a:pt x="125251" y="0"/>
                </a:moveTo>
                <a:lnTo>
                  <a:pt x="0" y="0"/>
                </a:lnTo>
                <a:lnTo>
                  <a:pt x="0" y="125251"/>
                </a:lnTo>
                <a:lnTo>
                  <a:pt x="31313" y="93938"/>
                </a:lnTo>
                <a:lnTo>
                  <a:pt x="156563" y="93938"/>
                </a:lnTo>
                <a:lnTo>
                  <a:pt x="93938" y="31313"/>
                </a:lnTo>
                <a:lnTo>
                  <a:pt x="1252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9441482" y="3011714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0" y="125250"/>
                </a:moveTo>
                <a:lnTo>
                  <a:pt x="0" y="0"/>
                </a:lnTo>
                <a:lnTo>
                  <a:pt x="125250" y="0"/>
                </a:lnTo>
                <a:lnTo>
                  <a:pt x="93938" y="31312"/>
                </a:lnTo>
                <a:lnTo>
                  <a:pt x="190696" y="128071"/>
                </a:lnTo>
                <a:lnTo>
                  <a:pt x="128071" y="190696"/>
                </a:lnTo>
                <a:lnTo>
                  <a:pt x="31312" y="93937"/>
                </a:lnTo>
                <a:lnTo>
                  <a:pt x="0" y="12525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8482865" y="337334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156563" y="93938"/>
                </a:moveTo>
                <a:lnTo>
                  <a:pt x="31313" y="93938"/>
                </a:lnTo>
                <a:lnTo>
                  <a:pt x="128071" y="190696"/>
                </a:lnTo>
                <a:lnTo>
                  <a:pt x="190696" y="128070"/>
                </a:lnTo>
                <a:lnTo>
                  <a:pt x="156563" y="93938"/>
                </a:lnTo>
                <a:close/>
              </a:path>
              <a:path w="191134" h="191135">
                <a:moveTo>
                  <a:pt x="125251" y="0"/>
                </a:moveTo>
                <a:lnTo>
                  <a:pt x="0" y="0"/>
                </a:lnTo>
                <a:lnTo>
                  <a:pt x="0" y="125251"/>
                </a:lnTo>
                <a:lnTo>
                  <a:pt x="31313" y="93938"/>
                </a:lnTo>
                <a:lnTo>
                  <a:pt x="156563" y="93938"/>
                </a:lnTo>
                <a:lnTo>
                  <a:pt x="93938" y="31313"/>
                </a:lnTo>
                <a:lnTo>
                  <a:pt x="1252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8482865" y="337334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0" y="125250"/>
                </a:moveTo>
                <a:lnTo>
                  <a:pt x="0" y="0"/>
                </a:lnTo>
                <a:lnTo>
                  <a:pt x="125250" y="0"/>
                </a:lnTo>
                <a:lnTo>
                  <a:pt x="93938" y="31312"/>
                </a:lnTo>
                <a:lnTo>
                  <a:pt x="190696" y="128071"/>
                </a:lnTo>
                <a:lnTo>
                  <a:pt x="128071" y="190696"/>
                </a:lnTo>
                <a:lnTo>
                  <a:pt x="31312" y="93937"/>
                </a:lnTo>
                <a:lnTo>
                  <a:pt x="0" y="12525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 txBox="1"/>
          <p:nvPr/>
        </p:nvSpPr>
        <p:spPr>
          <a:xfrm>
            <a:off x="8810132" y="2664183"/>
            <a:ext cx="661670" cy="275590"/>
          </a:xfrm>
          <a:prstGeom prst="rect">
            <a:avLst/>
          </a:prstGeom>
          <a:ln w="18372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3820">
              <a:lnSpc>
                <a:spcPct val="100000"/>
              </a:lnSpc>
            </a:pPr>
            <a:r>
              <a:rPr sz="1800" spc="2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b</a:t>
            </a:r>
            <a:r>
              <a:rPr sz="1800" spc="-1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4" name="object 64"/>
          <p:cNvSpPr txBox="1"/>
          <p:nvPr/>
        </p:nvSpPr>
        <p:spPr>
          <a:xfrm>
            <a:off x="7873110" y="3040828"/>
            <a:ext cx="661670" cy="275590"/>
          </a:xfrm>
          <a:prstGeom prst="rect">
            <a:avLst/>
          </a:prstGeom>
          <a:ln w="18372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5090">
              <a:lnSpc>
                <a:spcPct val="100000"/>
              </a:lnSpc>
            </a:pPr>
            <a:r>
              <a:rPr sz="1800" spc="2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b</a:t>
            </a:r>
            <a:r>
              <a:rPr sz="1800" spc="-1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5" name="object 65"/>
          <p:cNvSpPr txBox="1"/>
          <p:nvPr/>
        </p:nvSpPr>
        <p:spPr>
          <a:xfrm>
            <a:off x="8720372" y="1107158"/>
            <a:ext cx="2469515" cy="10706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270" algn="ctr">
              <a:lnSpc>
                <a:spcPct val="100099"/>
              </a:lnSpc>
            </a:pPr>
            <a:r>
              <a:rPr sz="2400" u="heavy" spc="-5" dirty="0">
                <a:latin typeface="Calibri"/>
                <a:cs typeface="Calibri"/>
              </a:rPr>
              <a:t>“S</a:t>
            </a:r>
            <a:r>
              <a:rPr sz="2400" u="heavy" dirty="0">
                <a:latin typeface="Calibri"/>
                <a:cs typeface="Calibri"/>
              </a:rPr>
              <a:t>l</a:t>
            </a:r>
            <a:r>
              <a:rPr sz="2400" u="heavy" spc="-15" dirty="0">
                <a:latin typeface="Calibri"/>
                <a:cs typeface="Calibri"/>
              </a:rPr>
              <a:t>o</a:t>
            </a:r>
            <a:r>
              <a:rPr sz="2400" u="heavy" spc="45" dirty="0">
                <a:latin typeface="Calibri"/>
                <a:cs typeface="Calibri"/>
              </a:rPr>
              <a:t>w</a:t>
            </a:r>
            <a:r>
              <a:rPr sz="2400" u="heavy" dirty="0">
                <a:latin typeface="Calibri"/>
                <a:cs typeface="Calibri"/>
              </a:rPr>
              <a:t>”</a:t>
            </a:r>
            <a:r>
              <a:rPr sz="2400" u="heavy" spc="-70" dirty="0">
                <a:latin typeface="Times New Roman"/>
                <a:cs typeface="Times New Roman"/>
              </a:rPr>
              <a:t> </a:t>
            </a:r>
            <a:r>
              <a:rPr sz="2400" u="heavy" spc="-20" dirty="0">
                <a:latin typeface="Calibri"/>
                <a:cs typeface="Calibri"/>
              </a:rPr>
              <a:t>R</a:t>
            </a:r>
            <a:r>
              <a:rPr sz="2400" u="heavy" dirty="0">
                <a:latin typeface="Calibri"/>
                <a:cs typeface="Calibri"/>
              </a:rPr>
              <a:t>-</a:t>
            </a:r>
            <a:r>
              <a:rPr sz="2400" u="heavy" spc="-20" dirty="0">
                <a:latin typeface="Calibri"/>
                <a:cs typeface="Calibri"/>
              </a:rPr>
              <a:t>CNN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20" dirty="0">
                <a:latin typeface="Calibri"/>
                <a:cs typeface="Calibri"/>
              </a:rPr>
              <a:t>oc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on i</a:t>
            </a:r>
            <a:r>
              <a:rPr sz="2400" dirty="0">
                <a:latin typeface="Calibri"/>
                <a:cs typeface="Calibri"/>
              </a:rPr>
              <a:t>nd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ly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6" name="object 66"/>
          <p:cNvSpPr/>
          <p:nvPr/>
        </p:nvSpPr>
        <p:spPr>
          <a:xfrm>
            <a:off x="1063938" y="4613324"/>
            <a:ext cx="4664756" cy="154341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1063938" y="4613324"/>
            <a:ext cx="4665345" cy="1543685"/>
          </a:xfrm>
          <a:custGeom>
            <a:avLst/>
            <a:gdLst/>
            <a:ahLst/>
            <a:cxnLst/>
            <a:rect l="l" t="t" r="r" b="b"/>
            <a:pathLst>
              <a:path w="4665345" h="1543685">
                <a:moveTo>
                  <a:pt x="0" y="1543419"/>
                </a:moveTo>
                <a:lnTo>
                  <a:pt x="1426562" y="0"/>
                </a:lnTo>
                <a:lnTo>
                  <a:pt x="4664757" y="0"/>
                </a:lnTo>
                <a:lnTo>
                  <a:pt x="3238195" y="1543419"/>
                </a:lnTo>
                <a:lnTo>
                  <a:pt x="0" y="1543419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 txBox="1"/>
          <p:nvPr/>
        </p:nvSpPr>
        <p:spPr>
          <a:xfrm>
            <a:off x="7902306" y="5229705"/>
            <a:ext cx="599440" cy="5308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499"/>
              </a:lnSpc>
            </a:pPr>
            <a:r>
              <a:rPr sz="1800" spc="-25" dirty="0">
                <a:latin typeface="Calibri"/>
                <a:cs typeface="Calibri"/>
              </a:rPr>
              <a:t>I</a:t>
            </a:r>
            <a:r>
              <a:rPr sz="1800" spc="-10" dirty="0">
                <a:latin typeface="Calibri"/>
                <a:cs typeface="Calibri"/>
              </a:rPr>
              <a:t>npu</a:t>
            </a:r>
            <a:r>
              <a:rPr sz="1800" dirty="0">
                <a:latin typeface="Calibri"/>
                <a:cs typeface="Calibri"/>
              </a:rPr>
              <a:t>t </a:t>
            </a:r>
            <a:r>
              <a:rPr sz="1800" spc="15" dirty="0">
                <a:latin typeface="Calibri"/>
                <a:cs typeface="Calibri"/>
              </a:rPr>
              <a:t>i</a:t>
            </a:r>
            <a:r>
              <a:rPr sz="1800" dirty="0">
                <a:latin typeface="Calibri"/>
                <a:cs typeface="Calibri"/>
              </a:rPr>
              <a:t>ma</a:t>
            </a:r>
            <a:r>
              <a:rPr sz="1800" spc="15" dirty="0">
                <a:latin typeface="Calibri"/>
                <a:cs typeface="Calibri"/>
              </a:rPr>
              <a:t>g</a:t>
            </a:r>
            <a:r>
              <a:rPr sz="1800" dirty="0">
                <a:latin typeface="Calibri"/>
                <a:cs typeface="Calibri"/>
              </a:rPr>
              <a:t>e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9" name="object 69"/>
          <p:cNvSpPr txBox="1"/>
          <p:nvPr/>
        </p:nvSpPr>
        <p:spPr>
          <a:xfrm>
            <a:off x="4790034" y="5750812"/>
            <a:ext cx="150368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0" name="object 70"/>
          <p:cNvSpPr txBox="1"/>
          <p:nvPr/>
        </p:nvSpPr>
        <p:spPr>
          <a:xfrm>
            <a:off x="120051" y="6243074"/>
            <a:ext cx="4531360" cy="127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spc="-5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shi</a:t>
            </a:r>
            <a:r>
              <a:rPr sz="800" spc="-10" dirty="0">
                <a:latin typeface="Calibri"/>
                <a:cs typeface="Calibri"/>
              </a:rPr>
              <a:t>ck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“</a:t>
            </a:r>
            <a:r>
              <a:rPr sz="800" spc="-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a</a:t>
            </a:r>
            <a:r>
              <a:rPr sz="800" spc="-5" dirty="0">
                <a:latin typeface="Calibri"/>
                <a:cs typeface="Calibri"/>
              </a:rPr>
              <a:t>st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spc="5" dirty="0">
                <a:latin typeface="Calibri"/>
                <a:cs typeface="Calibri"/>
              </a:rPr>
              <a:t>-</a:t>
            </a:r>
            <a:r>
              <a:rPr sz="800" spc="-5" dirty="0">
                <a:latin typeface="Calibri"/>
                <a:cs typeface="Calibri"/>
              </a:rPr>
              <a:t>C</a:t>
            </a:r>
            <a:r>
              <a:rPr sz="800" spc="-15" dirty="0">
                <a:latin typeface="Calibri"/>
                <a:cs typeface="Calibri"/>
              </a:rPr>
              <a:t>NN</a:t>
            </a:r>
            <a:r>
              <a:rPr sz="800" dirty="0">
                <a:latin typeface="Calibri"/>
                <a:cs typeface="Calibri"/>
              </a:rPr>
              <a:t>”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I</a:t>
            </a:r>
            <a:r>
              <a:rPr sz="800" spc="-5" dirty="0">
                <a:latin typeface="Calibri"/>
                <a:cs typeface="Calibri"/>
              </a:rPr>
              <a:t>CC</a:t>
            </a:r>
            <a:r>
              <a:rPr sz="800" dirty="0">
                <a:latin typeface="Calibri"/>
                <a:cs typeface="Calibri"/>
              </a:rPr>
              <a:t>V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2015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u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-5" dirty="0">
                <a:latin typeface="Calibri"/>
                <a:cs typeface="Calibri"/>
              </a:rPr>
              <a:t>e 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dirty="0">
                <a:latin typeface="Calibri"/>
                <a:cs typeface="Calibri"/>
              </a:rPr>
              <a:t>op</a:t>
            </a:r>
            <a:r>
              <a:rPr sz="800" spc="-5" dirty="0">
                <a:latin typeface="Calibri"/>
                <a:cs typeface="Calibri"/>
              </a:rPr>
              <a:t>y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o</a:t>
            </a:r>
            <a:r>
              <a:rPr sz="800" spc="-5" dirty="0">
                <a:latin typeface="Calibri"/>
                <a:cs typeface="Calibri"/>
              </a:rPr>
              <a:t>s</a:t>
            </a:r>
            <a:r>
              <a:rPr sz="800" dirty="0">
                <a:latin typeface="Calibri"/>
                <a:cs typeface="Calibri"/>
              </a:rPr>
              <a:t>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shi</a:t>
            </a:r>
            <a:r>
              <a:rPr sz="800" spc="-10" dirty="0">
                <a:latin typeface="Calibri"/>
                <a:cs typeface="Calibri"/>
              </a:rPr>
              <a:t>ck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2015</a:t>
            </a:r>
            <a:r>
              <a:rPr sz="800" spc="-5" dirty="0">
                <a:latin typeface="Calibri"/>
                <a:cs typeface="Calibri"/>
              </a:rPr>
              <a:t>;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o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rc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Re</a:t>
            </a:r>
            <a:r>
              <a:rPr sz="800" dirty="0">
                <a:latin typeface="Calibri"/>
                <a:cs typeface="Calibri"/>
              </a:rPr>
              <a:t>p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odu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spc="-10" dirty="0">
                <a:latin typeface="Calibri"/>
                <a:cs typeface="Calibri"/>
              </a:rPr>
              <a:t>w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p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-5" dirty="0">
                <a:latin typeface="Calibri"/>
                <a:cs typeface="Calibri"/>
              </a:rPr>
              <a:t>m</a:t>
            </a:r>
            <a:r>
              <a:rPr sz="800" dirty="0">
                <a:latin typeface="Calibri"/>
                <a:cs typeface="Calibri"/>
              </a:rPr>
              <a:t>ission.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71" name="object 7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72" name="object 7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61</a:t>
            </a:fld>
            <a:endParaRPr spc="-15" dirty="0"/>
          </a:p>
        </p:txBody>
      </p:sp>
      <p:sp>
        <p:nvSpPr>
          <p:cNvPr id="73" name="object 73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130" dirty="0"/>
              <a:t>F</a:t>
            </a:r>
            <a:r>
              <a:rPr spc="-15" dirty="0"/>
              <a:t>a</a:t>
            </a:r>
            <a:r>
              <a:rPr spc="-70" dirty="0"/>
              <a:t>s</a:t>
            </a:r>
            <a:r>
              <a:rPr spc="-15" dirty="0"/>
              <a:t>t</a:t>
            </a:r>
            <a:r>
              <a:rPr spc="-5" dirty="0"/>
              <a:t> </a:t>
            </a:r>
            <a:r>
              <a:rPr spc="-10" dirty="0"/>
              <a:t>R</a:t>
            </a:r>
            <a:r>
              <a:rPr dirty="0"/>
              <a:t>-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9595576" y="4405020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569561" y="0"/>
                </a:moveTo>
                <a:lnTo>
                  <a:pt x="169819" y="0"/>
                </a:lnTo>
                <a:lnTo>
                  <a:pt x="0" y="183729"/>
                </a:lnTo>
                <a:lnTo>
                  <a:pt x="399743" y="183729"/>
                </a:lnTo>
                <a:lnTo>
                  <a:pt x="56956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595576" y="4405020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0" y="183729"/>
                </a:moveTo>
                <a:lnTo>
                  <a:pt x="169818" y="0"/>
                </a:lnTo>
                <a:lnTo>
                  <a:pt x="569561" y="0"/>
                </a:lnTo>
                <a:lnTo>
                  <a:pt x="399742" y="183729"/>
                </a:lnTo>
                <a:lnTo>
                  <a:pt x="0" y="18372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318656" y="4864344"/>
            <a:ext cx="3472489" cy="117586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318656" y="4864344"/>
            <a:ext cx="3472815" cy="1176020"/>
          </a:xfrm>
          <a:custGeom>
            <a:avLst/>
            <a:gdLst/>
            <a:ahLst/>
            <a:cxnLst/>
            <a:rect l="l" t="t" r="r" b="b"/>
            <a:pathLst>
              <a:path w="3472815" h="1176020">
                <a:moveTo>
                  <a:pt x="0" y="1175869"/>
                </a:moveTo>
                <a:lnTo>
                  <a:pt x="1086843" y="0"/>
                </a:lnTo>
                <a:lnTo>
                  <a:pt x="3472490" y="0"/>
                </a:lnTo>
                <a:lnTo>
                  <a:pt x="2385646" y="1175869"/>
                </a:lnTo>
                <a:lnTo>
                  <a:pt x="0" y="117586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980082" y="4928650"/>
            <a:ext cx="1755139" cy="753745"/>
          </a:xfrm>
          <a:custGeom>
            <a:avLst/>
            <a:gdLst/>
            <a:ahLst/>
            <a:cxnLst/>
            <a:rect l="l" t="t" r="r" b="b"/>
            <a:pathLst>
              <a:path w="1755140" h="753745">
                <a:moveTo>
                  <a:pt x="1754618" y="0"/>
                </a:moveTo>
                <a:lnTo>
                  <a:pt x="696258" y="0"/>
                </a:lnTo>
                <a:lnTo>
                  <a:pt x="0" y="753291"/>
                </a:lnTo>
                <a:lnTo>
                  <a:pt x="1058359" y="753291"/>
                </a:lnTo>
                <a:lnTo>
                  <a:pt x="175461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980082" y="4928650"/>
            <a:ext cx="1755139" cy="753745"/>
          </a:xfrm>
          <a:custGeom>
            <a:avLst/>
            <a:gdLst/>
            <a:ahLst/>
            <a:cxnLst/>
            <a:rect l="l" t="t" r="r" b="b"/>
            <a:pathLst>
              <a:path w="1755140" h="753745">
                <a:moveTo>
                  <a:pt x="0" y="753291"/>
                </a:moveTo>
                <a:lnTo>
                  <a:pt x="696259" y="0"/>
                </a:lnTo>
                <a:lnTo>
                  <a:pt x="1754618" y="0"/>
                </a:lnTo>
                <a:lnTo>
                  <a:pt x="1058358" y="753291"/>
                </a:lnTo>
                <a:lnTo>
                  <a:pt x="0" y="75329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0734700" y="4947023"/>
            <a:ext cx="836294" cy="312420"/>
          </a:xfrm>
          <a:custGeom>
            <a:avLst/>
            <a:gdLst/>
            <a:ahLst/>
            <a:cxnLst/>
            <a:rect l="l" t="t" r="r" b="b"/>
            <a:pathLst>
              <a:path w="836295" h="312420">
                <a:moveTo>
                  <a:pt x="835969" y="0"/>
                </a:moveTo>
                <a:lnTo>
                  <a:pt x="288692" y="0"/>
                </a:lnTo>
                <a:lnTo>
                  <a:pt x="0" y="312339"/>
                </a:lnTo>
                <a:lnTo>
                  <a:pt x="547277" y="312339"/>
                </a:lnTo>
                <a:lnTo>
                  <a:pt x="83596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0734700" y="4947023"/>
            <a:ext cx="836294" cy="312420"/>
          </a:xfrm>
          <a:custGeom>
            <a:avLst/>
            <a:gdLst/>
            <a:ahLst/>
            <a:cxnLst/>
            <a:rect l="l" t="t" r="r" b="b"/>
            <a:pathLst>
              <a:path w="836295" h="312420">
                <a:moveTo>
                  <a:pt x="0" y="312340"/>
                </a:moveTo>
                <a:lnTo>
                  <a:pt x="288692" y="0"/>
                </a:lnTo>
                <a:lnTo>
                  <a:pt x="835969" y="0"/>
                </a:lnTo>
                <a:lnTo>
                  <a:pt x="547277" y="312340"/>
                </a:lnTo>
                <a:lnTo>
                  <a:pt x="0" y="31234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8373774" y="5544144"/>
            <a:ext cx="817880" cy="478155"/>
          </a:xfrm>
          <a:custGeom>
            <a:avLst/>
            <a:gdLst/>
            <a:ahLst/>
            <a:cxnLst/>
            <a:rect l="l" t="t" r="r" b="b"/>
            <a:pathLst>
              <a:path w="817879" h="478154">
                <a:moveTo>
                  <a:pt x="817596" y="0"/>
                </a:moveTo>
                <a:lnTo>
                  <a:pt x="441530" y="0"/>
                </a:lnTo>
                <a:lnTo>
                  <a:pt x="0" y="477697"/>
                </a:lnTo>
                <a:lnTo>
                  <a:pt x="376067" y="477697"/>
                </a:lnTo>
                <a:lnTo>
                  <a:pt x="817596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8373774" y="5544144"/>
            <a:ext cx="817880" cy="478155"/>
          </a:xfrm>
          <a:custGeom>
            <a:avLst/>
            <a:gdLst/>
            <a:ahLst/>
            <a:cxnLst/>
            <a:rect l="l" t="t" r="r" b="b"/>
            <a:pathLst>
              <a:path w="817879" h="478154">
                <a:moveTo>
                  <a:pt x="0" y="477697"/>
                </a:moveTo>
                <a:lnTo>
                  <a:pt x="441530" y="0"/>
                </a:lnTo>
                <a:lnTo>
                  <a:pt x="817596" y="0"/>
                </a:lnTo>
                <a:lnTo>
                  <a:pt x="376066" y="477697"/>
                </a:lnTo>
                <a:lnTo>
                  <a:pt x="0" y="477697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0307529" y="3036234"/>
            <a:ext cx="252729" cy="1240790"/>
          </a:xfrm>
          <a:custGeom>
            <a:avLst/>
            <a:gdLst/>
            <a:ahLst/>
            <a:cxnLst/>
            <a:rect l="l" t="t" r="r" b="b"/>
            <a:pathLst>
              <a:path w="252729" h="1240789">
                <a:moveTo>
                  <a:pt x="252627" y="0"/>
                </a:moveTo>
                <a:lnTo>
                  <a:pt x="0" y="252628"/>
                </a:lnTo>
                <a:lnTo>
                  <a:pt x="0" y="1240175"/>
                </a:lnTo>
                <a:lnTo>
                  <a:pt x="252627" y="987548"/>
                </a:lnTo>
                <a:lnTo>
                  <a:pt x="252627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549644" y="3036234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29">
                <a:moveTo>
                  <a:pt x="1010512" y="0"/>
                </a:moveTo>
                <a:lnTo>
                  <a:pt x="252629" y="0"/>
                </a:lnTo>
                <a:lnTo>
                  <a:pt x="0" y="252628"/>
                </a:lnTo>
                <a:lnTo>
                  <a:pt x="757885" y="252628"/>
                </a:lnTo>
                <a:lnTo>
                  <a:pt x="10105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9549644" y="3036234"/>
            <a:ext cx="1010919" cy="1240790"/>
          </a:xfrm>
          <a:custGeom>
            <a:avLst/>
            <a:gdLst/>
            <a:ahLst/>
            <a:cxnLst/>
            <a:rect l="l" t="t" r="r" b="b"/>
            <a:pathLst>
              <a:path w="1010920" h="1240789">
                <a:moveTo>
                  <a:pt x="0" y="252628"/>
                </a:moveTo>
                <a:lnTo>
                  <a:pt x="252628" y="0"/>
                </a:lnTo>
                <a:lnTo>
                  <a:pt x="1010513" y="0"/>
                </a:lnTo>
                <a:lnTo>
                  <a:pt x="1010513" y="987547"/>
                </a:lnTo>
                <a:lnTo>
                  <a:pt x="757885" y="1240175"/>
                </a:lnTo>
                <a:lnTo>
                  <a:pt x="0" y="1240175"/>
                </a:lnTo>
                <a:lnTo>
                  <a:pt x="0" y="252628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549644" y="3036234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29">
                <a:moveTo>
                  <a:pt x="0" y="252628"/>
                </a:moveTo>
                <a:lnTo>
                  <a:pt x="757885" y="252628"/>
                </a:lnTo>
                <a:lnTo>
                  <a:pt x="1010513" y="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0307529" y="3288863"/>
            <a:ext cx="0" cy="988060"/>
          </a:xfrm>
          <a:custGeom>
            <a:avLst/>
            <a:gdLst/>
            <a:ahLst/>
            <a:cxnLst/>
            <a:rect l="l" t="t" r="r" b="b"/>
            <a:pathLst>
              <a:path h="988060">
                <a:moveTo>
                  <a:pt x="0" y="0"/>
                </a:moveTo>
                <a:lnTo>
                  <a:pt x="0" y="987546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9674557" y="3532517"/>
            <a:ext cx="483870" cy="512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5725" marR="5080" indent="-73660">
              <a:lnSpc>
                <a:spcPct val="102800"/>
              </a:lnSpc>
            </a:pPr>
            <a:r>
              <a:rPr sz="1700" spc="25" dirty="0">
                <a:latin typeface="Calibri"/>
                <a:cs typeface="Calibri"/>
              </a:rPr>
              <a:t>C</a:t>
            </a:r>
            <a:r>
              <a:rPr sz="1700" spc="40" dirty="0">
                <a:latin typeface="Calibri"/>
                <a:cs typeface="Calibri"/>
              </a:rPr>
              <a:t>on</a:t>
            </a:r>
            <a:r>
              <a:rPr sz="1700" spc="15" dirty="0">
                <a:latin typeface="Calibri"/>
                <a:cs typeface="Calibri"/>
              </a:rPr>
              <a:t>v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spc="-20" dirty="0">
                <a:latin typeface="Calibri"/>
                <a:cs typeface="Calibri"/>
              </a:rPr>
              <a:t>N</a:t>
            </a:r>
            <a:r>
              <a:rPr sz="1700" spc="10" dirty="0">
                <a:latin typeface="Calibri"/>
                <a:cs typeface="Calibri"/>
              </a:rPr>
              <a:t>et</a:t>
            </a:r>
            <a:endParaRPr sz="1700">
              <a:latin typeface="Calibri"/>
              <a:cs typeface="Calibri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11501773" y="2760640"/>
            <a:ext cx="252729" cy="1240790"/>
          </a:xfrm>
          <a:custGeom>
            <a:avLst/>
            <a:gdLst/>
            <a:ahLst/>
            <a:cxnLst/>
            <a:rect l="l" t="t" r="r" b="b"/>
            <a:pathLst>
              <a:path w="252729" h="1240789">
                <a:moveTo>
                  <a:pt x="252627" y="0"/>
                </a:moveTo>
                <a:lnTo>
                  <a:pt x="0" y="252628"/>
                </a:lnTo>
                <a:lnTo>
                  <a:pt x="0" y="1240175"/>
                </a:lnTo>
                <a:lnTo>
                  <a:pt x="252627" y="987546"/>
                </a:lnTo>
                <a:lnTo>
                  <a:pt x="252627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0743886" y="2760640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30">
                <a:moveTo>
                  <a:pt x="1010513" y="0"/>
                </a:moveTo>
                <a:lnTo>
                  <a:pt x="252629" y="0"/>
                </a:lnTo>
                <a:lnTo>
                  <a:pt x="0" y="252628"/>
                </a:lnTo>
                <a:lnTo>
                  <a:pt x="757886" y="252628"/>
                </a:lnTo>
                <a:lnTo>
                  <a:pt x="101051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0743886" y="2760640"/>
            <a:ext cx="1010919" cy="1240790"/>
          </a:xfrm>
          <a:custGeom>
            <a:avLst/>
            <a:gdLst/>
            <a:ahLst/>
            <a:cxnLst/>
            <a:rect l="l" t="t" r="r" b="b"/>
            <a:pathLst>
              <a:path w="1010920" h="1240789">
                <a:moveTo>
                  <a:pt x="0" y="252628"/>
                </a:moveTo>
                <a:lnTo>
                  <a:pt x="252628" y="0"/>
                </a:lnTo>
                <a:lnTo>
                  <a:pt x="1010513" y="0"/>
                </a:lnTo>
                <a:lnTo>
                  <a:pt x="1010513" y="987547"/>
                </a:lnTo>
                <a:lnTo>
                  <a:pt x="757885" y="1240175"/>
                </a:lnTo>
                <a:lnTo>
                  <a:pt x="0" y="1240175"/>
                </a:lnTo>
                <a:lnTo>
                  <a:pt x="0" y="252628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0743886" y="2760640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30">
                <a:moveTo>
                  <a:pt x="0" y="252628"/>
                </a:moveTo>
                <a:lnTo>
                  <a:pt x="757885" y="252628"/>
                </a:lnTo>
                <a:lnTo>
                  <a:pt x="1010513" y="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1501771" y="3013269"/>
            <a:ext cx="0" cy="988060"/>
          </a:xfrm>
          <a:custGeom>
            <a:avLst/>
            <a:gdLst/>
            <a:ahLst/>
            <a:cxnLst/>
            <a:rect l="l" t="t" r="r" b="b"/>
            <a:pathLst>
              <a:path h="988060">
                <a:moveTo>
                  <a:pt x="0" y="0"/>
                </a:moveTo>
                <a:lnTo>
                  <a:pt x="0" y="987546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10872500" y="3256333"/>
            <a:ext cx="483870" cy="512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5725" marR="5080" indent="-73660">
              <a:lnSpc>
                <a:spcPct val="102800"/>
              </a:lnSpc>
            </a:pPr>
            <a:r>
              <a:rPr sz="1700" spc="25" dirty="0">
                <a:latin typeface="Calibri"/>
                <a:cs typeface="Calibri"/>
              </a:rPr>
              <a:t>C</a:t>
            </a:r>
            <a:r>
              <a:rPr sz="1700" spc="40" dirty="0">
                <a:latin typeface="Calibri"/>
                <a:cs typeface="Calibri"/>
              </a:rPr>
              <a:t>on</a:t>
            </a:r>
            <a:r>
              <a:rPr sz="1700" spc="15" dirty="0">
                <a:latin typeface="Calibri"/>
                <a:cs typeface="Calibri"/>
              </a:rPr>
              <a:t>v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spc="-20" dirty="0">
                <a:latin typeface="Calibri"/>
                <a:cs typeface="Calibri"/>
              </a:rPr>
              <a:t>N</a:t>
            </a:r>
            <a:r>
              <a:rPr sz="1700" spc="10" dirty="0">
                <a:latin typeface="Calibri"/>
                <a:cs typeface="Calibri"/>
              </a:rPr>
              <a:t>et</a:t>
            </a:r>
            <a:endParaRPr sz="1700">
              <a:latin typeface="Calibri"/>
              <a:cs typeface="Calibri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9202854" y="3422067"/>
            <a:ext cx="255270" cy="1240790"/>
          </a:xfrm>
          <a:custGeom>
            <a:avLst/>
            <a:gdLst/>
            <a:ahLst/>
            <a:cxnLst/>
            <a:rect l="l" t="t" r="r" b="b"/>
            <a:pathLst>
              <a:path w="255270" h="1240789">
                <a:moveTo>
                  <a:pt x="254924" y="0"/>
                </a:moveTo>
                <a:lnTo>
                  <a:pt x="0" y="254924"/>
                </a:lnTo>
                <a:lnTo>
                  <a:pt x="0" y="1240175"/>
                </a:lnTo>
                <a:lnTo>
                  <a:pt x="254924" y="985250"/>
                </a:lnTo>
                <a:lnTo>
                  <a:pt x="254924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438079" y="3422067"/>
            <a:ext cx="1019810" cy="255270"/>
          </a:xfrm>
          <a:custGeom>
            <a:avLst/>
            <a:gdLst/>
            <a:ahLst/>
            <a:cxnLst/>
            <a:rect l="l" t="t" r="r" b="b"/>
            <a:pathLst>
              <a:path w="1019809" h="255270">
                <a:moveTo>
                  <a:pt x="1019699" y="0"/>
                </a:moveTo>
                <a:lnTo>
                  <a:pt x="254925" y="0"/>
                </a:lnTo>
                <a:lnTo>
                  <a:pt x="0" y="254924"/>
                </a:lnTo>
                <a:lnTo>
                  <a:pt x="764774" y="254924"/>
                </a:lnTo>
                <a:lnTo>
                  <a:pt x="101969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438079" y="3422067"/>
            <a:ext cx="1019810" cy="1240790"/>
          </a:xfrm>
          <a:custGeom>
            <a:avLst/>
            <a:gdLst/>
            <a:ahLst/>
            <a:cxnLst/>
            <a:rect l="l" t="t" r="r" b="b"/>
            <a:pathLst>
              <a:path w="1019809" h="1240789">
                <a:moveTo>
                  <a:pt x="0" y="254924"/>
                </a:moveTo>
                <a:lnTo>
                  <a:pt x="254924" y="0"/>
                </a:lnTo>
                <a:lnTo>
                  <a:pt x="1019699" y="0"/>
                </a:lnTo>
                <a:lnTo>
                  <a:pt x="1019699" y="985250"/>
                </a:lnTo>
                <a:lnTo>
                  <a:pt x="764774" y="1240175"/>
                </a:lnTo>
                <a:lnTo>
                  <a:pt x="0" y="1240175"/>
                </a:lnTo>
                <a:lnTo>
                  <a:pt x="0" y="25492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438079" y="3422067"/>
            <a:ext cx="1019810" cy="255270"/>
          </a:xfrm>
          <a:custGeom>
            <a:avLst/>
            <a:gdLst/>
            <a:ahLst/>
            <a:cxnLst/>
            <a:rect l="l" t="t" r="r" b="b"/>
            <a:pathLst>
              <a:path w="1019809" h="255270">
                <a:moveTo>
                  <a:pt x="0" y="254924"/>
                </a:moveTo>
                <a:lnTo>
                  <a:pt x="764774" y="254924"/>
                </a:lnTo>
                <a:lnTo>
                  <a:pt x="1019699" y="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202853" y="3676991"/>
            <a:ext cx="0" cy="985519"/>
          </a:xfrm>
          <a:custGeom>
            <a:avLst/>
            <a:gdLst/>
            <a:ahLst/>
            <a:cxnLst/>
            <a:rect l="l" t="t" r="r" b="b"/>
            <a:pathLst>
              <a:path h="985520">
                <a:moveTo>
                  <a:pt x="0" y="0"/>
                </a:moveTo>
                <a:lnTo>
                  <a:pt x="0" y="98525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8568477" y="3916100"/>
            <a:ext cx="483870" cy="512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5725" marR="5080" indent="-73660">
              <a:lnSpc>
                <a:spcPct val="102800"/>
              </a:lnSpc>
            </a:pPr>
            <a:r>
              <a:rPr sz="1700" spc="25" dirty="0">
                <a:latin typeface="Calibri"/>
                <a:cs typeface="Calibri"/>
              </a:rPr>
              <a:t>C</a:t>
            </a:r>
            <a:r>
              <a:rPr sz="1700" spc="40" dirty="0">
                <a:latin typeface="Calibri"/>
                <a:cs typeface="Calibri"/>
              </a:rPr>
              <a:t>on</a:t>
            </a:r>
            <a:r>
              <a:rPr sz="1700" spc="15" dirty="0">
                <a:latin typeface="Calibri"/>
                <a:cs typeface="Calibri"/>
              </a:rPr>
              <a:t>v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spc="-20" dirty="0">
                <a:latin typeface="Calibri"/>
                <a:cs typeface="Calibri"/>
              </a:rPr>
              <a:t>N</a:t>
            </a:r>
            <a:r>
              <a:rPr sz="1700" spc="10" dirty="0">
                <a:latin typeface="Calibri"/>
                <a:cs typeface="Calibri"/>
              </a:rPr>
              <a:t>et</a:t>
            </a:r>
            <a:endParaRPr sz="17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10900057" y="4175358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569561" y="0"/>
                </a:moveTo>
                <a:lnTo>
                  <a:pt x="169819" y="0"/>
                </a:lnTo>
                <a:lnTo>
                  <a:pt x="0" y="183729"/>
                </a:lnTo>
                <a:lnTo>
                  <a:pt x="399743" y="183729"/>
                </a:lnTo>
                <a:lnTo>
                  <a:pt x="56956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0900057" y="4175358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0" y="183729"/>
                </a:moveTo>
                <a:lnTo>
                  <a:pt x="169818" y="0"/>
                </a:lnTo>
                <a:lnTo>
                  <a:pt x="569561" y="0"/>
                </a:lnTo>
                <a:lnTo>
                  <a:pt x="399742" y="183729"/>
                </a:lnTo>
                <a:lnTo>
                  <a:pt x="0" y="18372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8612623" y="4845972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569561" y="0"/>
                </a:moveTo>
                <a:lnTo>
                  <a:pt x="169819" y="0"/>
                </a:lnTo>
                <a:lnTo>
                  <a:pt x="0" y="183729"/>
                </a:lnTo>
                <a:lnTo>
                  <a:pt x="399743" y="183729"/>
                </a:lnTo>
                <a:lnTo>
                  <a:pt x="56956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8612623" y="4845972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0" y="183729"/>
                </a:moveTo>
                <a:lnTo>
                  <a:pt x="169818" y="0"/>
                </a:lnTo>
                <a:lnTo>
                  <a:pt x="569561" y="0"/>
                </a:lnTo>
                <a:lnTo>
                  <a:pt x="399742" y="183729"/>
                </a:lnTo>
                <a:lnTo>
                  <a:pt x="0" y="18372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/>
          <p:nvPr/>
        </p:nvSpPr>
        <p:spPr>
          <a:xfrm>
            <a:off x="8644775" y="3031642"/>
            <a:ext cx="661670" cy="275590"/>
          </a:xfrm>
          <a:prstGeom prst="rect">
            <a:avLst/>
          </a:prstGeom>
          <a:ln w="18372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90170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spc="15" dirty="0">
                <a:latin typeface="Calibri"/>
                <a:cs typeface="Calibri"/>
              </a:rPr>
              <a:t>l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1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8823911" y="3339388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79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8823911" y="3339388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9600169" y="2664183"/>
            <a:ext cx="707390" cy="285115"/>
          </a:xfrm>
          <a:prstGeom prst="rect">
            <a:avLst/>
          </a:prstGeom>
          <a:ln w="18372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07314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spc="15" dirty="0">
                <a:latin typeface="Calibri"/>
                <a:cs typeface="Calibri"/>
              </a:rPr>
              <a:t>l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1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9926289" y="2971929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80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9926289" y="2971929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/>
          <p:nvPr/>
        </p:nvSpPr>
        <p:spPr>
          <a:xfrm>
            <a:off x="11152685" y="2388588"/>
            <a:ext cx="643255" cy="275590"/>
          </a:xfrm>
          <a:prstGeom prst="rect">
            <a:avLst/>
          </a:prstGeom>
          <a:ln w="18372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74930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spc="15" dirty="0">
                <a:latin typeface="Calibri"/>
                <a:cs typeface="Calibri"/>
              </a:rPr>
              <a:t>l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1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11249142" y="269633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80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1249142" y="269633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8750420" y="5048074"/>
            <a:ext cx="184150" cy="744220"/>
          </a:xfrm>
          <a:custGeom>
            <a:avLst/>
            <a:gdLst/>
            <a:ahLst/>
            <a:cxnLst/>
            <a:rect l="l" t="t" r="r" b="b"/>
            <a:pathLst>
              <a:path w="184150" h="744220">
                <a:moveTo>
                  <a:pt x="137796" y="91864"/>
                </a:moveTo>
                <a:lnTo>
                  <a:pt x="45932" y="91864"/>
                </a:lnTo>
                <a:lnTo>
                  <a:pt x="45932" y="744104"/>
                </a:lnTo>
                <a:lnTo>
                  <a:pt x="137796" y="744104"/>
                </a:lnTo>
                <a:lnTo>
                  <a:pt x="137796" y="91864"/>
                </a:lnTo>
                <a:close/>
              </a:path>
              <a:path w="184150" h="744220">
                <a:moveTo>
                  <a:pt x="91864" y="0"/>
                </a:moveTo>
                <a:lnTo>
                  <a:pt x="0" y="91864"/>
                </a:lnTo>
                <a:lnTo>
                  <a:pt x="183729" y="91864"/>
                </a:lnTo>
                <a:lnTo>
                  <a:pt x="9186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8750420" y="5048074"/>
            <a:ext cx="184150" cy="744220"/>
          </a:xfrm>
          <a:custGeom>
            <a:avLst/>
            <a:gdLst/>
            <a:ahLst/>
            <a:cxnLst/>
            <a:rect l="l" t="t" r="r" b="b"/>
            <a:pathLst>
              <a:path w="184150" h="744220">
                <a:moveTo>
                  <a:pt x="0" y="91864"/>
                </a:moveTo>
                <a:lnTo>
                  <a:pt x="91865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744105"/>
                </a:lnTo>
                <a:lnTo>
                  <a:pt x="45932" y="744105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8759606" y="468061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79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8759606" y="468061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9788493" y="4643869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137796" y="91865"/>
                </a:moveTo>
                <a:lnTo>
                  <a:pt x="45932" y="91865"/>
                </a:lnTo>
                <a:lnTo>
                  <a:pt x="45932" y="734918"/>
                </a:lnTo>
                <a:lnTo>
                  <a:pt x="137796" y="734918"/>
                </a:lnTo>
                <a:lnTo>
                  <a:pt x="137796" y="91865"/>
                </a:lnTo>
                <a:close/>
              </a:path>
              <a:path w="184150" h="735329">
                <a:moveTo>
                  <a:pt x="91864" y="0"/>
                </a:moveTo>
                <a:lnTo>
                  <a:pt x="0" y="91865"/>
                </a:lnTo>
                <a:lnTo>
                  <a:pt x="183729" y="91865"/>
                </a:lnTo>
                <a:lnTo>
                  <a:pt x="9186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9788493" y="4643869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734918"/>
                </a:lnTo>
                <a:lnTo>
                  <a:pt x="45932" y="734918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9788493" y="4294783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137796" y="91864"/>
                </a:moveTo>
                <a:lnTo>
                  <a:pt x="45932" y="91864"/>
                </a:lnTo>
                <a:lnTo>
                  <a:pt x="45932" y="220475"/>
                </a:lnTo>
                <a:lnTo>
                  <a:pt x="137796" y="220475"/>
                </a:lnTo>
                <a:lnTo>
                  <a:pt x="137796" y="91864"/>
                </a:lnTo>
                <a:close/>
              </a:path>
              <a:path w="184150" h="220979">
                <a:moveTo>
                  <a:pt x="91864" y="0"/>
                </a:moveTo>
                <a:lnTo>
                  <a:pt x="0" y="91864"/>
                </a:lnTo>
                <a:lnTo>
                  <a:pt x="183729" y="91864"/>
                </a:lnTo>
                <a:lnTo>
                  <a:pt x="9186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9788493" y="4294783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220475"/>
                </a:lnTo>
                <a:lnTo>
                  <a:pt x="45932" y="220475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1065413" y="4386647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137797" y="91865"/>
                </a:moveTo>
                <a:lnTo>
                  <a:pt x="45932" y="91865"/>
                </a:lnTo>
                <a:lnTo>
                  <a:pt x="45932" y="734918"/>
                </a:lnTo>
                <a:lnTo>
                  <a:pt x="137797" y="734918"/>
                </a:lnTo>
                <a:lnTo>
                  <a:pt x="137797" y="91865"/>
                </a:lnTo>
                <a:close/>
              </a:path>
              <a:path w="184150" h="735329">
                <a:moveTo>
                  <a:pt x="91865" y="0"/>
                </a:moveTo>
                <a:lnTo>
                  <a:pt x="0" y="91865"/>
                </a:lnTo>
                <a:lnTo>
                  <a:pt x="183729" y="91865"/>
                </a:lnTo>
                <a:lnTo>
                  <a:pt x="9186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1065413" y="4386647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734918"/>
                </a:lnTo>
                <a:lnTo>
                  <a:pt x="45932" y="734918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1065413" y="4028375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137797" y="91864"/>
                </a:moveTo>
                <a:lnTo>
                  <a:pt x="45932" y="91864"/>
                </a:lnTo>
                <a:lnTo>
                  <a:pt x="45932" y="220475"/>
                </a:lnTo>
                <a:lnTo>
                  <a:pt x="137797" y="220475"/>
                </a:lnTo>
                <a:lnTo>
                  <a:pt x="137797" y="91864"/>
                </a:lnTo>
                <a:close/>
              </a:path>
              <a:path w="184150" h="220979">
                <a:moveTo>
                  <a:pt x="91865" y="0"/>
                </a:moveTo>
                <a:lnTo>
                  <a:pt x="0" y="91864"/>
                </a:lnTo>
                <a:lnTo>
                  <a:pt x="183729" y="91864"/>
                </a:lnTo>
                <a:lnTo>
                  <a:pt x="9186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1065413" y="4028375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220475"/>
                </a:lnTo>
                <a:lnTo>
                  <a:pt x="45932" y="220475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 txBox="1"/>
          <p:nvPr/>
        </p:nvSpPr>
        <p:spPr>
          <a:xfrm>
            <a:off x="10408580" y="2388588"/>
            <a:ext cx="661670" cy="275590"/>
          </a:xfrm>
          <a:prstGeom prst="rect">
            <a:avLst/>
          </a:prstGeom>
          <a:ln w="18372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3820">
              <a:lnSpc>
                <a:spcPct val="100000"/>
              </a:lnSpc>
            </a:pPr>
            <a:r>
              <a:rPr sz="1800" spc="2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b</a:t>
            </a:r>
            <a:r>
              <a:rPr sz="1800" spc="-1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7" name="object 57"/>
          <p:cNvSpPr/>
          <p:nvPr/>
        </p:nvSpPr>
        <p:spPr>
          <a:xfrm>
            <a:off x="10900740" y="273166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156564" y="93938"/>
                </a:moveTo>
                <a:lnTo>
                  <a:pt x="31313" y="93938"/>
                </a:lnTo>
                <a:lnTo>
                  <a:pt x="128071" y="190695"/>
                </a:lnTo>
                <a:lnTo>
                  <a:pt x="190696" y="128070"/>
                </a:lnTo>
                <a:lnTo>
                  <a:pt x="156564" y="93938"/>
                </a:lnTo>
                <a:close/>
              </a:path>
              <a:path w="191134" h="191135">
                <a:moveTo>
                  <a:pt x="125251" y="0"/>
                </a:moveTo>
                <a:lnTo>
                  <a:pt x="0" y="0"/>
                </a:lnTo>
                <a:lnTo>
                  <a:pt x="0" y="125251"/>
                </a:lnTo>
                <a:lnTo>
                  <a:pt x="31313" y="93938"/>
                </a:lnTo>
                <a:lnTo>
                  <a:pt x="156564" y="93938"/>
                </a:lnTo>
                <a:lnTo>
                  <a:pt x="93938" y="31311"/>
                </a:lnTo>
                <a:lnTo>
                  <a:pt x="1252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0900740" y="273166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0" y="125250"/>
                </a:moveTo>
                <a:lnTo>
                  <a:pt x="0" y="0"/>
                </a:lnTo>
                <a:lnTo>
                  <a:pt x="125250" y="0"/>
                </a:lnTo>
                <a:lnTo>
                  <a:pt x="93938" y="31312"/>
                </a:lnTo>
                <a:lnTo>
                  <a:pt x="190696" y="128071"/>
                </a:lnTo>
                <a:lnTo>
                  <a:pt x="128071" y="190696"/>
                </a:lnTo>
                <a:lnTo>
                  <a:pt x="31312" y="93937"/>
                </a:lnTo>
                <a:lnTo>
                  <a:pt x="0" y="12525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9441482" y="3011714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156563" y="93938"/>
                </a:moveTo>
                <a:lnTo>
                  <a:pt x="31313" y="93938"/>
                </a:lnTo>
                <a:lnTo>
                  <a:pt x="128071" y="190696"/>
                </a:lnTo>
                <a:lnTo>
                  <a:pt x="190696" y="128071"/>
                </a:lnTo>
                <a:lnTo>
                  <a:pt x="156563" y="93938"/>
                </a:lnTo>
                <a:close/>
              </a:path>
              <a:path w="191134" h="191135">
                <a:moveTo>
                  <a:pt x="125251" y="0"/>
                </a:moveTo>
                <a:lnTo>
                  <a:pt x="0" y="0"/>
                </a:lnTo>
                <a:lnTo>
                  <a:pt x="0" y="125251"/>
                </a:lnTo>
                <a:lnTo>
                  <a:pt x="31313" y="93938"/>
                </a:lnTo>
                <a:lnTo>
                  <a:pt x="156563" y="93938"/>
                </a:lnTo>
                <a:lnTo>
                  <a:pt x="93938" y="31313"/>
                </a:lnTo>
                <a:lnTo>
                  <a:pt x="1252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9441482" y="3011714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0" y="125250"/>
                </a:moveTo>
                <a:lnTo>
                  <a:pt x="0" y="0"/>
                </a:lnTo>
                <a:lnTo>
                  <a:pt x="125250" y="0"/>
                </a:lnTo>
                <a:lnTo>
                  <a:pt x="93938" y="31312"/>
                </a:lnTo>
                <a:lnTo>
                  <a:pt x="190696" y="128071"/>
                </a:lnTo>
                <a:lnTo>
                  <a:pt x="128071" y="190696"/>
                </a:lnTo>
                <a:lnTo>
                  <a:pt x="31312" y="93937"/>
                </a:lnTo>
                <a:lnTo>
                  <a:pt x="0" y="12525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8482865" y="337334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156563" y="93938"/>
                </a:moveTo>
                <a:lnTo>
                  <a:pt x="31313" y="93938"/>
                </a:lnTo>
                <a:lnTo>
                  <a:pt x="128071" y="190696"/>
                </a:lnTo>
                <a:lnTo>
                  <a:pt x="190696" y="128070"/>
                </a:lnTo>
                <a:lnTo>
                  <a:pt x="156563" y="93938"/>
                </a:lnTo>
                <a:close/>
              </a:path>
              <a:path w="191134" h="191135">
                <a:moveTo>
                  <a:pt x="125251" y="0"/>
                </a:moveTo>
                <a:lnTo>
                  <a:pt x="0" y="0"/>
                </a:lnTo>
                <a:lnTo>
                  <a:pt x="0" y="125251"/>
                </a:lnTo>
                <a:lnTo>
                  <a:pt x="31313" y="93938"/>
                </a:lnTo>
                <a:lnTo>
                  <a:pt x="156563" y="93938"/>
                </a:lnTo>
                <a:lnTo>
                  <a:pt x="93938" y="31313"/>
                </a:lnTo>
                <a:lnTo>
                  <a:pt x="1252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8482865" y="337334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0" y="125250"/>
                </a:moveTo>
                <a:lnTo>
                  <a:pt x="0" y="0"/>
                </a:lnTo>
                <a:lnTo>
                  <a:pt x="125250" y="0"/>
                </a:lnTo>
                <a:lnTo>
                  <a:pt x="93938" y="31312"/>
                </a:lnTo>
                <a:lnTo>
                  <a:pt x="190696" y="128071"/>
                </a:lnTo>
                <a:lnTo>
                  <a:pt x="128071" y="190696"/>
                </a:lnTo>
                <a:lnTo>
                  <a:pt x="31312" y="93937"/>
                </a:lnTo>
                <a:lnTo>
                  <a:pt x="0" y="12525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 txBox="1"/>
          <p:nvPr/>
        </p:nvSpPr>
        <p:spPr>
          <a:xfrm>
            <a:off x="8810132" y="2664183"/>
            <a:ext cx="661670" cy="275590"/>
          </a:xfrm>
          <a:prstGeom prst="rect">
            <a:avLst/>
          </a:prstGeom>
          <a:ln w="18372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3820">
              <a:lnSpc>
                <a:spcPct val="100000"/>
              </a:lnSpc>
            </a:pPr>
            <a:r>
              <a:rPr sz="1800" spc="2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b</a:t>
            </a:r>
            <a:r>
              <a:rPr sz="1800" spc="-1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4" name="object 64"/>
          <p:cNvSpPr txBox="1"/>
          <p:nvPr/>
        </p:nvSpPr>
        <p:spPr>
          <a:xfrm>
            <a:off x="7873110" y="3040828"/>
            <a:ext cx="661670" cy="275590"/>
          </a:xfrm>
          <a:prstGeom prst="rect">
            <a:avLst/>
          </a:prstGeom>
          <a:ln w="18372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5090">
              <a:lnSpc>
                <a:spcPct val="100000"/>
              </a:lnSpc>
            </a:pPr>
            <a:r>
              <a:rPr sz="1800" spc="2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b</a:t>
            </a:r>
            <a:r>
              <a:rPr sz="1800" spc="-1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5" name="object 65"/>
          <p:cNvSpPr txBox="1"/>
          <p:nvPr/>
        </p:nvSpPr>
        <p:spPr>
          <a:xfrm>
            <a:off x="8720372" y="1107158"/>
            <a:ext cx="2469515" cy="10706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270" algn="ctr">
              <a:lnSpc>
                <a:spcPct val="100099"/>
              </a:lnSpc>
            </a:pPr>
            <a:r>
              <a:rPr sz="2400" u="heavy" spc="-5" dirty="0">
                <a:latin typeface="Calibri"/>
                <a:cs typeface="Calibri"/>
              </a:rPr>
              <a:t>“S</a:t>
            </a:r>
            <a:r>
              <a:rPr sz="2400" u="heavy" dirty="0">
                <a:latin typeface="Calibri"/>
                <a:cs typeface="Calibri"/>
              </a:rPr>
              <a:t>l</a:t>
            </a:r>
            <a:r>
              <a:rPr sz="2400" u="heavy" spc="-15" dirty="0">
                <a:latin typeface="Calibri"/>
                <a:cs typeface="Calibri"/>
              </a:rPr>
              <a:t>o</a:t>
            </a:r>
            <a:r>
              <a:rPr sz="2400" u="heavy" spc="45" dirty="0">
                <a:latin typeface="Calibri"/>
                <a:cs typeface="Calibri"/>
              </a:rPr>
              <a:t>w</a:t>
            </a:r>
            <a:r>
              <a:rPr sz="2400" u="heavy" dirty="0">
                <a:latin typeface="Calibri"/>
                <a:cs typeface="Calibri"/>
              </a:rPr>
              <a:t>”</a:t>
            </a:r>
            <a:r>
              <a:rPr sz="2400" u="heavy" spc="-70" dirty="0">
                <a:latin typeface="Times New Roman"/>
                <a:cs typeface="Times New Roman"/>
              </a:rPr>
              <a:t> </a:t>
            </a:r>
            <a:r>
              <a:rPr sz="2400" u="heavy" spc="-20" dirty="0">
                <a:latin typeface="Calibri"/>
                <a:cs typeface="Calibri"/>
              </a:rPr>
              <a:t>R</a:t>
            </a:r>
            <a:r>
              <a:rPr sz="2400" u="heavy" dirty="0">
                <a:latin typeface="Calibri"/>
                <a:cs typeface="Calibri"/>
              </a:rPr>
              <a:t>-</a:t>
            </a:r>
            <a:r>
              <a:rPr sz="2400" u="heavy" spc="-20" dirty="0">
                <a:latin typeface="Calibri"/>
                <a:cs typeface="Calibri"/>
              </a:rPr>
              <a:t>CNN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20" dirty="0">
                <a:latin typeface="Calibri"/>
                <a:cs typeface="Calibri"/>
              </a:rPr>
              <a:t>oc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on i</a:t>
            </a:r>
            <a:r>
              <a:rPr sz="2400" dirty="0">
                <a:latin typeface="Calibri"/>
                <a:cs typeface="Calibri"/>
              </a:rPr>
              <a:t>nd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ly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6" name="object 66"/>
          <p:cNvSpPr/>
          <p:nvPr/>
        </p:nvSpPr>
        <p:spPr>
          <a:xfrm>
            <a:off x="1063938" y="4613321"/>
            <a:ext cx="4664756" cy="154341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1063938" y="4613321"/>
            <a:ext cx="4665345" cy="1543685"/>
          </a:xfrm>
          <a:custGeom>
            <a:avLst/>
            <a:gdLst/>
            <a:ahLst/>
            <a:cxnLst/>
            <a:rect l="l" t="t" r="r" b="b"/>
            <a:pathLst>
              <a:path w="4665345" h="1543685">
                <a:moveTo>
                  <a:pt x="0" y="1543418"/>
                </a:moveTo>
                <a:lnTo>
                  <a:pt x="1426562" y="0"/>
                </a:lnTo>
                <a:lnTo>
                  <a:pt x="4664757" y="0"/>
                </a:lnTo>
                <a:lnTo>
                  <a:pt x="3238195" y="1543418"/>
                </a:lnTo>
                <a:lnTo>
                  <a:pt x="0" y="1543418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2111046" y="4306635"/>
            <a:ext cx="2248535" cy="1398905"/>
          </a:xfrm>
          <a:custGeom>
            <a:avLst/>
            <a:gdLst/>
            <a:ahLst/>
            <a:cxnLst/>
            <a:rect l="l" t="t" r="r" b="b"/>
            <a:pathLst>
              <a:path w="2248535" h="1398904">
                <a:moveTo>
                  <a:pt x="0" y="0"/>
                </a:moveTo>
                <a:lnTo>
                  <a:pt x="2248115" y="0"/>
                </a:lnTo>
                <a:lnTo>
                  <a:pt x="2248115" y="1398850"/>
                </a:lnTo>
                <a:lnTo>
                  <a:pt x="0" y="13988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4359161" y="3840351"/>
            <a:ext cx="466725" cy="1865630"/>
          </a:xfrm>
          <a:custGeom>
            <a:avLst/>
            <a:gdLst/>
            <a:ahLst/>
            <a:cxnLst/>
            <a:rect l="l" t="t" r="r" b="b"/>
            <a:pathLst>
              <a:path w="466725" h="1865629">
                <a:moveTo>
                  <a:pt x="466284" y="0"/>
                </a:moveTo>
                <a:lnTo>
                  <a:pt x="0" y="466284"/>
                </a:lnTo>
                <a:lnTo>
                  <a:pt x="0" y="1865135"/>
                </a:lnTo>
                <a:lnTo>
                  <a:pt x="466284" y="1398851"/>
                </a:lnTo>
                <a:lnTo>
                  <a:pt x="466284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2111046" y="3840351"/>
            <a:ext cx="2714625" cy="466725"/>
          </a:xfrm>
          <a:custGeom>
            <a:avLst/>
            <a:gdLst/>
            <a:ahLst/>
            <a:cxnLst/>
            <a:rect l="l" t="t" r="r" b="b"/>
            <a:pathLst>
              <a:path w="2714625" h="466725">
                <a:moveTo>
                  <a:pt x="2714400" y="0"/>
                </a:moveTo>
                <a:lnTo>
                  <a:pt x="466283" y="0"/>
                </a:lnTo>
                <a:lnTo>
                  <a:pt x="0" y="466284"/>
                </a:lnTo>
                <a:lnTo>
                  <a:pt x="2248115" y="466284"/>
                </a:lnTo>
                <a:lnTo>
                  <a:pt x="27144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2111046" y="3840351"/>
            <a:ext cx="2714625" cy="1865630"/>
          </a:xfrm>
          <a:custGeom>
            <a:avLst/>
            <a:gdLst/>
            <a:ahLst/>
            <a:cxnLst/>
            <a:rect l="l" t="t" r="r" b="b"/>
            <a:pathLst>
              <a:path w="2714625" h="1865629">
                <a:moveTo>
                  <a:pt x="0" y="466283"/>
                </a:moveTo>
                <a:lnTo>
                  <a:pt x="466283" y="0"/>
                </a:lnTo>
                <a:lnTo>
                  <a:pt x="2714400" y="0"/>
                </a:lnTo>
                <a:lnTo>
                  <a:pt x="2714400" y="1398851"/>
                </a:lnTo>
                <a:lnTo>
                  <a:pt x="2248116" y="1865135"/>
                </a:lnTo>
                <a:lnTo>
                  <a:pt x="0" y="1865135"/>
                </a:lnTo>
                <a:lnTo>
                  <a:pt x="0" y="46628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2111046" y="3840351"/>
            <a:ext cx="2714625" cy="466725"/>
          </a:xfrm>
          <a:custGeom>
            <a:avLst/>
            <a:gdLst/>
            <a:ahLst/>
            <a:cxnLst/>
            <a:rect l="l" t="t" r="r" b="b"/>
            <a:pathLst>
              <a:path w="2714625" h="466725">
                <a:moveTo>
                  <a:pt x="0" y="466283"/>
                </a:moveTo>
                <a:lnTo>
                  <a:pt x="2248116" y="466283"/>
                </a:lnTo>
                <a:lnTo>
                  <a:pt x="271440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4359162" y="4306635"/>
            <a:ext cx="0" cy="1398905"/>
          </a:xfrm>
          <a:custGeom>
            <a:avLst/>
            <a:gdLst/>
            <a:ahLst/>
            <a:cxnLst/>
            <a:rect l="l" t="t" r="r" b="b"/>
            <a:pathLst>
              <a:path h="1398904">
                <a:moveTo>
                  <a:pt x="0" y="0"/>
                </a:moveTo>
                <a:lnTo>
                  <a:pt x="0" y="1398851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2111046" y="3301071"/>
            <a:ext cx="2714625" cy="458470"/>
          </a:xfrm>
          <a:custGeom>
            <a:avLst/>
            <a:gdLst/>
            <a:ahLst/>
            <a:cxnLst/>
            <a:rect l="l" t="t" r="r" b="b"/>
            <a:pathLst>
              <a:path w="2714625" h="458470">
                <a:moveTo>
                  <a:pt x="2714400" y="0"/>
                </a:moveTo>
                <a:lnTo>
                  <a:pt x="423555" y="0"/>
                </a:lnTo>
                <a:lnTo>
                  <a:pt x="0" y="458247"/>
                </a:lnTo>
                <a:lnTo>
                  <a:pt x="2290845" y="458247"/>
                </a:lnTo>
                <a:lnTo>
                  <a:pt x="2714400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2111046" y="3301071"/>
            <a:ext cx="2714625" cy="458470"/>
          </a:xfrm>
          <a:custGeom>
            <a:avLst/>
            <a:gdLst/>
            <a:ahLst/>
            <a:cxnLst/>
            <a:rect l="l" t="t" r="r" b="b"/>
            <a:pathLst>
              <a:path w="2714625" h="458470">
                <a:moveTo>
                  <a:pt x="0" y="458248"/>
                </a:moveTo>
                <a:lnTo>
                  <a:pt x="423555" y="0"/>
                </a:lnTo>
                <a:lnTo>
                  <a:pt x="2714400" y="0"/>
                </a:lnTo>
                <a:lnTo>
                  <a:pt x="2290845" y="458248"/>
                </a:lnTo>
                <a:lnTo>
                  <a:pt x="0" y="458248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3288479" y="3781930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699" y="119132"/>
                </a:moveTo>
                <a:lnTo>
                  <a:pt x="59565" y="119132"/>
                </a:lnTo>
                <a:lnTo>
                  <a:pt x="59565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79">
                <a:moveTo>
                  <a:pt x="119132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3288479" y="3781930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 txBox="1"/>
          <p:nvPr/>
        </p:nvSpPr>
        <p:spPr>
          <a:xfrm>
            <a:off x="4811550" y="3353450"/>
            <a:ext cx="2329180" cy="12649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8425" indent="-86360">
              <a:lnSpc>
                <a:spcPct val="100000"/>
              </a:lnSpc>
            </a:pPr>
            <a:r>
              <a:rPr sz="2400" spc="-20" dirty="0">
                <a:latin typeface="Calibri"/>
                <a:cs typeface="Calibri"/>
              </a:rPr>
              <a:t>Ima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6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  <a:p>
            <a:pPr marL="98425" marR="5080">
              <a:lnSpc>
                <a:spcPts val="2970"/>
              </a:lnSpc>
              <a:spcBef>
                <a:spcPts val="1515"/>
              </a:spcBef>
            </a:pPr>
            <a:r>
              <a:rPr sz="2500" spc="-25" dirty="0">
                <a:latin typeface="Calibri"/>
                <a:cs typeface="Calibri"/>
              </a:rPr>
              <a:t>R</a:t>
            </a:r>
            <a:r>
              <a:rPr sz="2500" spc="-5" dirty="0">
                <a:latin typeface="Calibri"/>
                <a:cs typeface="Calibri"/>
              </a:rPr>
              <a:t>u</a:t>
            </a:r>
            <a:r>
              <a:rPr sz="2500" dirty="0">
                <a:latin typeface="Calibri"/>
                <a:cs typeface="Calibri"/>
              </a:rPr>
              <a:t>n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35" dirty="0">
                <a:latin typeface="Calibri"/>
                <a:cs typeface="Calibri"/>
              </a:rPr>
              <a:t>w</a:t>
            </a:r>
            <a:r>
              <a:rPr sz="2500" spc="-5" dirty="0">
                <a:latin typeface="Calibri"/>
                <a:cs typeface="Calibri"/>
              </a:rPr>
              <a:t>h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th</a:t>
            </a:r>
            <a:r>
              <a:rPr sz="2500" spc="-65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5" dirty="0">
                <a:latin typeface="Calibri"/>
                <a:cs typeface="Calibri"/>
              </a:rPr>
              <a:t>ug</a:t>
            </a:r>
            <a:r>
              <a:rPr sz="2500" dirty="0">
                <a:latin typeface="Calibri"/>
                <a:cs typeface="Calibri"/>
              </a:rPr>
              <a:t>h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80" name="object 80"/>
          <p:cNvSpPr txBox="1"/>
          <p:nvPr/>
        </p:nvSpPr>
        <p:spPr>
          <a:xfrm>
            <a:off x="2690623" y="4856455"/>
            <a:ext cx="109029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81" name="object 81"/>
          <p:cNvSpPr txBox="1"/>
          <p:nvPr/>
        </p:nvSpPr>
        <p:spPr>
          <a:xfrm>
            <a:off x="43854" y="5005427"/>
            <a:ext cx="142367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c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82" name="object 82"/>
          <p:cNvSpPr txBox="1"/>
          <p:nvPr/>
        </p:nvSpPr>
        <p:spPr>
          <a:xfrm>
            <a:off x="7902306" y="5229705"/>
            <a:ext cx="599440" cy="5308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499"/>
              </a:lnSpc>
            </a:pPr>
            <a:r>
              <a:rPr sz="1800" spc="-25" dirty="0">
                <a:latin typeface="Calibri"/>
                <a:cs typeface="Calibri"/>
              </a:rPr>
              <a:t>I</a:t>
            </a:r>
            <a:r>
              <a:rPr sz="1800" spc="-10" dirty="0">
                <a:latin typeface="Calibri"/>
                <a:cs typeface="Calibri"/>
              </a:rPr>
              <a:t>npu</a:t>
            </a:r>
            <a:r>
              <a:rPr sz="1800" dirty="0">
                <a:latin typeface="Calibri"/>
                <a:cs typeface="Calibri"/>
              </a:rPr>
              <a:t>t </a:t>
            </a:r>
            <a:r>
              <a:rPr sz="1800" spc="15" dirty="0">
                <a:latin typeface="Calibri"/>
                <a:cs typeface="Calibri"/>
              </a:rPr>
              <a:t>i</a:t>
            </a:r>
            <a:r>
              <a:rPr sz="1800" dirty="0">
                <a:latin typeface="Calibri"/>
                <a:cs typeface="Calibri"/>
              </a:rPr>
              <a:t>ma</a:t>
            </a:r>
            <a:r>
              <a:rPr sz="1800" spc="15" dirty="0">
                <a:latin typeface="Calibri"/>
                <a:cs typeface="Calibri"/>
              </a:rPr>
              <a:t>g</a:t>
            </a:r>
            <a:r>
              <a:rPr sz="1800" dirty="0">
                <a:latin typeface="Calibri"/>
                <a:cs typeface="Calibri"/>
              </a:rPr>
              <a:t>e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83" name="object 83"/>
          <p:cNvSpPr txBox="1"/>
          <p:nvPr/>
        </p:nvSpPr>
        <p:spPr>
          <a:xfrm>
            <a:off x="4790034" y="5750808"/>
            <a:ext cx="150368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84" name="object 84"/>
          <p:cNvSpPr txBox="1"/>
          <p:nvPr/>
        </p:nvSpPr>
        <p:spPr>
          <a:xfrm>
            <a:off x="120051" y="6243074"/>
            <a:ext cx="4531360" cy="127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spc="-5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shi</a:t>
            </a:r>
            <a:r>
              <a:rPr sz="800" spc="-10" dirty="0">
                <a:latin typeface="Calibri"/>
                <a:cs typeface="Calibri"/>
              </a:rPr>
              <a:t>ck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“</a:t>
            </a:r>
            <a:r>
              <a:rPr sz="800" spc="-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a</a:t>
            </a:r>
            <a:r>
              <a:rPr sz="800" spc="-5" dirty="0">
                <a:latin typeface="Calibri"/>
                <a:cs typeface="Calibri"/>
              </a:rPr>
              <a:t>st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spc="5" dirty="0">
                <a:latin typeface="Calibri"/>
                <a:cs typeface="Calibri"/>
              </a:rPr>
              <a:t>-</a:t>
            </a:r>
            <a:r>
              <a:rPr sz="800" spc="-5" dirty="0">
                <a:latin typeface="Calibri"/>
                <a:cs typeface="Calibri"/>
              </a:rPr>
              <a:t>C</a:t>
            </a:r>
            <a:r>
              <a:rPr sz="800" spc="-15" dirty="0">
                <a:latin typeface="Calibri"/>
                <a:cs typeface="Calibri"/>
              </a:rPr>
              <a:t>NN</a:t>
            </a:r>
            <a:r>
              <a:rPr sz="800" dirty="0">
                <a:latin typeface="Calibri"/>
                <a:cs typeface="Calibri"/>
              </a:rPr>
              <a:t>”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I</a:t>
            </a:r>
            <a:r>
              <a:rPr sz="800" spc="-5" dirty="0">
                <a:latin typeface="Calibri"/>
                <a:cs typeface="Calibri"/>
              </a:rPr>
              <a:t>CC</a:t>
            </a:r>
            <a:r>
              <a:rPr sz="800" dirty="0">
                <a:latin typeface="Calibri"/>
                <a:cs typeface="Calibri"/>
              </a:rPr>
              <a:t>V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2015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u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-5" dirty="0">
                <a:latin typeface="Calibri"/>
                <a:cs typeface="Calibri"/>
              </a:rPr>
              <a:t>e 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dirty="0">
                <a:latin typeface="Calibri"/>
                <a:cs typeface="Calibri"/>
              </a:rPr>
              <a:t>op</a:t>
            </a:r>
            <a:r>
              <a:rPr sz="800" spc="-5" dirty="0">
                <a:latin typeface="Calibri"/>
                <a:cs typeface="Calibri"/>
              </a:rPr>
              <a:t>y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o</a:t>
            </a:r>
            <a:r>
              <a:rPr sz="800" spc="-5" dirty="0">
                <a:latin typeface="Calibri"/>
                <a:cs typeface="Calibri"/>
              </a:rPr>
              <a:t>s</a:t>
            </a:r>
            <a:r>
              <a:rPr sz="800" dirty="0">
                <a:latin typeface="Calibri"/>
                <a:cs typeface="Calibri"/>
              </a:rPr>
              <a:t>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shi</a:t>
            </a:r>
            <a:r>
              <a:rPr sz="800" spc="-10" dirty="0">
                <a:latin typeface="Calibri"/>
                <a:cs typeface="Calibri"/>
              </a:rPr>
              <a:t>ck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2015</a:t>
            </a:r>
            <a:r>
              <a:rPr sz="800" spc="-5" dirty="0">
                <a:latin typeface="Calibri"/>
                <a:cs typeface="Calibri"/>
              </a:rPr>
              <a:t>;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o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rc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Re</a:t>
            </a:r>
            <a:r>
              <a:rPr sz="800" dirty="0">
                <a:latin typeface="Calibri"/>
                <a:cs typeface="Calibri"/>
              </a:rPr>
              <a:t>p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odu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spc="-10" dirty="0">
                <a:latin typeface="Calibri"/>
                <a:cs typeface="Calibri"/>
              </a:rPr>
              <a:t>w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p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-5" dirty="0">
                <a:latin typeface="Calibri"/>
                <a:cs typeface="Calibri"/>
              </a:rPr>
              <a:t>m</a:t>
            </a:r>
            <a:r>
              <a:rPr sz="800" dirty="0">
                <a:latin typeface="Calibri"/>
                <a:cs typeface="Calibri"/>
              </a:rPr>
              <a:t>ission.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85" name="object 8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6" name="object 8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62</a:t>
            </a:fld>
            <a:endParaRPr spc="-15" dirty="0"/>
          </a:p>
        </p:txBody>
      </p:sp>
      <p:sp>
        <p:nvSpPr>
          <p:cNvPr id="87" name="object 8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79" name="object 79"/>
          <p:cNvSpPr txBox="1"/>
          <p:nvPr/>
        </p:nvSpPr>
        <p:spPr>
          <a:xfrm>
            <a:off x="43854" y="3909057"/>
            <a:ext cx="1771650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5" dirty="0">
                <a:latin typeface="Calibri"/>
                <a:cs typeface="Calibri"/>
              </a:rPr>
              <a:t>“</a:t>
            </a:r>
            <a:r>
              <a:rPr sz="2400" spc="-10" dirty="0">
                <a:latin typeface="Calibri"/>
                <a:cs typeface="Calibri"/>
              </a:rPr>
              <a:t>B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”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0" dirty="0">
                <a:latin typeface="Calibri"/>
                <a:cs typeface="Calibri"/>
              </a:rPr>
              <a:t>k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5" dirty="0">
                <a:latin typeface="Calibri"/>
                <a:cs typeface="Calibri"/>
              </a:rPr>
              <a:t>Al</a:t>
            </a:r>
            <a:r>
              <a:rPr sz="2400" spc="-6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xN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0" dirty="0">
                <a:latin typeface="Calibri"/>
                <a:cs typeface="Calibri"/>
              </a:rPr>
              <a:t>V</a:t>
            </a:r>
            <a:r>
              <a:rPr sz="2400" spc="-25" dirty="0">
                <a:latin typeface="Calibri"/>
                <a:cs typeface="Calibri"/>
              </a:rPr>
              <a:t>GG</a:t>
            </a:r>
            <a:r>
              <a:rPr sz="2400" spc="-10" dirty="0">
                <a:latin typeface="Calibri"/>
                <a:cs typeface="Calibri"/>
              </a:rPr>
              <a:t>,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130" dirty="0"/>
              <a:t>F</a:t>
            </a:r>
            <a:r>
              <a:rPr spc="-15" dirty="0"/>
              <a:t>a</a:t>
            </a:r>
            <a:r>
              <a:rPr spc="-70" dirty="0"/>
              <a:t>s</a:t>
            </a:r>
            <a:r>
              <a:rPr spc="-15" dirty="0"/>
              <a:t>t</a:t>
            </a:r>
            <a:r>
              <a:rPr spc="-5" dirty="0"/>
              <a:t> </a:t>
            </a:r>
            <a:r>
              <a:rPr spc="-10" dirty="0"/>
              <a:t>R</a:t>
            </a:r>
            <a:r>
              <a:rPr dirty="0"/>
              <a:t>-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9595576" y="4405020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569561" y="0"/>
                </a:moveTo>
                <a:lnTo>
                  <a:pt x="169819" y="0"/>
                </a:lnTo>
                <a:lnTo>
                  <a:pt x="0" y="183729"/>
                </a:lnTo>
                <a:lnTo>
                  <a:pt x="399743" y="183729"/>
                </a:lnTo>
                <a:lnTo>
                  <a:pt x="56956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595576" y="4405020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0" y="183729"/>
                </a:moveTo>
                <a:lnTo>
                  <a:pt x="169818" y="0"/>
                </a:lnTo>
                <a:lnTo>
                  <a:pt x="569561" y="0"/>
                </a:lnTo>
                <a:lnTo>
                  <a:pt x="399742" y="183729"/>
                </a:lnTo>
                <a:lnTo>
                  <a:pt x="0" y="18372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318656" y="4864344"/>
            <a:ext cx="3472489" cy="117586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318656" y="4864344"/>
            <a:ext cx="3472815" cy="1176020"/>
          </a:xfrm>
          <a:custGeom>
            <a:avLst/>
            <a:gdLst/>
            <a:ahLst/>
            <a:cxnLst/>
            <a:rect l="l" t="t" r="r" b="b"/>
            <a:pathLst>
              <a:path w="3472815" h="1176020">
                <a:moveTo>
                  <a:pt x="0" y="1175869"/>
                </a:moveTo>
                <a:lnTo>
                  <a:pt x="1086843" y="0"/>
                </a:lnTo>
                <a:lnTo>
                  <a:pt x="3472490" y="0"/>
                </a:lnTo>
                <a:lnTo>
                  <a:pt x="2385646" y="1175869"/>
                </a:lnTo>
                <a:lnTo>
                  <a:pt x="0" y="117586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980082" y="4928650"/>
            <a:ext cx="1755139" cy="753745"/>
          </a:xfrm>
          <a:custGeom>
            <a:avLst/>
            <a:gdLst/>
            <a:ahLst/>
            <a:cxnLst/>
            <a:rect l="l" t="t" r="r" b="b"/>
            <a:pathLst>
              <a:path w="1755140" h="753745">
                <a:moveTo>
                  <a:pt x="1754618" y="0"/>
                </a:moveTo>
                <a:lnTo>
                  <a:pt x="696258" y="0"/>
                </a:lnTo>
                <a:lnTo>
                  <a:pt x="0" y="753291"/>
                </a:lnTo>
                <a:lnTo>
                  <a:pt x="1058359" y="753291"/>
                </a:lnTo>
                <a:lnTo>
                  <a:pt x="175461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980082" y="4928650"/>
            <a:ext cx="1755139" cy="753745"/>
          </a:xfrm>
          <a:custGeom>
            <a:avLst/>
            <a:gdLst/>
            <a:ahLst/>
            <a:cxnLst/>
            <a:rect l="l" t="t" r="r" b="b"/>
            <a:pathLst>
              <a:path w="1755140" h="753745">
                <a:moveTo>
                  <a:pt x="0" y="753291"/>
                </a:moveTo>
                <a:lnTo>
                  <a:pt x="696259" y="0"/>
                </a:lnTo>
                <a:lnTo>
                  <a:pt x="1754618" y="0"/>
                </a:lnTo>
                <a:lnTo>
                  <a:pt x="1058358" y="753291"/>
                </a:lnTo>
                <a:lnTo>
                  <a:pt x="0" y="75329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0734700" y="4947023"/>
            <a:ext cx="836294" cy="312420"/>
          </a:xfrm>
          <a:custGeom>
            <a:avLst/>
            <a:gdLst/>
            <a:ahLst/>
            <a:cxnLst/>
            <a:rect l="l" t="t" r="r" b="b"/>
            <a:pathLst>
              <a:path w="836295" h="312420">
                <a:moveTo>
                  <a:pt x="835969" y="0"/>
                </a:moveTo>
                <a:lnTo>
                  <a:pt x="288692" y="0"/>
                </a:lnTo>
                <a:lnTo>
                  <a:pt x="0" y="312339"/>
                </a:lnTo>
                <a:lnTo>
                  <a:pt x="547277" y="312339"/>
                </a:lnTo>
                <a:lnTo>
                  <a:pt x="83596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0734700" y="4947023"/>
            <a:ext cx="836294" cy="312420"/>
          </a:xfrm>
          <a:custGeom>
            <a:avLst/>
            <a:gdLst/>
            <a:ahLst/>
            <a:cxnLst/>
            <a:rect l="l" t="t" r="r" b="b"/>
            <a:pathLst>
              <a:path w="836295" h="312420">
                <a:moveTo>
                  <a:pt x="0" y="312340"/>
                </a:moveTo>
                <a:lnTo>
                  <a:pt x="288692" y="0"/>
                </a:lnTo>
                <a:lnTo>
                  <a:pt x="835969" y="0"/>
                </a:lnTo>
                <a:lnTo>
                  <a:pt x="547277" y="312340"/>
                </a:lnTo>
                <a:lnTo>
                  <a:pt x="0" y="31234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8373774" y="5544144"/>
            <a:ext cx="817880" cy="478155"/>
          </a:xfrm>
          <a:custGeom>
            <a:avLst/>
            <a:gdLst/>
            <a:ahLst/>
            <a:cxnLst/>
            <a:rect l="l" t="t" r="r" b="b"/>
            <a:pathLst>
              <a:path w="817879" h="478154">
                <a:moveTo>
                  <a:pt x="817596" y="0"/>
                </a:moveTo>
                <a:lnTo>
                  <a:pt x="441530" y="0"/>
                </a:lnTo>
                <a:lnTo>
                  <a:pt x="0" y="477697"/>
                </a:lnTo>
                <a:lnTo>
                  <a:pt x="376067" y="477697"/>
                </a:lnTo>
                <a:lnTo>
                  <a:pt x="817596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8373774" y="5544144"/>
            <a:ext cx="817880" cy="478155"/>
          </a:xfrm>
          <a:custGeom>
            <a:avLst/>
            <a:gdLst/>
            <a:ahLst/>
            <a:cxnLst/>
            <a:rect l="l" t="t" r="r" b="b"/>
            <a:pathLst>
              <a:path w="817879" h="478154">
                <a:moveTo>
                  <a:pt x="0" y="477697"/>
                </a:moveTo>
                <a:lnTo>
                  <a:pt x="441530" y="0"/>
                </a:lnTo>
                <a:lnTo>
                  <a:pt x="817596" y="0"/>
                </a:lnTo>
                <a:lnTo>
                  <a:pt x="376066" y="477697"/>
                </a:lnTo>
                <a:lnTo>
                  <a:pt x="0" y="477697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0307529" y="3036234"/>
            <a:ext cx="252729" cy="1240790"/>
          </a:xfrm>
          <a:custGeom>
            <a:avLst/>
            <a:gdLst/>
            <a:ahLst/>
            <a:cxnLst/>
            <a:rect l="l" t="t" r="r" b="b"/>
            <a:pathLst>
              <a:path w="252729" h="1240789">
                <a:moveTo>
                  <a:pt x="252627" y="0"/>
                </a:moveTo>
                <a:lnTo>
                  <a:pt x="0" y="252628"/>
                </a:lnTo>
                <a:lnTo>
                  <a:pt x="0" y="1240175"/>
                </a:lnTo>
                <a:lnTo>
                  <a:pt x="252627" y="987548"/>
                </a:lnTo>
                <a:lnTo>
                  <a:pt x="252627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549644" y="3036234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29">
                <a:moveTo>
                  <a:pt x="1010512" y="0"/>
                </a:moveTo>
                <a:lnTo>
                  <a:pt x="252629" y="0"/>
                </a:lnTo>
                <a:lnTo>
                  <a:pt x="0" y="252628"/>
                </a:lnTo>
                <a:lnTo>
                  <a:pt x="757885" y="252628"/>
                </a:lnTo>
                <a:lnTo>
                  <a:pt x="10105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9549644" y="3036234"/>
            <a:ext cx="1010919" cy="1240790"/>
          </a:xfrm>
          <a:custGeom>
            <a:avLst/>
            <a:gdLst/>
            <a:ahLst/>
            <a:cxnLst/>
            <a:rect l="l" t="t" r="r" b="b"/>
            <a:pathLst>
              <a:path w="1010920" h="1240789">
                <a:moveTo>
                  <a:pt x="0" y="252628"/>
                </a:moveTo>
                <a:lnTo>
                  <a:pt x="252628" y="0"/>
                </a:lnTo>
                <a:lnTo>
                  <a:pt x="1010513" y="0"/>
                </a:lnTo>
                <a:lnTo>
                  <a:pt x="1010513" y="987547"/>
                </a:lnTo>
                <a:lnTo>
                  <a:pt x="757885" y="1240175"/>
                </a:lnTo>
                <a:lnTo>
                  <a:pt x="0" y="1240175"/>
                </a:lnTo>
                <a:lnTo>
                  <a:pt x="0" y="252628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549644" y="3036234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29">
                <a:moveTo>
                  <a:pt x="0" y="252628"/>
                </a:moveTo>
                <a:lnTo>
                  <a:pt x="757885" y="252628"/>
                </a:lnTo>
                <a:lnTo>
                  <a:pt x="1010513" y="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0307529" y="3288863"/>
            <a:ext cx="0" cy="988060"/>
          </a:xfrm>
          <a:custGeom>
            <a:avLst/>
            <a:gdLst/>
            <a:ahLst/>
            <a:cxnLst/>
            <a:rect l="l" t="t" r="r" b="b"/>
            <a:pathLst>
              <a:path h="988060">
                <a:moveTo>
                  <a:pt x="0" y="0"/>
                </a:moveTo>
                <a:lnTo>
                  <a:pt x="0" y="987546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9674557" y="3532517"/>
            <a:ext cx="483870" cy="512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5725" marR="5080" indent="-73660">
              <a:lnSpc>
                <a:spcPct val="102800"/>
              </a:lnSpc>
            </a:pPr>
            <a:r>
              <a:rPr sz="1700" spc="25" dirty="0">
                <a:latin typeface="Calibri"/>
                <a:cs typeface="Calibri"/>
              </a:rPr>
              <a:t>C</a:t>
            </a:r>
            <a:r>
              <a:rPr sz="1700" spc="40" dirty="0">
                <a:latin typeface="Calibri"/>
                <a:cs typeface="Calibri"/>
              </a:rPr>
              <a:t>on</a:t>
            </a:r>
            <a:r>
              <a:rPr sz="1700" spc="15" dirty="0">
                <a:latin typeface="Calibri"/>
                <a:cs typeface="Calibri"/>
              </a:rPr>
              <a:t>v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spc="-20" dirty="0">
                <a:latin typeface="Calibri"/>
                <a:cs typeface="Calibri"/>
              </a:rPr>
              <a:t>N</a:t>
            </a:r>
            <a:r>
              <a:rPr sz="1700" spc="10" dirty="0">
                <a:latin typeface="Calibri"/>
                <a:cs typeface="Calibri"/>
              </a:rPr>
              <a:t>et</a:t>
            </a:r>
            <a:endParaRPr sz="1700">
              <a:latin typeface="Calibri"/>
              <a:cs typeface="Calibri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11501773" y="2760640"/>
            <a:ext cx="252729" cy="1240790"/>
          </a:xfrm>
          <a:custGeom>
            <a:avLst/>
            <a:gdLst/>
            <a:ahLst/>
            <a:cxnLst/>
            <a:rect l="l" t="t" r="r" b="b"/>
            <a:pathLst>
              <a:path w="252729" h="1240789">
                <a:moveTo>
                  <a:pt x="252627" y="0"/>
                </a:moveTo>
                <a:lnTo>
                  <a:pt x="0" y="252628"/>
                </a:lnTo>
                <a:lnTo>
                  <a:pt x="0" y="1240175"/>
                </a:lnTo>
                <a:lnTo>
                  <a:pt x="252627" y="987546"/>
                </a:lnTo>
                <a:lnTo>
                  <a:pt x="252627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0743886" y="2760640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30">
                <a:moveTo>
                  <a:pt x="1010513" y="0"/>
                </a:moveTo>
                <a:lnTo>
                  <a:pt x="252629" y="0"/>
                </a:lnTo>
                <a:lnTo>
                  <a:pt x="0" y="252628"/>
                </a:lnTo>
                <a:lnTo>
                  <a:pt x="757886" y="252628"/>
                </a:lnTo>
                <a:lnTo>
                  <a:pt x="101051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0743886" y="2760640"/>
            <a:ext cx="1010919" cy="1240790"/>
          </a:xfrm>
          <a:custGeom>
            <a:avLst/>
            <a:gdLst/>
            <a:ahLst/>
            <a:cxnLst/>
            <a:rect l="l" t="t" r="r" b="b"/>
            <a:pathLst>
              <a:path w="1010920" h="1240789">
                <a:moveTo>
                  <a:pt x="0" y="252628"/>
                </a:moveTo>
                <a:lnTo>
                  <a:pt x="252628" y="0"/>
                </a:lnTo>
                <a:lnTo>
                  <a:pt x="1010513" y="0"/>
                </a:lnTo>
                <a:lnTo>
                  <a:pt x="1010513" y="987547"/>
                </a:lnTo>
                <a:lnTo>
                  <a:pt x="757885" y="1240175"/>
                </a:lnTo>
                <a:lnTo>
                  <a:pt x="0" y="1240175"/>
                </a:lnTo>
                <a:lnTo>
                  <a:pt x="0" y="252628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0743886" y="2760640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30">
                <a:moveTo>
                  <a:pt x="0" y="252628"/>
                </a:moveTo>
                <a:lnTo>
                  <a:pt x="757885" y="252628"/>
                </a:lnTo>
                <a:lnTo>
                  <a:pt x="1010513" y="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1501771" y="3013269"/>
            <a:ext cx="0" cy="988060"/>
          </a:xfrm>
          <a:custGeom>
            <a:avLst/>
            <a:gdLst/>
            <a:ahLst/>
            <a:cxnLst/>
            <a:rect l="l" t="t" r="r" b="b"/>
            <a:pathLst>
              <a:path h="988060">
                <a:moveTo>
                  <a:pt x="0" y="0"/>
                </a:moveTo>
                <a:lnTo>
                  <a:pt x="0" y="987546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10872500" y="3256333"/>
            <a:ext cx="483870" cy="512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5725" marR="5080" indent="-73660">
              <a:lnSpc>
                <a:spcPct val="102800"/>
              </a:lnSpc>
            </a:pPr>
            <a:r>
              <a:rPr sz="1700" spc="25" dirty="0">
                <a:latin typeface="Calibri"/>
                <a:cs typeface="Calibri"/>
              </a:rPr>
              <a:t>C</a:t>
            </a:r>
            <a:r>
              <a:rPr sz="1700" spc="40" dirty="0">
                <a:latin typeface="Calibri"/>
                <a:cs typeface="Calibri"/>
              </a:rPr>
              <a:t>on</a:t>
            </a:r>
            <a:r>
              <a:rPr sz="1700" spc="15" dirty="0">
                <a:latin typeface="Calibri"/>
                <a:cs typeface="Calibri"/>
              </a:rPr>
              <a:t>v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spc="-20" dirty="0">
                <a:latin typeface="Calibri"/>
                <a:cs typeface="Calibri"/>
              </a:rPr>
              <a:t>N</a:t>
            </a:r>
            <a:r>
              <a:rPr sz="1700" spc="10" dirty="0">
                <a:latin typeface="Calibri"/>
                <a:cs typeface="Calibri"/>
              </a:rPr>
              <a:t>et</a:t>
            </a:r>
            <a:endParaRPr sz="1700">
              <a:latin typeface="Calibri"/>
              <a:cs typeface="Calibri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9202854" y="3422067"/>
            <a:ext cx="255270" cy="1240790"/>
          </a:xfrm>
          <a:custGeom>
            <a:avLst/>
            <a:gdLst/>
            <a:ahLst/>
            <a:cxnLst/>
            <a:rect l="l" t="t" r="r" b="b"/>
            <a:pathLst>
              <a:path w="255270" h="1240789">
                <a:moveTo>
                  <a:pt x="254924" y="0"/>
                </a:moveTo>
                <a:lnTo>
                  <a:pt x="0" y="254924"/>
                </a:lnTo>
                <a:lnTo>
                  <a:pt x="0" y="1240175"/>
                </a:lnTo>
                <a:lnTo>
                  <a:pt x="254924" y="985250"/>
                </a:lnTo>
                <a:lnTo>
                  <a:pt x="254924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438079" y="3422067"/>
            <a:ext cx="1019810" cy="255270"/>
          </a:xfrm>
          <a:custGeom>
            <a:avLst/>
            <a:gdLst/>
            <a:ahLst/>
            <a:cxnLst/>
            <a:rect l="l" t="t" r="r" b="b"/>
            <a:pathLst>
              <a:path w="1019809" h="255270">
                <a:moveTo>
                  <a:pt x="1019699" y="0"/>
                </a:moveTo>
                <a:lnTo>
                  <a:pt x="254925" y="0"/>
                </a:lnTo>
                <a:lnTo>
                  <a:pt x="0" y="254924"/>
                </a:lnTo>
                <a:lnTo>
                  <a:pt x="764774" y="254924"/>
                </a:lnTo>
                <a:lnTo>
                  <a:pt x="101969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438079" y="3422067"/>
            <a:ext cx="1019810" cy="1240790"/>
          </a:xfrm>
          <a:custGeom>
            <a:avLst/>
            <a:gdLst/>
            <a:ahLst/>
            <a:cxnLst/>
            <a:rect l="l" t="t" r="r" b="b"/>
            <a:pathLst>
              <a:path w="1019809" h="1240789">
                <a:moveTo>
                  <a:pt x="0" y="254924"/>
                </a:moveTo>
                <a:lnTo>
                  <a:pt x="254924" y="0"/>
                </a:lnTo>
                <a:lnTo>
                  <a:pt x="1019699" y="0"/>
                </a:lnTo>
                <a:lnTo>
                  <a:pt x="1019699" y="985250"/>
                </a:lnTo>
                <a:lnTo>
                  <a:pt x="764774" y="1240175"/>
                </a:lnTo>
                <a:lnTo>
                  <a:pt x="0" y="1240175"/>
                </a:lnTo>
                <a:lnTo>
                  <a:pt x="0" y="25492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438079" y="3422067"/>
            <a:ext cx="1019810" cy="255270"/>
          </a:xfrm>
          <a:custGeom>
            <a:avLst/>
            <a:gdLst/>
            <a:ahLst/>
            <a:cxnLst/>
            <a:rect l="l" t="t" r="r" b="b"/>
            <a:pathLst>
              <a:path w="1019809" h="255270">
                <a:moveTo>
                  <a:pt x="0" y="254924"/>
                </a:moveTo>
                <a:lnTo>
                  <a:pt x="764774" y="254924"/>
                </a:lnTo>
                <a:lnTo>
                  <a:pt x="1019699" y="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202853" y="3676991"/>
            <a:ext cx="0" cy="985519"/>
          </a:xfrm>
          <a:custGeom>
            <a:avLst/>
            <a:gdLst/>
            <a:ahLst/>
            <a:cxnLst/>
            <a:rect l="l" t="t" r="r" b="b"/>
            <a:pathLst>
              <a:path h="985520">
                <a:moveTo>
                  <a:pt x="0" y="0"/>
                </a:moveTo>
                <a:lnTo>
                  <a:pt x="0" y="98525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8568477" y="3916100"/>
            <a:ext cx="483870" cy="512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5725" marR="5080" indent="-73660">
              <a:lnSpc>
                <a:spcPct val="102800"/>
              </a:lnSpc>
            </a:pPr>
            <a:r>
              <a:rPr sz="1700" spc="25" dirty="0">
                <a:latin typeface="Calibri"/>
                <a:cs typeface="Calibri"/>
              </a:rPr>
              <a:t>C</a:t>
            </a:r>
            <a:r>
              <a:rPr sz="1700" spc="40" dirty="0">
                <a:latin typeface="Calibri"/>
                <a:cs typeface="Calibri"/>
              </a:rPr>
              <a:t>on</a:t>
            </a:r>
            <a:r>
              <a:rPr sz="1700" spc="15" dirty="0">
                <a:latin typeface="Calibri"/>
                <a:cs typeface="Calibri"/>
              </a:rPr>
              <a:t>v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spc="-20" dirty="0">
                <a:latin typeface="Calibri"/>
                <a:cs typeface="Calibri"/>
              </a:rPr>
              <a:t>N</a:t>
            </a:r>
            <a:r>
              <a:rPr sz="1700" spc="10" dirty="0">
                <a:latin typeface="Calibri"/>
                <a:cs typeface="Calibri"/>
              </a:rPr>
              <a:t>et</a:t>
            </a:r>
            <a:endParaRPr sz="17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10900057" y="4175358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569561" y="0"/>
                </a:moveTo>
                <a:lnTo>
                  <a:pt x="169819" y="0"/>
                </a:lnTo>
                <a:lnTo>
                  <a:pt x="0" y="183729"/>
                </a:lnTo>
                <a:lnTo>
                  <a:pt x="399743" y="183729"/>
                </a:lnTo>
                <a:lnTo>
                  <a:pt x="56956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0900057" y="4175358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0" y="183729"/>
                </a:moveTo>
                <a:lnTo>
                  <a:pt x="169818" y="0"/>
                </a:lnTo>
                <a:lnTo>
                  <a:pt x="569561" y="0"/>
                </a:lnTo>
                <a:lnTo>
                  <a:pt x="399742" y="183729"/>
                </a:lnTo>
                <a:lnTo>
                  <a:pt x="0" y="18372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8612623" y="4845972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569561" y="0"/>
                </a:moveTo>
                <a:lnTo>
                  <a:pt x="169819" y="0"/>
                </a:lnTo>
                <a:lnTo>
                  <a:pt x="0" y="183729"/>
                </a:lnTo>
                <a:lnTo>
                  <a:pt x="399743" y="183729"/>
                </a:lnTo>
                <a:lnTo>
                  <a:pt x="56956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8612623" y="4845972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0" y="183729"/>
                </a:moveTo>
                <a:lnTo>
                  <a:pt x="169818" y="0"/>
                </a:lnTo>
                <a:lnTo>
                  <a:pt x="569561" y="0"/>
                </a:lnTo>
                <a:lnTo>
                  <a:pt x="399742" y="183729"/>
                </a:lnTo>
                <a:lnTo>
                  <a:pt x="0" y="18372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8644775" y="3031642"/>
            <a:ext cx="661670" cy="275590"/>
          </a:xfrm>
          <a:custGeom>
            <a:avLst/>
            <a:gdLst/>
            <a:ahLst/>
            <a:cxnLst/>
            <a:rect l="l" t="t" r="r" b="b"/>
            <a:pathLst>
              <a:path w="661670" h="275589">
                <a:moveTo>
                  <a:pt x="0" y="0"/>
                </a:moveTo>
                <a:lnTo>
                  <a:pt x="661426" y="0"/>
                </a:lnTo>
                <a:lnTo>
                  <a:pt x="661426" y="275594"/>
                </a:lnTo>
                <a:lnTo>
                  <a:pt x="0" y="275594"/>
                </a:lnTo>
                <a:lnTo>
                  <a:pt x="0" y="0"/>
                </a:lnTo>
                <a:close/>
              </a:path>
            </a:pathLst>
          </a:custGeom>
          <a:ln w="18372">
            <a:solidFill>
              <a:srgbClr val="7C60C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8731771" y="3054376"/>
            <a:ext cx="492125" cy="2552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spc="15" dirty="0">
                <a:latin typeface="Calibri"/>
                <a:cs typeface="Calibri"/>
              </a:rPr>
              <a:t>l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1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8823911" y="3339388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79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8823911" y="3339388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/>
          <p:nvPr/>
        </p:nvSpPr>
        <p:spPr>
          <a:xfrm>
            <a:off x="9600169" y="2664183"/>
            <a:ext cx="707390" cy="285115"/>
          </a:xfrm>
          <a:prstGeom prst="rect">
            <a:avLst/>
          </a:prstGeom>
          <a:ln w="18372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07314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spc="15" dirty="0">
                <a:latin typeface="Calibri"/>
                <a:cs typeface="Calibri"/>
              </a:rPr>
              <a:t>l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1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9926289" y="2971929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80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9926289" y="2971929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 txBox="1"/>
          <p:nvPr/>
        </p:nvSpPr>
        <p:spPr>
          <a:xfrm>
            <a:off x="11152685" y="2388588"/>
            <a:ext cx="643255" cy="275590"/>
          </a:xfrm>
          <a:prstGeom prst="rect">
            <a:avLst/>
          </a:prstGeom>
          <a:ln w="18372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74930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spc="15" dirty="0">
                <a:latin typeface="Calibri"/>
                <a:cs typeface="Calibri"/>
              </a:rPr>
              <a:t>l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1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3" name="object 43"/>
          <p:cNvSpPr/>
          <p:nvPr/>
        </p:nvSpPr>
        <p:spPr>
          <a:xfrm>
            <a:off x="11249142" y="269633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80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1249142" y="269633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8750420" y="5048074"/>
            <a:ext cx="184150" cy="744220"/>
          </a:xfrm>
          <a:custGeom>
            <a:avLst/>
            <a:gdLst/>
            <a:ahLst/>
            <a:cxnLst/>
            <a:rect l="l" t="t" r="r" b="b"/>
            <a:pathLst>
              <a:path w="184150" h="744220">
                <a:moveTo>
                  <a:pt x="137796" y="91864"/>
                </a:moveTo>
                <a:lnTo>
                  <a:pt x="45932" y="91864"/>
                </a:lnTo>
                <a:lnTo>
                  <a:pt x="45932" y="744104"/>
                </a:lnTo>
                <a:lnTo>
                  <a:pt x="137796" y="744104"/>
                </a:lnTo>
                <a:lnTo>
                  <a:pt x="137796" y="91864"/>
                </a:lnTo>
                <a:close/>
              </a:path>
              <a:path w="184150" h="744220">
                <a:moveTo>
                  <a:pt x="91864" y="0"/>
                </a:moveTo>
                <a:lnTo>
                  <a:pt x="0" y="91864"/>
                </a:lnTo>
                <a:lnTo>
                  <a:pt x="183729" y="91864"/>
                </a:lnTo>
                <a:lnTo>
                  <a:pt x="9186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8750420" y="5048074"/>
            <a:ext cx="184150" cy="744220"/>
          </a:xfrm>
          <a:custGeom>
            <a:avLst/>
            <a:gdLst/>
            <a:ahLst/>
            <a:cxnLst/>
            <a:rect l="l" t="t" r="r" b="b"/>
            <a:pathLst>
              <a:path w="184150" h="744220">
                <a:moveTo>
                  <a:pt x="0" y="91864"/>
                </a:moveTo>
                <a:lnTo>
                  <a:pt x="91865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744105"/>
                </a:lnTo>
                <a:lnTo>
                  <a:pt x="45932" y="744105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8759606" y="468061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79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8759606" y="468061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9788493" y="4643869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137796" y="91865"/>
                </a:moveTo>
                <a:lnTo>
                  <a:pt x="45932" y="91865"/>
                </a:lnTo>
                <a:lnTo>
                  <a:pt x="45932" y="734918"/>
                </a:lnTo>
                <a:lnTo>
                  <a:pt x="137796" y="734918"/>
                </a:lnTo>
                <a:lnTo>
                  <a:pt x="137796" y="91865"/>
                </a:lnTo>
                <a:close/>
              </a:path>
              <a:path w="184150" h="735329">
                <a:moveTo>
                  <a:pt x="91864" y="0"/>
                </a:moveTo>
                <a:lnTo>
                  <a:pt x="0" y="91865"/>
                </a:lnTo>
                <a:lnTo>
                  <a:pt x="183729" y="91865"/>
                </a:lnTo>
                <a:lnTo>
                  <a:pt x="9186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9788493" y="4643869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734918"/>
                </a:lnTo>
                <a:lnTo>
                  <a:pt x="45932" y="734918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9788493" y="4294783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137796" y="91864"/>
                </a:moveTo>
                <a:lnTo>
                  <a:pt x="45932" y="91864"/>
                </a:lnTo>
                <a:lnTo>
                  <a:pt x="45932" y="220475"/>
                </a:lnTo>
                <a:lnTo>
                  <a:pt x="137796" y="220475"/>
                </a:lnTo>
                <a:lnTo>
                  <a:pt x="137796" y="91864"/>
                </a:lnTo>
                <a:close/>
              </a:path>
              <a:path w="184150" h="220979">
                <a:moveTo>
                  <a:pt x="91864" y="0"/>
                </a:moveTo>
                <a:lnTo>
                  <a:pt x="0" y="91864"/>
                </a:lnTo>
                <a:lnTo>
                  <a:pt x="183729" y="91864"/>
                </a:lnTo>
                <a:lnTo>
                  <a:pt x="9186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9788493" y="4294783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220475"/>
                </a:lnTo>
                <a:lnTo>
                  <a:pt x="45932" y="220475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1065413" y="4386647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137797" y="91865"/>
                </a:moveTo>
                <a:lnTo>
                  <a:pt x="45932" y="91865"/>
                </a:lnTo>
                <a:lnTo>
                  <a:pt x="45932" y="734918"/>
                </a:lnTo>
                <a:lnTo>
                  <a:pt x="137797" y="734918"/>
                </a:lnTo>
                <a:lnTo>
                  <a:pt x="137797" y="91865"/>
                </a:lnTo>
                <a:close/>
              </a:path>
              <a:path w="184150" h="735329">
                <a:moveTo>
                  <a:pt x="91865" y="0"/>
                </a:moveTo>
                <a:lnTo>
                  <a:pt x="0" y="91865"/>
                </a:lnTo>
                <a:lnTo>
                  <a:pt x="183729" y="91865"/>
                </a:lnTo>
                <a:lnTo>
                  <a:pt x="9186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1065413" y="4386647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734918"/>
                </a:lnTo>
                <a:lnTo>
                  <a:pt x="45932" y="734918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1065413" y="4028375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137797" y="91864"/>
                </a:moveTo>
                <a:lnTo>
                  <a:pt x="45932" y="91864"/>
                </a:lnTo>
                <a:lnTo>
                  <a:pt x="45932" y="220475"/>
                </a:lnTo>
                <a:lnTo>
                  <a:pt x="137797" y="220475"/>
                </a:lnTo>
                <a:lnTo>
                  <a:pt x="137797" y="91864"/>
                </a:lnTo>
                <a:close/>
              </a:path>
              <a:path w="184150" h="220979">
                <a:moveTo>
                  <a:pt x="91865" y="0"/>
                </a:moveTo>
                <a:lnTo>
                  <a:pt x="0" y="91864"/>
                </a:lnTo>
                <a:lnTo>
                  <a:pt x="183729" y="91864"/>
                </a:lnTo>
                <a:lnTo>
                  <a:pt x="9186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11065413" y="4028375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220475"/>
                </a:lnTo>
                <a:lnTo>
                  <a:pt x="45932" y="220475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 txBox="1"/>
          <p:nvPr/>
        </p:nvSpPr>
        <p:spPr>
          <a:xfrm>
            <a:off x="10408580" y="2388588"/>
            <a:ext cx="661670" cy="275590"/>
          </a:xfrm>
          <a:prstGeom prst="rect">
            <a:avLst/>
          </a:prstGeom>
          <a:ln w="18372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3820">
              <a:lnSpc>
                <a:spcPct val="100000"/>
              </a:lnSpc>
            </a:pPr>
            <a:r>
              <a:rPr sz="1800" spc="2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b</a:t>
            </a:r>
            <a:r>
              <a:rPr sz="1800" spc="-1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8" name="object 58"/>
          <p:cNvSpPr/>
          <p:nvPr/>
        </p:nvSpPr>
        <p:spPr>
          <a:xfrm>
            <a:off x="10900740" y="273166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156564" y="93938"/>
                </a:moveTo>
                <a:lnTo>
                  <a:pt x="31313" y="93938"/>
                </a:lnTo>
                <a:lnTo>
                  <a:pt x="128071" y="190695"/>
                </a:lnTo>
                <a:lnTo>
                  <a:pt x="190696" y="128070"/>
                </a:lnTo>
                <a:lnTo>
                  <a:pt x="156564" y="93938"/>
                </a:lnTo>
                <a:close/>
              </a:path>
              <a:path w="191134" h="191135">
                <a:moveTo>
                  <a:pt x="125251" y="0"/>
                </a:moveTo>
                <a:lnTo>
                  <a:pt x="0" y="0"/>
                </a:lnTo>
                <a:lnTo>
                  <a:pt x="0" y="125251"/>
                </a:lnTo>
                <a:lnTo>
                  <a:pt x="31313" y="93938"/>
                </a:lnTo>
                <a:lnTo>
                  <a:pt x="156564" y="93938"/>
                </a:lnTo>
                <a:lnTo>
                  <a:pt x="93938" y="31311"/>
                </a:lnTo>
                <a:lnTo>
                  <a:pt x="1252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0900740" y="273166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0" y="125250"/>
                </a:moveTo>
                <a:lnTo>
                  <a:pt x="0" y="0"/>
                </a:lnTo>
                <a:lnTo>
                  <a:pt x="125250" y="0"/>
                </a:lnTo>
                <a:lnTo>
                  <a:pt x="93938" y="31312"/>
                </a:lnTo>
                <a:lnTo>
                  <a:pt x="190696" y="128071"/>
                </a:lnTo>
                <a:lnTo>
                  <a:pt x="128071" y="190696"/>
                </a:lnTo>
                <a:lnTo>
                  <a:pt x="31312" y="93937"/>
                </a:lnTo>
                <a:lnTo>
                  <a:pt x="0" y="12525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9441482" y="3011714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156563" y="93938"/>
                </a:moveTo>
                <a:lnTo>
                  <a:pt x="31313" y="93938"/>
                </a:lnTo>
                <a:lnTo>
                  <a:pt x="128071" y="190696"/>
                </a:lnTo>
                <a:lnTo>
                  <a:pt x="190696" y="128071"/>
                </a:lnTo>
                <a:lnTo>
                  <a:pt x="156563" y="93938"/>
                </a:lnTo>
                <a:close/>
              </a:path>
              <a:path w="191134" h="191135">
                <a:moveTo>
                  <a:pt x="125251" y="0"/>
                </a:moveTo>
                <a:lnTo>
                  <a:pt x="0" y="0"/>
                </a:lnTo>
                <a:lnTo>
                  <a:pt x="0" y="125251"/>
                </a:lnTo>
                <a:lnTo>
                  <a:pt x="31313" y="93938"/>
                </a:lnTo>
                <a:lnTo>
                  <a:pt x="156563" y="93938"/>
                </a:lnTo>
                <a:lnTo>
                  <a:pt x="93938" y="31313"/>
                </a:lnTo>
                <a:lnTo>
                  <a:pt x="1252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9441482" y="3011714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0" y="125250"/>
                </a:moveTo>
                <a:lnTo>
                  <a:pt x="0" y="0"/>
                </a:lnTo>
                <a:lnTo>
                  <a:pt x="125250" y="0"/>
                </a:lnTo>
                <a:lnTo>
                  <a:pt x="93938" y="31312"/>
                </a:lnTo>
                <a:lnTo>
                  <a:pt x="190696" y="128071"/>
                </a:lnTo>
                <a:lnTo>
                  <a:pt x="128071" y="190696"/>
                </a:lnTo>
                <a:lnTo>
                  <a:pt x="31312" y="93937"/>
                </a:lnTo>
                <a:lnTo>
                  <a:pt x="0" y="12525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8482865" y="337334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156563" y="93938"/>
                </a:moveTo>
                <a:lnTo>
                  <a:pt x="31313" y="93938"/>
                </a:lnTo>
                <a:lnTo>
                  <a:pt x="128071" y="190696"/>
                </a:lnTo>
                <a:lnTo>
                  <a:pt x="190696" y="128070"/>
                </a:lnTo>
                <a:lnTo>
                  <a:pt x="156563" y="93938"/>
                </a:lnTo>
                <a:close/>
              </a:path>
              <a:path w="191134" h="191135">
                <a:moveTo>
                  <a:pt x="125251" y="0"/>
                </a:moveTo>
                <a:lnTo>
                  <a:pt x="0" y="0"/>
                </a:lnTo>
                <a:lnTo>
                  <a:pt x="0" y="125251"/>
                </a:lnTo>
                <a:lnTo>
                  <a:pt x="31313" y="93938"/>
                </a:lnTo>
                <a:lnTo>
                  <a:pt x="156563" y="93938"/>
                </a:lnTo>
                <a:lnTo>
                  <a:pt x="93938" y="31313"/>
                </a:lnTo>
                <a:lnTo>
                  <a:pt x="1252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8482865" y="337334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0" y="125250"/>
                </a:moveTo>
                <a:lnTo>
                  <a:pt x="0" y="0"/>
                </a:lnTo>
                <a:lnTo>
                  <a:pt x="125250" y="0"/>
                </a:lnTo>
                <a:lnTo>
                  <a:pt x="93938" y="31312"/>
                </a:lnTo>
                <a:lnTo>
                  <a:pt x="190696" y="128071"/>
                </a:lnTo>
                <a:lnTo>
                  <a:pt x="128071" y="190696"/>
                </a:lnTo>
                <a:lnTo>
                  <a:pt x="31312" y="93937"/>
                </a:lnTo>
                <a:lnTo>
                  <a:pt x="0" y="12525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8810132" y="2664183"/>
            <a:ext cx="661670" cy="275590"/>
          </a:xfrm>
          <a:custGeom>
            <a:avLst/>
            <a:gdLst/>
            <a:ahLst/>
            <a:cxnLst/>
            <a:rect l="l" t="t" r="r" b="b"/>
            <a:pathLst>
              <a:path w="661670" h="275589">
                <a:moveTo>
                  <a:pt x="0" y="0"/>
                </a:moveTo>
                <a:lnTo>
                  <a:pt x="661426" y="0"/>
                </a:lnTo>
                <a:lnTo>
                  <a:pt x="661426" y="275594"/>
                </a:lnTo>
                <a:lnTo>
                  <a:pt x="0" y="275594"/>
                </a:lnTo>
                <a:lnTo>
                  <a:pt x="0" y="0"/>
                </a:lnTo>
                <a:close/>
              </a:path>
            </a:pathLst>
          </a:custGeom>
          <a:ln w="18372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 txBox="1"/>
          <p:nvPr/>
        </p:nvSpPr>
        <p:spPr>
          <a:xfrm>
            <a:off x="8890689" y="2688424"/>
            <a:ext cx="492759" cy="2552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2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b</a:t>
            </a:r>
            <a:r>
              <a:rPr sz="1800" spc="-1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7873110" y="3040828"/>
            <a:ext cx="661670" cy="275590"/>
          </a:xfrm>
          <a:prstGeom prst="rect">
            <a:avLst/>
          </a:prstGeom>
          <a:ln w="18372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5090">
              <a:lnSpc>
                <a:spcPct val="100000"/>
              </a:lnSpc>
            </a:pPr>
            <a:r>
              <a:rPr sz="1800" spc="2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b</a:t>
            </a:r>
            <a:r>
              <a:rPr sz="1800" spc="-1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7" name="object 67"/>
          <p:cNvSpPr txBox="1"/>
          <p:nvPr/>
        </p:nvSpPr>
        <p:spPr>
          <a:xfrm>
            <a:off x="8720372" y="1107158"/>
            <a:ext cx="2469515" cy="10706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270" algn="ctr">
              <a:lnSpc>
                <a:spcPct val="100099"/>
              </a:lnSpc>
            </a:pPr>
            <a:r>
              <a:rPr sz="2400" u="heavy" spc="-5" dirty="0">
                <a:latin typeface="Calibri"/>
                <a:cs typeface="Calibri"/>
              </a:rPr>
              <a:t>“S</a:t>
            </a:r>
            <a:r>
              <a:rPr sz="2400" u="heavy" dirty="0">
                <a:latin typeface="Calibri"/>
                <a:cs typeface="Calibri"/>
              </a:rPr>
              <a:t>l</a:t>
            </a:r>
            <a:r>
              <a:rPr sz="2400" u="heavy" spc="-15" dirty="0">
                <a:latin typeface="Calibri"/>
                <a:cs typeface="Calibri"/>
              </a:rPr>
              <a:t>o</a:t>
            </a:r>
            <a:r>
              <a:rPr sz="2400" u="heavy" spc="45" dirty="0">
                <a:latin typeface="Calibri"/>
                <a:cs typeface="Calibri"/>
              </a:rPr>
              <a:t>w</a:t>
            </a:r>
            <a:r>
              <a:rPr sz="2400" u="heavy" dirty="0">
                <a:latin typeface="Calibri"/>
                <a:cs typeface="Calibri"/>
              </a:rPr>
              <a:t>”</a:t>
            </a:r>
            <a:r>
              <a:rPr sz="2400" u="heavy" spc="-70" dirty="0">
                <a:latin typeface="Times New Roman"/>
                <a:cs typeface="Times New Roman"/>
              </a:rPr>
              <a:t> </a:t>
            </a:r>
            <a:r>
              <a:rPr sz="2400" u="heavy" spc="-20" dirty="0">
                <a:latin typeface="Calibri"/>
                <a:cs typeface="Calibri"/>
              </a:rPr>
              <a:t>R</a:t>
            </a:r>
            <a:r>
              <a:rPr sz="2400" u="heavy" dirty="0">
                <a:latin typeface="Calibri"/>
                <a:cs typeface="Calibri"/>
              </a:rPr>
              <a:t>-</a:t>
            </a:r>
            <a:r>
              <a:rPr sz="2400" u="heavy" spc="-20" dirty="0">
                <a:latin typeface="Calibri"/>
                <a:cs typeface="Calibri"/>
              </a:rPr>
              <a:t>CNN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20" dirty="0">
                <a:latin typeface="Calibri"/>
                <a:cs typeface="Calibri"/>
              </a:rPr>
              <a:t>oc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on i</a:t>
            </a:r>
            <a:r>
              <a:rPr sz="2400" dirty="0">
                <a:latin typeface="Calibri"/>
                <a:cs typeface="Calibri"/>
              </a:rPr>
              <a:t>nd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ly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8" name="object 68"/>
          <p:cNvSpPr/>
          <p:nvPr/>
        </p:nvSpPr>
        <p:spPr>
          <a:xfrm>
            <a:off x="1063938" y="4613321"/>
            <a:ext cx="4664756" cy="154341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1063938" y="4613321"/>
            <a:ext cx="4665345" cy="1543685"/>
          </a:xfrm>
          <a:custGeom>
            <a:avLst/>
            <a:gdLst/>
            <a:ahLst/>
            <a:cxnLst/>
            <a:rect l="l" t="t" r="r" b="b"/>
            <a:pathLst>
              <a:path w="4665345" h="1543685">
                <a:moveTo>
                  <a:pt x="0" y="1543418"/>
                </a:moveTo>
                <a:lnTo>
                  <a:pt x="1426562" y="0"/>
                </a:lnTo>
                <a:lnTo>
                  <a:pt x="4664757" y="0"/>
                </a:lnTo>
                <a:lnTo>
                  <a:pt x="3238195" y="1543418"/>
                </a:lnTo>
                <a:lnTo>
                  <a:pt x="0" y="1543418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2111046" y="4306635"/>
            <a:ext cx="2248535" cy="1398905"/>
          </a:xfrm>
          <a:custGeom>
            <a:avLst/>
            <a:gdLst/>
            <a:ahLst/>
            <a:cxnLst/>
            <a:rect l="l" t="t" r="r" b="b"/>
            <a:pathLst>
              <a:path w="2248535" h="1398904">
                <a:moveTo>
                  <a:pt x="0" y="0"/>
                </a:moveTo>
                <a:lnTo>
                  <a:pt x="2248115" y="0"/>
                </a:lnTo>
                <a:lnTo>
                  <a:pt x="2248115" y="1398850"/>
                </a:lnTo>
                <a:lnTo>
                  <a:pt x="0" y="13988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4359161" y="3840351"/>
            <a:ext cx="466725" cy="1865630"/>
          </a:xfrm>
          <a:custGeom>
            <a:avLst/>
            <a:gdLst/>
            <a:ahLst/>
            <a:cxnLst/>
            <a:rect l="l" t="t" r="r" b="b"/>
            <a:pathLst>
              <a:path w="466725" h="1865629">
                <a:moveTo>
                  <a:pt x="466284" y="0"/>
                </a:moveTo>
                <a:lnTo>
                  <a:pt x="0" y="466284"/>
                </a:lnTo>
                <a:lnTo>
                  <a:pt x="0" y="1865135"/>
                </a:lnTo>
                <a:lnTo>
                  <a:pt x="466284" y="1398851"/>
                </a:lnTo>
                <a:lnTo>
                  <a:pt x="466284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2111046" y="3840351"/>
            <a:ext cx="2714625" cy="466725"/>
          </a:xfrm>
          <a:custGeom>
            <a:avLst/>
            <a:gdLst/>
            <a:ahLst/>
            <a:cxnLst/>
            <a:rect l="l" t="t" r="r" b="b"/>
            <a:pathLst>
              <a:path w="2714625" h="466725">
                <a:moveTo>
                  <a:pt x="2714400" y="0"/>
                </a:moveTo>
                <a:lnTo>
                  <a:pt x="466283" y="0"/>
                </a:lnTo>
                <a:lnTo>
                  <a:pt x="0" y="466284"/>
                </a:lnTo>
                <a:lnTo>
                  <a:pt x="2248115" y="466284"/>
                </a:lnTo>
                <a:lnTo>
                  <a:pt x="27144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2111046" y="3840351"/>
            <a:ext cx="2714625" cy="1865630"/>
          </a:xfrm>
          <a:custGeom>
            <a:avLst/>
            <a:gdLst/>
            <a:ahLst/>
            <a:cxnLst/>
            <a:rect l="l" t="t" r="r" b="b"/>
            <a:pathLst>
              <a:path w="2714625" h="1865629">
                <a:moveTo>
                  <a:pt x="0" y="466283"/>
                </a:moveTo>
                <a:lnTo>
                  <a:pt x="466283" y="0"/>
                </a:lnTo>
                <a:lnTo>
                  <a:pt x="2714400" y="0"/>
                </a:lnTo>
                <a:lnTo>
                  <a:pt x="2714400" y="1398851"/>
                </a:lnTo>
                <a:lnTo>
                  <a:pt x="2248116" y="1865135"/>
                </a:lnTo>
                <a:lnTo>
                  <a:pt x="0" y="1865135"/>
                </a:lnTo>
                <a:lnTo>
                  <a:pt x="0" y="46628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2111046" y="3840351"/>
            <a:ext cx="2714625" cy="466725"/>
          </a:xfrm>
          <a:custGeom>
            <a:avLst/>
            <a:gdLst/>
            <a:ahLst/>
            <a:cxnLst/>
            <a:rect l="l" t="t" r="r" b="b"/>
            <a:pathLst>
              <a:path w="2714625" h="466725">
                <a:moveTo>
                  <a:pt x="0" y="466283"/>
                </a:moveTo>
                <a:lnTo>
                  <a:pt x="2248116" y="466283"/>
                </a:lnTo>
                <a:lnTo>
                  <a:pt x="271440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4359162" y="4306635"/>
            <a:ext cx="0" cy="1398905"/>
          </a:xfrm>
          <a:custGeom>
            <a:avLst/>
            <a:gdLst/>
            <a:ahLst/>
            <a:cxnLst/>
            <a:rect l="l" t="t" r="r" b="b"/>
            <a:pathLst>
              <a:path h="1398904">
                <a:moveTo>
                  <a:pt x="0" y="0"/>
                </a:moveTo>
                <a:lnTo>
                  <a:pt x="0" y="1398851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2111046" y="3301071"/>
            <a:ext cx="2714625" cy="458470"/>
          </a:xfrm>
          <a:custGeom>
            <a:avLst/>
            <a:gdLst/>
            <a:ahLst/>
            <a:cxnLst/>
            <a:rect l="l" t="t" r="r" b="b"/>
            <a:pathLst>
              <a:path w="2714625" h="458470">
                <a:moveTo>
                  <a:pt x="2714400" y="0"/>
                </a:moveTo>
                <a:lnTo>
                  <a:pt x="423555" y="0"/>
                </a:lnTo>
                <a:lnTo>
                  <a:pt x="0" y="458247"/>
                </a:lnTo>
                <a:lnTo>
                  <a:pt x="2290845" y="458247"/>
                </a:lnTo>
                <a:lnTo>
                  <a:pt x="2714400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2111046" y="3301071"/>
            <a:ext cx="2714625" cy="458470"/>
          </a:xfrm>
          <a:custGeom>
            <a:avLst/>
            <a:gdLst/>
            <a:ahLst/>
            <a:cxnLst/>
            <a:rect l="l" t="t" r="r" b="b"/>
            <a:pathLst>
              <a:path w="2714625" h="458470">
                <a:moveTo>
                  <a:pt x="0" y="458248"/>
                </a:moveTo>
                <a:lnTo>
                  <a:pt x="423555" y="0"/>
                </a:lnTo>
                <a:lnTo>
                  <a:pt x="2714400" y="0"/>
                </a:lnTo>
                <a:lnTo>
                  <a:pt x="2290845" y="458248"/>
                </a:lnTo>
                <a:lnTo>
                  <a:pt x="0" y="458248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3288479" y="3781930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699" y="119132"/>
                </a:moveTo>
                <a:lnTo>
                  <a:pt x="59565" y="119132"/>
                </a:lnTo>
                <a:lnTo>
                  <a:pt x="59565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79">
                <a:moveTo>
                  <a:pt x="119132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3288479" y="3781930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2359714" y="3408926"/>
            <a:ext cx="753745" cy="292735"/>
          </a:xfrm>
          <a:custGeom>
            <a:avLst/>
            <a:gdLst/>
            <a:ahLst/>
            <a:cxnLst/>
            <a:rect l="l" t="t" r="r" b="b"/>
            <a:pathLst>
              <a:path w="753744" h="292735">
                <a:moveTo>
                  <a:pt x="753426" y="0"/>
                </a:moveTo>
                <a:lnTo>
                  <a:pt x="270103" y="0"/>
                </a:lnTo>
                <a:lnTo>
                  <a:pt x="0" y="292228"/>
                </a:lnTo>
                <a:lnTo>
                  <a:pt x="483322" y="292228"/>
                </a:lnTo>
                <a:lnTo>
                  <a:pt x="753426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2359714" y="3408926"/>
            <a:ext cx="753745" cy="292735"/>
          </a:xfrm>
          <a:custGeom>
            <a:avLst/>
            <a:gdLst/>
            <a:ahLst/>
            <a:cxnLst/>
            <a:rect l="l" t="t" r="r" b="b"/>
            <a:pathLst>
              <a:path w="753744" h="292735">
                <a:moveTo>
                  <a:pt x="0" y="292229"/>
                </a:moveTo>
                <a:lnTo>
                  <a:pt x="270103" y="0"/>
                </a:lnTo>
                <a:lnTo>
                  <a:pt x="753426" y="0"/>
                </a:lnTo>
                <a:lnTo>
                  <a:pt x="483322" y="292229"/>
                </a:lnTo>
                <a:lnTo>
                  <a:pt x="0" y="292229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3091491" y="3534759"/>
            <a:ext cx="857885" cy="119380"/>
          </a:xfrm>
          <a:custGeom>
            <a:avLst/>
            <a:gdLst/>
            <a:ahLst/>
            <a:cxnLst/>
            <a:rect l="l" t="t" r="r" b="b"/>
            <a:pathLst>
              <a:path w="857885" h="119379">
                <a:moveTo>
                  <a:pt x="857519" y="0"/>
                </a:moveTo>
                <a:lnTo>
                  <a:pt x="110112" y="0"/>
                </a:lnTo>
                <a:lnTo>
                  <a:pt x="0" y="119132"/>
                </a:lnTo>
                <a:lnTo>
                  <a:pt x="747406" y="119132"/>
                </a:lnTo>
                <a:lnTo>
                  <a:pt x="85751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3091491" y="3534759"/>
            <a:ext cx="857885" cy="119380"/>
          </a:xfrm>
          <a:custGeom>
            <a:avLst/>
            <a:gdLst/>
            <a:ahLst/>
            <a:cxnLst/>
            <a:rect l="l" t="t" r="r" b="b"/>
            <a:pathLst>
              <a:path w="857885" h="119379">
                <a:moveTo>
                  <a:pt x="0" y="119133"/>
                </a:moveTo>
                <a:lnTo>
                  <a:pt x="110113" y="0"/>
                </a:lnTo>
                <a:lnTo>
                  <a:pt x="857520" y="0"/>
                </a:lnTo>
                <a:lnTo>
                  <a:pt x="74740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3949100" y="3358371"/>
            <a:ext cx="671830" cy="342900"/>
          </a:xfrm>
          <a:custGeom>
            <a:avLst/>
            <a:gdLst/>
            <a:ahLst/>
            <a:cxnLst/>
            <a:rect l="l" t="t" r="r" b="b"/>
            <a:pathLst>
              <a:path w="671829" h="342900">
                <a:moveTo>
                  <a:pt x="671448" y="0"/>
                </a:moveTo>
                <a:lnTo>
                  <a:pt x="316710" y="0"/>
                </a:lnTo>
                <a:lnTo>
                  <a:pt x="0" y="342653"/>
                </a:lnTo>
                <a:lnTo>
                  <a:pt x="354737" y="342653"/>
                </a:lnTo>
                <a:lnTo>
                  <a:pt x="67144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3949100" y="3358371"/>
            <a:ext cx="671830" cy="342900"/>
          </a:xfrm>
          <a:custGeom>
            <a:avLst/>
            <a:gdLst/>
            <a:ahLst/>
            <a:cxnLst/>
            <a:rect l="l" t="t" r="r" b="b"/>
            <a:pathLst>
              <a:path w="671829" h="342900">
                <a:moveTo>
                  <a:pt x="0" y="342654"/>
                </a:moveTo>
                <a:lnTo>
                  <a:pt x="316711" y="0"/>
                </a:lnTo>
                <a:lnTo>
                  <a:pt x="671449" y="0"/>
                </a:lnTo>
                <a:lnTo>
                  <a:pt x="354737" y="342654"/>
                </a:lnTo>
                <a:lnTo>
                  <a:pt x="0" y="3426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 txBox="1"/>
          <p:nvPr/>
        </p:nvSpPr>
        <p:spPr>
          <a:xfrm>
            <a:off x="4811550" y="3353450"/>
            <a:ext cx="2329180" cy="12649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8425" indent="-86360">
              <a:lnSpc>
                <a:spcPct val="100000"/>
              </a:lnSpc>
            </a:pP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6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  <a:p>
            <a:pPr marL="98425" marR="5080">
              <a:lnSpc>
                <a:spcPts val="2970"/>
              </a:lnSpc>
              <a:spcBef>
                <a:spcPts val="1515"/>
              </a:spcBef>
            </a:pPr>
            <a:r>
              <a:rPr sz="2500" spc="-25" dirty="0">
                <a:latin typeface="Calibri"/>
                <a:cs typeface="Calibri"/>
              </a:rPr>
              <a:t>R</a:t>
            </a:r>
            <a:r>
              <a:rPr sz="2500" spc="-5" dirty="0">
                <a:latin typeface="Calibri"/>
                <a:cs typeface="Calibri"/>
              </a:rPr>
              <a:t>u</a:t>
            </a:r>
            <a:r>
              <a:rPr sz="2500" dirty="0">
                <a:latin typeface="Calibri"/>
                <a:cs typeface="Calibri"/>
              </a:rPr>
              <a:t>n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35" dirty="0">
                <a:latin typeface="Calibri"/>
                <a:cs typeface="Calibri"/>
              </a:rPr>
              <a:t>w</a:t>
            </a:r>
            <a:r>
              <a:rPr sz="2500" spc="-5" dirty="0">
                <a:latin typeface="Calibri"/>
                <a:cs typeface="Calibri"/>
              </a:rPr>
              <a:t>h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th</a:t>
            </a:r>
            <a:r>
              <a:rPr sz="2500" spc="-65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5" dirty="0">
                <a:latin typeface="Calibri"/>
                <a:cs typeface="Calibri"/>
              </a:rPr>
              <a:t>ug</a:t>
            </a:r>
            <a:r>
              <a:rPr sz="2500" dirty="0">
                <a:latin typeface="Calibri"/>
                <a:cs typeface="Calibri"/>
              </a:rPr>
              <a:t>h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87" name="object 87"/>
          <p:cNvSpPr/>
          <p:nvPr/>
        </p:nvSpPr>
        <p:spPr>
          <a:xfrm>
            <a:off x="1583240" y="3556189"/>
            <a:ext cx="1071880" cy="76200"/>
          </a:xfrm>
          <a:custGeom>
            <a:avLst/>
            <a:gdLst/>
            <a:ahLst/>
            <a:cxnLst/>
            <a:rect l="l" t="t" r="r" b="b"/>
            <a:pathLst>
              <a:path w="1071880" h="76200">
                <a:moveTo>
                  <a:pt x="995404" y="0"/>
                </a:moveTo>
                <a:lnTo>
                  <a:pt x="995404" y="28575"/>
                </a:lnTo>
                <a:lnTo>
                  <a:pt x="0" y="28575"/>
                </a:lnTo>
                <a:lnTo>
                  <a:pt x="0" y="47625"/>
                </a:lnTo>
                <a:lnTo>
                  <a:pt x="995404" y="47625"/>
                </a:lnTo>
                <a:lnTo>
                  <a:pt x="995404" y="76200"/>
                </a:lnTo>
                <a:lnTo>
                  <a:pt x="1071604" y="38101"/>
                </a:lnTo>
                <a:lnTo>
                  <a:pt x="995404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 txBox="1"/>
          <p:nvPr/>
        </p:nvSpPr>
        <p:spPr>
          <a:xfrm>
            <a:off x="43854" y="3909057"/>
            <a:ext cx="1771650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5" dirty="0">
                <a:latin typeface="Calibri"/>
                <a:cs typeface="Calibri"/>
              </a:rPr>
              <a:t>“</a:t>
            </a:r>
            <a:r>
              <a:rPr sz="2400" spc="-10" dirty="0">
                <a:latin typeface="Calibri"/>
                <a:cs typeface="Calibri"/>
              </a:rPr>
              <a:t>B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”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0" dirty="0">
                <a:latin typeface="Calibri"/>
                <a:cs typeface="Calibri"/>
              </a:rPr>
              <a:t>k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5" dirty="0">
                <a:latin typeface="Calibri"/>
                <a:cs typeface="Calibri"/>
              </a:rPr>
              <a:t>Al</a:t>
            </a:r>
            <a:r>
              <a:rPr sz="2400" spc="-6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xN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0" dirty="0">
                <a:latin typeface="Calibri"/>
                <a:cs typeface="Calibri"/>
              </a:rPr>
              <a:t>V</a:t>
            </a:r>
            <a:r>
              <a:rPr sz="2400" spc="-25" dirty="0">
                <a:latin typeface="Calibri"/>
                <a:cs typeface="Calibri"/>
              </a:rPr>
              <a:t>GG</a:t>
            </a:r>
            <a:r>
              <a:rPr sz="2400" spc="-10" dirty="0">
                <a:latin typeface="Calibri"/>
                <a:cs typeface="Calibri"/>
              </a:rPr>
              <a:t>,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90" name="object 90"/>
          <p:cNvSpPr txBox="1"/>
          <p:nvPr/>
        </p:nvSpPr>
        <p:spPr>
          <a:xfrm>
            <a:off x="2690623" y="4856455"/>
            <a:ext cx="109029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91" name="object 91"/>
          <p:cNvSpPr txBox="1"/>
          <p:nvPr/>
        </p:nvSpPr>
        <p:spPr>
          <a:xfrm>
            <a:off x="43854" y="5005427"/>
            <a:ext cx="142367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c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92" name="object 92"/>
          <p:cNvSpPr txBox="1"/>
          <p:nvPr/>
        </p:nvSpPr>
        <p:spPr>
          <a:xfrm>
            <a:off x="7902306" y="5229705"/>
            <a:ext cx="599440" cy="5308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499"/>
              </a:lnSpc>
            </a:pPr>
            <a:r>
              <a:rPr sz="1800" spc="-25" dirty="0">
                <a:latin typeface="Calibri"/>
                <a:cs typeface="Calibri"/>
              </a:rPr>
              <a:t>I</a:t>
            </a:r>
            <a:r>
              <a:rPr sz="1800" spc="-10" dirty="0">
                <a:latin typeface="Calibri"/>
                <a:cs typeface="Calibri"/>
              </a:rPr>
              <a:t>npu</a:t>
            </a:r>
            <a:r>
              <a:rPr sz="1800" dirty="0">
                <a:latin typeface="Calibri"/>
                <a:cs typeface="Calibri"/>
              </a:rPr>
              <a:t>t </a:t>
            </a:r>
            <a:r>
              <a:rPr sz="1800" spc="15" dirty="0">
                <a:latin typeface="Calibri"/>
                <a:cs typeface="Calibri"/>
              </a:rPr>
              <a:t>i</a:t>
            </a:r>
            <a:r>
              <a:rPr sz="1800" dirty="0">
                <a:latin typeface="Calibri"/>
                <a:cs typeface="Calibri"/>
              </a:rPr>
              <a:t>ma</a:t>
            </a:r>
            <a:r>
              <a:rPr sz="1800" spc="15" dirty="0">
                <a:latin typeface="Calibri"/>
                <a:cs typeface="Calibri"/>
              </a:rPr>
              <a:t>g</a:t>
            </a:r>
            <a:r>
              <a:rPr sz="1800" dirty="0">
                <a:latin typeface="Calibri"/>
                <a:cs typeface="Calibri"/>
              </a:rPr>
              <a:t>e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93" name="object 93"/>
          <p:cNvSpPr txBox="1"/>
          <p:nvPr/>
        </p:nvSpPr>
        <p:spPr>
          <a:xfrm>
            <a:off x="4790034" y="5750808"/>
            <a:ext cx="150368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94" name="object 94"/>
          <p:cNvSpPr txBox="1"/>
          <p:nvPr/>
        </p:nvSpPr>
        <p:spPr>
          <a:xfrm>
            <a:off x="120051" y="6243074"/>
            <a:ext cx="4531360" cy="127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spc="-5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shi</a:t>
            </a:r>
            <a:r>
              <a:rPr sz="800" spc="-10" dirty="0">
                <a:latin typeface="Calibri"/>
                <a:cs typeface="Calibri"/>
              </a:rPr>
              <a:t>ck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“</a:t>
            </a:r>
            <a:r>
              <a:rPr sz="800" spc="-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a</a:t>
            </a:r>
            <a:r>
              <a:rPr sz="800" spc="-5" dirty="0">
                <a:latin typeface="Calibri"/>
                <a:cs typeface="Calibri"/>
              </a:rPr>
              <a:t>st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spc="5" dirty="0">
                <a:latin typeface="Calibri"/>
                <a:cs typeface="Calibri"/>
              </a:rPr>
              <a:t>-</a:t>
            </a:r>
            <a:r>
              <a:rPr sz="800" spc="-5" dirty="0">
                <a:latin typeface="Calibri"/>
                <a:cs typeface="Calibri"/>
              </a:rPr>
              <a:t>C</a:t>
            </a:r>
            <a:r>
              <a:rPr sz="800" spc="-15" dirty="0">
                <a:latin typeface="Calibri"/>
                <a:cs typeface="Calibri"/>
              </a:rPr>
              <a:t>NN</a:t>
            </a:r>
            <a:r>
              <a:rPr sz="800" dirty="0">
                <a:latin typeface="Calibri"/>
                <a:cs typeface="Calibri"/>
              </a:rPr>
              <a:t>”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I</a:t>
            </a:r>
            <a:r>
              <a:rPr sz="800" spc="-5" dirty="0">
                <a:latin typeface="Calibri"/>
                <a:cs typeface="Calibri"/>
              </a:rPr>
              <a:t>CC</a:t>
            </a:r>
            <a:r>
              <a:rPr sz="800" dirty="0">
                <a:latin typeface="Calibri"/>
                <a:cs typeface="Calibri"/>
              </a:rPr>
              <a:t>V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2015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u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-5" dirty="0">
                <a:latin typeface="Calibri"/>
                <a:cs typeface="Calibri"/>
              </a:rPr>
              <a:t>e 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dirty="0">
                <a:latin typeface="Calibri"/>
                <a:cs typeface="Calibri"/>
              </a:rPr>
              <a:t>op</a:t>
            </a:r>
            <a:r>
              <a:rPr sz="800" spc="-5" dirty="0">
                <a:latin typeface="Calibri"/>
                <a:cs typeface="Calibri"/>
              </a:rPr>
              <a:t>y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o</a:t>
            </a:r>
            <a:r>
              <a:rPr sz="800" spc="-5" dirty="0">
                <a:latin typeface="Calibri"/>
                <a:cs typeface="Calibri"/>
              </a:rPr>
              <a:t>s</a:t>
            </a:r>
            <a:r>
              <a:rPr sz="800" dirty="0">
                <a:latin typeface="Calibri"/>
                <a:cs typeface="Calibri"/>
              </a:rPr>
              <a:t>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shi</a:t>
            </a:r>
            <a:r>
              <a:rPr sz="800" spc="-10" dirty="0">
                <a:latin typeface="Calibri"/>
                <a:cs typeface="Calibri"/>
              </a:rPr>
              <a:t>ck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2015</a:t>
            </a:r>
            <a:r>
              <a:rPr sz="800" spc="-5" dirty="0">
                <a:latin typeface="Calibri"/>
                <a:cs typeface="Calibri"/>
              </a:rPr>
              <a:t>;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o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rc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Re</a:t>
            </a:r>
            <a:r>
              <a:rPr sz="800" dirty="0">
                <a:latin typeface="Calibri"/>
                <a:cs typeface="Calibri"/>
              </a:rPr>
              <a:t>p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odu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spc="-10" dirty="0">
                <a:latin typeface="Calibri"/>
                <a:cs typeface="Calibri"/>
              </a:rPr>
              <a:t>w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p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-5" dirty="0">
                <a:latin typeface="Calibri"/>
                <a:cs typeface="Calibri"/>
              </a:rPr>
              <a:t>m</a:t>
            </a:r>
            <a:r>
              <a:rPr sz="800" dirty="0">
                <a:latin typeface="Calibri"/>
                <a:cs typeface="Calibri"/>
              </a:rPr>
              <a:t>ission.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95" name="object 9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96" name="object 9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63</a:t>
            </a:fld>
            <a:endParaRPr spc="-15" dirty="0"/>
          </a:p>
        </p:txBody>
      </p:sp>
      <p:sp>
        <p:nvSpPr>
          <p:cNvPr id="97" name="object 9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89" name="object 89"/>
          <p:cNvSpPr txBox="1"/>
          <p:nvPr/>
        </p:nvSpPr>
        <p:spPr>
          <a:xfrm>
            <a:off x="81478" y="2080366"/>
            <a:ext cx="1985645" cy="14268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900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7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oIs</a:t>
            </a:r>
            <a:r>
              <a:rPr sz="2400" dirty="0">
                <a:latin typeface="Calibri"/>
                <a:cs typeface="Calibri"/>
              </a:rPr>
              <a:t>) </a:t>
            </a:r>
            <a:r>
              <a:rPr sz="2400" spc="-5" dirty="0">
                <a:latin typeface="Calibri"/>
                <a:cs typeface="Calibri"/>
              </a:rPr>
              <a:t>f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130" dirty="0"/>
              <a:t>F</a:t>
            </a:r>
            <a:r>
              <a:rPr spc="-15" dirty="0"/>
              <a:t>a</a:t>
            </a:r>
            <a:r>
              <a:rPr spc="-70" dirty="0"/>
              <a:t>s</a:t>
            </a:r>
            <a:r>
              <a:rPr spc="-15" dirty="0"/>
              <a:t>t</a:t>
            </a:r>
            <a:r>
              <a:rPr spc="-5" dirty="0"/>
              <a:t> </a:t>
            </a:r>
            <a:r>
              <a:rPr spc="-10" dirty="0"/>
              <a:t>R</a:t>
            </a:r>
            <a:r>
              <a:rPr dirty="0"/>
              <a:t>-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9595576" y="4405020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569561" y="0"/>
                </a:moveTo>
                <a:lnTo>
                  <a:pt x="169819" y="0"/>
                </a:lnTo>
                <a:lnTo>
                  <a:pt x="0" y="183729"/>
                </a:lnTo>
                <a:lnTo>
                  <a:pt x="399743" y="183729"/>
                </a:lnTo>
                <a:lnTo>
                  <a:pt x="56956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595576" y="4405020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0" y="183729"/>
                </a:moveTo>
                <a:lnTo>
                  <a:pt x="169818" y="0"/>
                </a:lnTo>
                <a:lnTo>
                  <a:pt x="569561" y="0"/>
                </a:lnTo>
                <a:lnTo>
                  <a:pt x="399742" y="183729"/>
                </a:lnTo>
                <a:lnTo>
                  <a:pt x="0" y="18372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318656" y="4864344"/>
            <a:ext cx="3472489" cy="117586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318656" y="4864344"/>
            <a:ext cx="3472815" cy="1176020"/>
          </a:xfrm>
          <a:custGeom>
            <a:avLst/>
            <a:gdLst/>
            <a:ahLst/>
            <a:cxnLst/>
            <a:rect l="l" t="t" r="r" b="b"/>
            <a:pathLst>
              <a:path w="3472815" h="1176020">
                <a:moveTo>
                  <a:pt x="0" y="1175869"/>
                </a:moveTo>
                <a:lnTo>
                  <a:pt x="1086843" y="0"/>
                </a:lnTo>
                <a:lnTo>
                  <a:pt x="3472490" y="0"/>
                </a:lnTo>
                <a:lnTo>
                  <a:pt x="2385646" y="1175869"/>
                </a:lnTo>
                <a:lnTo>
                  <a:pt x="0" y="117586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980082" y="4928650"/>
            <a:ext cx="1755139" cy="753745"/>
          </a:xfrm>
          <a:custGeom>
            <a:avLst/>
            <a:gdLst/>
            <a:ahLst/>
            <a:cxnLst/>
            <a:rect l="l" t="t" r="r" b="b"/>
            <a:pathLst>
              <a:path w="1755140" h="753745">
                <a:moveTo>
                  <a:pt x="1754618" y="0"/>
                </a:moveTo>
                <a:lnTo>
                  <a:pt x="696258" y="0"/>
                </a:lnTo>
                <a:lnTo>
                  <a:pt x="0" y="753291"/>
                </a:lnTo>
                <a:lnTo>
                  <a:pt x="1058359" y="753291"/>
                </a:lnTo>
                <a:lnTo>
                  <a:pt x="175461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980082" y="4928650"/>
            <a:ext cx="1755139" cy="753745"/>
          </a:xfrm>
          <a:custGeom>
            <a:avLst/>
            <a:gdLst/>
            <a:ahLst/>
            <a:cxnLst/>
            <a:rect l="l" t="t" r="r" b="b"/>
            <a:pathLst>
              <a:path w="1755140" h="753745">
                <a:moveTo>
                  <a:pt x="0" y="753291"/>
                </a:moveTo>
                <a:lnTo>
                  <a:pt x="696259" y="0"/>
                </a:lnTo>
                <a:lnTo>
                  <a:pt x="1754618" y="0"/>
                </a:lnTo>
                <a:lnTo>
                  <a:pt x="1058358" y="753291"/>
                </a:lnTo>
                <a:lnTo>
                  <a:pt x="0" y="75329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0734700" y="4947023"/>
            <a:ext cx="836294" cy="312420"/>
          </a:xfrm>
          <a:custGeom>
            <a:avLst/>
            <a:gdLst/>
            <a:ahLst/>
            <a:cxnLst/>
            <a:rect l="l" t="t" r="r" b="b"/>
            <a:pathLst>
              <a:path w="836295" h="312420">
                <a:moveTo>
                  <a:pt x="835969" y="0"/>
                </a:moveTo>
                <a:lnTo>
                  <a:pt x="288692" y="0"/>
                </a:lnTo>
                <a:lnTo>
                  <a:pt x="0" y="312339"/>
                </a:lnTo>
                <a:lnTo>
                  <a:pt x="547277" y="312339"/>
                </a:lnTo>
                <a:lnTo>
                  <a:pt x="83596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0734700" y="4947023"/>
            <a:ext cx="836294" cy="312420"/>
          </a:xfrm>
          <a:custGeom>
            <a:avLst/>
            <a:gdLst/>
            <a:ahLst/>
            <a:cxnLst/>
            <a:rect l="l" t="t" r="r" b="b"/>
            <a:pathLst>
              <a:path w="836295" h="312420">
                <a:moveTo>
                  <a:pt x="0" y="312340"/>
                </a:moveTo>
                <a:lnTo>
                  <a:pt x="288692" y="0"/>
                </a:lnTo>
                <a:lnTo>
                  <a:pt x="835969" y="0"/>
                </a:lnTo>
                <a:lnTo>
                  <a:pt x="547277" y="312340"/>
                </a:lnTo>
                <a:lnTo>
                  <a:pt x="0" y="31234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8373774" y="5544144"/>
            <a:ext cx="817880" cy="478155"/>
          </a:xfrm>
          <a:custGeom>
            <a:avLst/>
            <a:gdLst/>
            <a:ahLst/>
            <a:cxnLst/>
            <a:rect l="l" t="t" r="r" b="b"/>
            <a:pathLst>
              <a:path w="817879" h="478154">
                <a:moveTo>
                  <a:pt x="817596" y="0"/>
                </a:moveTo>
                <a:lnTo>
                  <a:pt x="441530" y="0"/>
                </a:lnTo>
                <a:lnTo>
                  <a:pt x="0" y="477697"/>
                </a:lnTo>
                <a:lnTo>
                  <a:pt x="376067" y="477697"/>
                </a:lnTo>
                <a:lnTo>
                  <a:pt x="817596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8373774" y="5544144"/>
            <a:ext cx="817880" cy="478155"/>
          </a:xfrm>
          <a:custGeom>
            <a:avLst/>
            <a:gdLst/>
            <a:ahLst/>
            <a:cxnLst/>
            <a:rect l="l" t="t" r="r" b="b"/>
            <a:pathLst>
              <a:path w="817879" h="478154">
                <a:moveTo>
                  <a:pt x="0" y="477697"/>
                </a:moveTo>
                <a:lnTo>
                  <a:pt x="441530" y="0"/>
                </a:lnTo>
                <a:lnTo>
                  <a:pt x="817596" y="0"/>
                </a:lnTo>
                <a:lnTo>
                  <a:pt x="376066" y="477697"/>
                </a:lnTo>
                <a:lnTo>
                  <a:pt x="0" y="477697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0307529" y="3036234"/>
            <a:ext cx="252729" cy="1240790"/>
          </a:xfrm>
          <a:custGeom>
            <a:avLst/>
            <a:gdLst/>
            <a:ahLst/>
            <a:cxnLst/>
            <a:rect l="l" t="t" r="r" b="b"/>
            <a:pathLst>
              <a:path w="252729" h="1240789">
                <a:moveTo>
                  <a:pt x="252627" y="0"/>
                </a:moveTo>
                <a:lnTo>
                  <a:pt x="0" y="252628"/>
                </a:lnTo>
                <a:lnTo>
                  <a:pt x="0" y="1240175"/>
                </a:lnTo>
                <a:lnTo>
                  <a:pt x="252627" y="987548"/>
                </a:lnTo>
                <a:lnTo>
                  <a:pt x="252627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549644" y="3036234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29">
                <a:moveTo>
                  <a:pt x="1010512" y="0"/>
                </a:moveTo>
                <a:lnTo>
                  <a:pt x="252629" y="0"/>
                </a:lnTo>
                <a:lnTo>
                  <a:pt x="0" y="252628"/>
                </a:lnTo>
                <a:lnTo>
                  <a:pt x="757885" y="252628"/>
                </a:lnTo>
                <a:lnTo>
                  <a:pt x="10105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9549644" y="3036234"/>
            <a:ext cx="1010919" cy="1240790"/>
          </a:xfrm>
          <a:custGeom>
            <a:avLst/>
            <a:gdLst/>
            <a:ahLst/>
            <a:cxnLst/>
            <a:rect l="l" t="t" r="r" b="b"/>
            <a:pathLst>
              <a:path w="1010920" h="1240789">
                <a:moveTo>
                  <a:pt x="0" y="252628"/>
                </a:moveTo>
                <a:lnTo>
                  <a:pt x="252628" y="0"/>
                </a:lnTo>
                <a:lnTo>
                  <a:pt x="1010513" y="0"/>
                </a:lnTo>
                <a:lnTo>
                  <a:pt x="1010513" y="987547"/>
                </a:lnTo>
                <a:lnTo>
                  <a:pt x="757885" y="1240175"/>
                </a:lnTo>
                <a:lnTo>
                  <a:pt x="0" y="1240175"/>
                </a:lnTo>
                <a:lnTo>
                  <a:pt x="0" y="252628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549644" y="3036234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29">
                <a:moveTo>
                  <a:pt x="0" y="252628"/>
                </a:moveTo>
                <a:lnTo>
                  <a:pt x="757885" y="252628"/>
                </a:lnTo>
                <a:lnTo>
                  <a:pt x="1010513" y="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0307529" y="3288863"/>
            <a:ext cx="0" cy="988060"/>
          </a:xfrm>
          <a:custGeom>
            <a:avLst/>
            <a:gdLst/>
            <a:ahLst/>
            <a:cxnLst/>
            <a:rect l="l" t="t" r="r" b="b"/>
            <a:pathLst>
              <a:path h="988060">
                <a:moveTo>
                  <a:pt x="0" y="0"/>
                </a:moveTo>
                <a:lnTo>
                  <a:pt x="0" y="987546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9674557" y="3532517"/>
            <a:ext cx="483870" cy="512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5725" marR="5080" indent="-73660">
              <a:lnSpc>
                <a:spcPct val="102800"/>
              </a:lnSpc>
            </a:pPr>
            <a:r>
              <a:rPr sz="1700" spc="25" dirty="0">
                <a:latin typeface="Calibri"/>
                <a:cs typeface="Calibri"/>
              </a:rPr>
              <a:t>C</a:t>
            </a:r>
            <a:r>
              <a:rPr sz="1700" spc="40" dirty="0">
                <a:latin typeface="Calibri"/>
                <a:cs typeface="Calibri"/>
              </a:rPr>
              <a:t>on</a:t>
            </a:r>
            <a:r>
              <a:rPr sz="1700" spc="15" dirty="0">
                <a:latin typeface="Calibri"/>
                <a:cs typeface="Calibri"/>
              </a:rPr>
              <a:t>v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spc="-20" dirty="0">
                <a:latin typeface="Calibri"/>
                <a:cs typeface="Calibri"/>
              </a:rPr>
              <a:t>N</a:t>
            </a:r>
            <a:r>
              <a:rPr sz="1700" spc="10" dirty="0">
                <a:latin typeface="Calibri"/>
                <a:cs typeface="Calibri"/>
              </a:rPr>
              <a:t>et</a:t>
            </a:r>
            <a:endParaRPr sz="1700">
              <a:latin typeface="Calibri"/>
              <a:cs typeface="Calibri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11501773" y="2760640"/>
            <a:ext cx="252729" cy="1240790"/>
          </a:xfrm>
          <a:custGeom>
            <a:avLst/>
            <a:gdLst/>
            <a:ahLst/>
            <a:cxnLst/>
            <a:rect l="l" t="t" r="r" b="b"/>
            <a:pathLst>
              <a:path w="252729" h="1240789">
                <a:moveTo>
                  <a:pt x="252627" y="0"/>
                </a:moveTo>
                <a:lnTo>
                  <a:pt x="0" y="252628"/>
                </a:lnTo>
                <a:lnTo>
                  <a:pt x="0" y="1240175"/>
                </a:lnTo>
                <a:lnTo>
                  <a:pt x="252627" y="987546"/>
                </a:lnTo>
                <a:lnTo>
                  <a:pt x="252627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0743886" y="2760640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30">
                <a:moveTo>
                  <a:pt x="1010513" y="0"/>
                </a:moveTo>
                <a:lnTo>
                  <a:pt x="252629" y="0"/>
                </a:lnTo>
                <a:lnTo>
                  <a:pt x="0" y="252628"/>
                </a:lnTo>
                <a:lnTo>
                  <a:pt x="757886" y="252628"/>
                </a:lnTo>
                <a:lnTo>
                  <a:pt x="101051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0743886" y="2760640"/>
            <a:ext cx="1010919" cy="1240790"/>
          </a:xfrm>
          <a:custGeom>
            <a:avLst/>
            <a:gdLst/>
            <a:ahLst/>
            <a:cxnLst/>
            <a:rect l="l" t="t" r="r" b="b"/>
            <a:pathLst>
              <a:path w="1010920" h="1240789">
                <a:moveTo>
                  <a:pt x="0" y="252628"/>
                </a:moveTo>
                <a:lnTo>
                  <a:pt x="252628" y="0"/>
                </a:lnTo>
                <a:lnTo>
                  <a:pt x="1010513" y="0"/>
                </a:lnTo>
                <a:lnTo>
                  <a:pt x="1010513" y="987547"/>
                </a:lnTo>
                <a:lnTo>
                  <a:pt x="757885" y="1240175"/>
                </a:lnTo>
                <a:lnTo>
                  <a:pt x="0" y="1240175"/>
                </a:lnTo>
                <a:lnTo>
                  <a:pt x="0" y="252628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0743886" y="2760640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30">
                <a:moveTo>
                  <a:pt x="0" y="252628"/>
                </a:moveTo>
                <a:lnTo>
                  <a:pt x="757885" y="252628"/>
                </a:lnTo>
                <a:lnTo>
                  <a:pt x="1010513" y="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1501771" y="3013269"/>
            <a:ext cx="0" cy="988060"/>
          </a:xfrm>
          <a:custGeom>
            <a:avLst/>
            <a:gdLst/>
            <a:ahLst/>
            <a:cxnLst/>
            <a:rect l="l" t="t" r="r" b="b"/>
            <a:pathLst>
              <a:path h="988060">
                <a:moveTo>
                  <a:pt x="0" y="0"/>
                </a:moveTo>
                <a:lnTo>
                  <a:pt x="0" y="987546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10872500" y="3256333"/>
            <a:ext cx="483870" cy="512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5725" marR="5080" indent="-73660">
              <a:lnSpc>
                <a:spcPct val="102800"/>
              </a:lnSpc>
            </a:pPr>
            <a:r>
              <a:rPr sz="1700" spc="25" dirty="0">
                <a:latin typeface="Calibri"/>
                <a:cs typeface="Calibri"/>
              </a:rPr>
              <a:t>C</a:t>
            </a:r>
            <a:r>
              <a:rPr sz="1700" spc="40" dirty="0">
                <a:latin typeface="Calibri"/>
                <a:cs typeface="Calibri"/>
              </a:rPr>
              <a:t>on</a:t>
            </a:r>
            <a:r>
              <a:rPr sz="1700" spc="15" dirty="0">
                <a:latin typeface="Calibri"/>
                <a:cs typeface="Calibri"/>
              </a:rPr>
              <a:t>v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spc="-20" dirty="0">
                <a:latin typeface="Calibri"/>
                <a:cs typeface="Calibri"/>
              </a:rPr>
              <a:t>N</a:t>
            </a:r>
            <a:r>
              <a:rPr sz="1700" spc="10" dirty="0">
                <a:latin typeface="Calibri"/>
                <a:cs typeface="Calibri"/>
              </a:rPr>
              <a:t>et</a:t>
            </a:r>
            <a:endParaRPr sz="1700">
              <a:latin typeface="Calibri"/>
              <a:cs typeface="Calibri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9202854" y="3422067"/>
            <a:ext cx="255270" cy="1240790"/>
          </a:xfrm>
          <a:custGeom>
            <a:avLst/>
            <a:gdLst/>
            <a:ahLst/>
            <a:cxnLst/>
            <a:rect l="l" t="t" r="r" b="b"/>
            <a:pathLst>
              <a:path w="255270" h="1240789">
                <a:moveTo>
                  <a:pt x="254924" y="0"/>
                </a:moveTo>
                <a:lnTo>
                  <a:pt x="0" y="254924"/>
                </a:lnTo>
                <a:lnTo>
                  <a:pt x="0" y="1240175"/>
                </a:lnTo>
                <a:lnTo>
                  <a:pt x="254924" y="985250"/>
                </a:lnTo>
                <a:lnTo>
                  <a:pt x="254924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438079" y="3422067"/>
            <a:ext cx="1019810" cy="255270"/>
          </a:xfrm>
          <a:custGeom>
            <a:avLst/>
            <a:gdLst/>
            <a:ahLst/>
            <a:cxnLst/>
            <a:rect l="l" t="t" r="r" b="b"/>
            <a:pathLst>
              <a:path w="1019809" h="255270">
                <a:moveTo>
                  <a:pt x="1019699" y="0"/>
                </a:moveTo>
                <a:lnTo>
                  <a:pt x="254925" y="0"/>
                </a:lnTo>
                <a:lnTo>
                  <a:pt x="0" y="254924"/>
                </a:lnTo>
                <a:lnTo>
                  <a:pt x="764774" y="254924"/>
                </a:lnTo>
                <a:lnTo>
                  <a:pt x="101969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438079" y="3422067"/>
            <a:ext cx="1019810" cy="1240790"/>
          </a:xfrm>
          <a:custGeom>
            <a:avLst/>
            <a:gdLst/>
            <a:ahLst/>
            <a:cxnLst/>
            <a:rect l="l" t="t" r="r" b="b"/>
            <a:pathLst>
              <a:path w="1019809" h="1240789">
                <a:moveTo>
                  <a:pt x="0" y="254924"/>
                </a:moveTo>
                <a:lnTo>
                  <a:pt x="254924" y="0"/>
                </a:lnTo>
                <a:lnTo>
                  <a:pt x="1019699" y="0"/>
                </a:lnTo>
                <a:lnTo>
                  <a:pt x="1019699" y="985250"/>
                </a:lnTo>
                <a:lnTo>
                  <a:pt x="764774" y="1240175"/>
                </a:lnTo>
                <a:lnTo>
                  <a:pt x="0" y="1240175"/>
                </a:lnTo>
                <a:lnTo>
                  <a:pt x="0" y="25492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438079" y="3422067"/>
            <a:ext cx="1019810" cy="255270"/>
          </a:xfrm>
          <a:custGeom>
            <a:avLst/>
            <a:gdLst/>
            <a:ahLst/>
            <a:cxnLst/>
            <a:rect l="l" t="t" r="r" b="b"/>
            <a:pathLst>
              <a:path w="1019809" h="255270">
                <a:moveTo>
                  <a:pt x="0" y="254924"/>
                </a:moveTo>
                <a:lnTo>
                  <a:pt x="764774" y="254924"/>
                </a:lnTo>
                <a:lnTo>
                  <a:pt x="1019699" y="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202853" y="3676991"/>
            <a:ext cx="0" cy="985519"/>
          </a:xfrm>
          <a:custGeom>
            <a:avLst/>
            <a:gdLst/>
            <a:ahLst/>
            <a:cxnLst/>
            <a:rect l="l" t="t" r="r" b="b"/>
            <a:pathLst>
              <a:path h="985520">
                <a:moveTo>
                  <a:pt x="0" y="0"/>
                </a:moveTo>
                <a:lnTo>
                  <a:pt x="0" y="98525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8568477" y="3916100"/>
            <a:ext cx="483870" cy="512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5725" marR="5080" indent="-73660">
              <a:lnSpc>
                <a:spcPct val="102800"/>
              </a:lnSpc>
            </a:pPr>
            <a:r>
              <a:rPr sz="1700" spc="25" dirty="0">
                <a:latin typeface="Calibri"/>
                <a:cs typeface="Calibri"/>
              </a:rPr>
              <a:t>C</a:t>
            </a:r>
            <a:r>
              <a:rPr sz="1700" spc="40" dirty="0">
                <a:latin typeface="Calibri"/>
                <a:cs typeface="Calibri"/>
              </a:rPr>
              <a:t>on</a:t>
            </a:r>
            <a:r>
              <a:rPr sz="1700" spc="15" dirty="0">
                <a:latin typeface="Calibri"/>
                <a:cs typeface="Calibri"/>
              </a:rPr>
              <a:t>v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spc="-20" dirty="0">
                <a:latin typeface="Calibri"/>
                <a:cs typeface="Calibri"/>
              </a:rPr>
              <a:t>N</a:t>
            </a:r>
            <a:r>
              <a:rPr sz="1700" spc="10" dirty="0">
                <a:latin typeface="Calibri"/>
                <a:cs typeface="Calibri"/>
              </a:rPr>
              <a:t>et</a:t>
            </a:r>
            <a:endParaRPr sz="17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10900057" y="4175358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569561" y="0"/>
                </a:moveTo>
                <a:lnTo>
                  <a:pt x="169819" y="0"/>
                </a:lnTo>
                <a:lnTo>
                  <a:pt x="0" y="183729"/>
                </a:lnTo>
                <a:lnTo>
                  <a:pt x="399743" y="183729"/>
                </a:lnTo>
                <a:lnTo>
                  <a:pt x="56956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0900057" y="4175358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0" y="183729"/>
                </a:moveTo>
                <a:lnTo>
                  <a:pt x="169818" y="0"/>
                </a:lnTo>
                <a:lnTo>
                  <a:pt x="569561" y="0"/>
                </a:lnTo>
                <a:lnTo>
                  <a:pt x="399742" y="183729"/>
                </a:lnTo>
                <a:lnTo>
                  <a:pt x="0" y="18372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8612623" y="4845972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569561" y="0"/>
                </a:moveTo>
                <a:lnTo>
                  <a:pt x="169819" y="0"/>
                </a:lnTo>
                <a:lnTo>
                  <a:pt x="0" y="183729"/>
                </a:lnTo>
                <a:lnTo>
                  <a:pt x="399743" y="183729"/>
                </a:lnTo>
                <a:lnTo>
                  <a:pt x="56956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8612623" y="4845972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0" y="183729"/>
                </a:moveTo>
                <a:lnTo>
                  <a:pt x="169818" y="0"/>
                </a:lnTo>
                <a:lnTo>
                  <a:pt x="569561" y="0"/>
                </a:lnTo>
                <a:lnTo>
                  <a:pt x="399742" y="183729"/>
                </a:lnTo>
                <a:lnTo>
                  <a:pt x="0" y="18372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/>
          <p:nvPr/>
        </p:nvSpPr>
        <p:spPr>
          <a:xfrm>
            <a:off x="8644775" y="3031642"/>
            <a:ext cx="661670" cy="275590"/>
          </a:xfrm>
          <a:prstGeom prst="rect">
            <a:avLst/>
          </a:prstGeom>
          <a:ln w="18372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90170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spc="15" dirty="0">
                <a:latin typeface="Calibri"/>
                <a:cs typeface="Calibri"/>
              </a:rPr>
              <a:t>l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1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8823911" y="3339388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79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8823911" y="3339388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9600169" y="2664183"/>
            <a:ext cx="707390" cy="285115"/>
          </a:xfrm>
          <a:prstGeom prst="rect">
            <a:avLst/>
          </a:prstGeom>
          <a:ln w="18372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07314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spc="15" dirty="0">
                <a:latin typeface="Calibri"/>
                <a:cs typeface="Calibri"/>
              </a:rPr>
              <a:t>l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1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9926289" y="2971929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80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9926289" y="2971929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/>
          <p:nvPr/>
        </p:nvSpPr>
        <p:spPr>
          <a:xfrm>
            <a:off x="11152685" y="2388588"/>
            <a:ext cx="643255" cy="275590"/>
          </a:xfrm>
          <a:prstGeom prst="rect">
            <a:avLst/>
          </a:prstGeom>
          <a:ln w="18372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74930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spc="15" dirty="0">
                <a:latin typeface="Calibri"/>
                <a:cs typeface="Calibri"/>
              </a:rPr>
              <a:t>l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1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11249142" y="269633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80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1249142" y="269633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8750420" y="5048074"/>
            <a:ext cx="184150" cy="744220"/>
          </a:xfrm>
          <a:custGeom>
            <a:avLst/>
            <a:gdLst/>
            <a:ahLst/>
            <a:cxnLst/>
            <a:rect l="l" t="t" r="r" b="b"/>
            <a:pathLst>
              <a:path w="184150" h="744220">
                <a:moveTo>
                  <a:pt x="137796" y="91864"/>
                </a:moveTo>
                <a:lnTo>
                  <a:pt x="45932" y="91864"/>
                </a:lnTo>
                <a:lnTo>
                  <a:pt x="45932" y="744104"/>
                </a:lnTo>
                <a:lnTo>
                  <a:pt x="137796" y="744104"/>
                </a:lnTo>
                <a:lnTo>
                  <a:pt x="137796" y="91864"/>
                </a:lnTo>
                <a:close/>
              </a:path>
              <a:path w="184150" h="744220">
                <a:moveTo>
                  <a:pt x="91864" y="0"/>
                </a:moveTo>
                <a:lnTo>
                  <a:pt x="0" y="91864"/>
                </a:lnTo>
                <a:lnTo>
                  <a:pt x="183729" y="91864"/>
                </a:lnTo>
                <a:lnTo>
                  <a:pt x="9186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8750420" y="5048074"/>
            <a:ext cx="184150" cy="744220"/>
          </a:xfrm>
          <a:custGeom>
            <a:avLst/>
            <a:gdLst/>
            <a:ahLst/>
            <a:cxnLst/>
            <a:rect l="l" t="t" r="r" b="b"/>
            <a:pathLst>
              <a:path w="184150" h="744220">
                <a:moveTo>
                  <a:pt x="0" y="91864"/>
                </a:moveTo>
                <a:lnTo>
                  <a:pt x="91865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744105"/>
                </a:lnTo>
                <a:lnTo>
                  <a:pt x="45932" y="744105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8759606" y="468061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79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8759606" y="468061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9788493" y="4643869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137796" y="91865"/>
                </a:moveTo>
                <a:lnTo>
                  <a:pt x="45932" y="91865"/>
                </a:lnTo>
                <a:lnTo>
                  <a:pt x="45932" y="734918"/>
                </a:lnTo>
                <a:lnTo>
                  <a:pt x="137796" y="734918"/>
                </a:lnTo>
                <a:lnTo>
                  <a:pt x="137796" y="91865"/>
                </a:lnTo>
                <a:close/>
              </a:path>
              <a:path w="184150" h="735329">
                <a:moveTo>
                  <a:pt x="91864" y="0"/>
                </a:moveTo>
                <a:lnTo>
                  <a:pt x="0" y="91865"/>
                </a:lnTo>
                <a:lnTo>
                  <a:pt x="183729" y="91865"/>
                </a:lnTo>
                <a:lnTo>
                  <a:pt x="9186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9788493" y="4643869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734918"/>
                </a:lnTo>
                <a:lnTo>
                  <a:pt x="45932" y="734918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9788493" y="4294783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137796" y="91864"/>
                </a:moveTo>
                <a:lnTo>
                  <a:pt x="45932" y="91864"/>
                </a:lnTo>
                <a:lnTo>
                  <a:pt x="45932" y="220475"/>
                </a:lnTo>
                <a:lnTo>
                  <a:pt x="137796" y="220475"/>
                </a:lnTo>
                <a:lnTo>
                  <a:pt x="137796" y="91864"/>
                </a:lnTo>
                <a:close/>
              </a:path>
              <a:path w="184150" h="220979">
                <a:moveTo>
                  <a:pt x="91864" y="0"/>
                </a:moveTo>
                <a:lnTo>
                  <a:pt x="0" y="91864"/>
                </a:lnTo>
                <a:lnTo>
                  <a:pt x="183729" y="91864"/>
                </a:lnTo>
                <a:lnTo>
                  <a:pt x="9186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9788493" y="4294783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220475"/>
                </a:lnTo>
                <a:lnTo>
                  <a:pt x="45932" y="220475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1065413" y="4386647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137797" y="91865"/>
                </a:moveTo>
                <a:lnTo>
                  <a:pt x="45932" y="91865"/>
                </a:lnTo>
                <a:lnTo>
                  <a:pt x="45932" y="734918"/>
                </a:lnTo>
                <a:lnTo>
                  <a:pt x="137797" y="734918"/>
                </a:lnTo>
                <a:lnTo>
                  <a:pt x="137797" y="91865"/>
                </a:lnTo>
                <a:close/>
              </a:path>
              <a:path w="184150" h="735329">
                <a:moveTo>
                  <a:pt x="91865" y="0"/>
                </a:moveTo>
                <a:lnTo>
                  <a:pt x="0" y="91865"/>
                </a:lnTo>
                <a:lnTo>
                  <a:pt x="183729" y="91865"/>
                </a:lnTo>
                <a:lnTo>
                  <a:pt x="9186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1065413" y="4386647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734918"/>
                </a:lnTo>
                <a:lnTo>
                  <a:pt x="45932" y="734918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1065413" y="4028375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137797" y="91864"/>
                </a:moveTo>
                <a:lnTo>
                  <a:pt x="45932" y="91864"/>
                </a:lnTo>
                <a:lnTo>
                  <a:pt x="45932" y="220475"/>
                </a:lnTo>
                <a:lnTo>
                  <a:pt x="137797" y="220475"/>
                </a:lnTo>
                <a:lnTo>
                  <a:pt x="137797" y="91864"/>
                </a:lnTo>
                <a:close/>
              </a:path>
              <a:path w="184150" h="220979">
                <a:moveTo>
                  <a:pt x="91865" y="0"/>
                </a:moveTo>
                <a:lnTo>
                  <a:pt x="0" y="91864"/>
                </a:lnTo>
                <a:lnTo>
                  <a:pt x="183729" y="91864"/>
                </a:lnTo>
                <a:lnTo>
                  <a:pt x="9186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1065413" y="4028375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220475"/>
                </a:lnTo>
                <a:lnTo>
                  <a:pt x="45932" y="220475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 txBox="1"/>
          <p:nvPr/>
        </p:nvSpPr>
        <p:spPr>
          <a:xfrm>
            <a:off x="10408580" y="2388588"/>
            <a:ext cx="661670" cy="275590"/>
          </a:xfrm>
          <a:prstGeom prst="rect">
            <a:avLst/>
          </a:prstGeom>
          <a:ln w="18372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3820">
              <a:lnSpc>
                <a:spcPct val="100000"/>
              </a:lnSpc>
            </a:pPr>
            <a:r>
              <a:rPr sz="1800" spc="2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b</a:t>
            </a:r>
            <a:r>
              <a:rPr sz="1800" spc="-1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7" name="object 57"/>
          <p:cNvSpPr/>
          <p:nvPr/>
        </p:nvSpPr>
        <p:spPr>
          <a:xfrm>
            <a:off x="10900740" y="273166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156564" y="93938"/>
                </a:moveTo>
                <a:lnTo>
                  <a:pt x="31313" y="93938"/>
                </a:lnTo>
                <a:lnTo>
                  <a:pt x="128071" y="190695"/>
                </a:lnTo>
                <a:lnTo>
                  <a:pt x="190696" y="128070"/>
                </a:lnTo>
                <a:lnTo>
                  <a:pt x="156564" y="93938"/>
                </a:lnTo>
                <a:close/>
              </a:path>
              <a:path w="191134" h="191135">
                <a:moveTo>
                  <a:pt x="125251" y="0"/>
                </a:moveTo>
                <a:lnTo>
                  <a:pt x="0" y="0"/>
                </a:lnTo>
                <a:lnTo>
                  <a:pt x="0" y="125251"/>
                </a:lnTo>
                <a:lnTo>
                  <a:pt x="31313" y="93938"/>
                </a:lnTo>
                <a:lnTo>
                  <a:pt x="156564" y="93938"/>
                </a:lnTo>
                <a:lnTo>
                  <a:pt x="93938" y="31311"/>
                </a:lnTo>
                <a:lnTo>
                  <a:pt x="1252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0900740" y="273166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0" y="125250"/>
                </a:moveTo>
                <a:lnTo>
                  <a:pt x="0" y="0"/>
                </a:lnTo>
                <a:lnTo>
                  <a:pt x="125250" y="0"/>
                </a:lnTo>
                <a:lnTo>
                  <a:pt x="93938" y="31312"/>
                </a:lnTo>
                <a:lnTo>
                  <a:pt x="190696" y="128071"/>
                </a:lnTo>
                <a:lnTo>
                  <a:pt x="128071" y="190696"/>
                </a:lnTo>
                <a:lnTo>
                  <a:pt x="31312" y="93937"/>
                </a:lnTo>
                <a:lnTo>
                  <a:pt x="0" y="12525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9441482" y="3011714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156563" y="93938"/>
                </a:moveTo>
                <a:lnTo>
                  <a:pt x="31313" y="93938"/>
                </a:lnTo>
                <a:lnTo>
                  <a:pt x="128071" y="190696"/>
                </a:lnTo>
                <a:lnTo>
                  <a:pt x="190696" y="128071"/>
                </a:lnTo>
                <a:lnTo>
                  <a:pt x="156563" y="93938"/>
                </a:lnTo>
                <a:close/>
              </a:path>
              <a:path w="191134" h="191135">
                <a:moveTo>
                  <a:pt x="125251" y="0"/>
                </a:moveTo>
                <a:lnTo>
                  <a:pt x="0" y="0"/>
                </a:lnTo>
                <a:lnTo>
                  <a:pt x="0" y="125251"/>
                </a:lnTo>
                <a:lnTo>
                  <a:pt x="31313" y="93938"/>
                </a:lnTo>
                <a:lnTo>
                  <a:pt x="156563" y="93938"/>
                </a:lnTo>
                <a:lnTo>
                  <a:pt x="93938" y="31313"/>
                </a:lnTo>
                <a:lnTo>
                  <a:pt x="1252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9441482" y="3011714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0" y="125250"/>
                </a:moveTo>
                <a:lnTo>
                  <a:pt x="0" y="0"/>
                </a:lnTo>
                <a:lnTo>
                  <a:pt x="125250" y="0"/>
                </a:lnTo>
                <a:lnTo>
                  <a:pt x="93938" y="31312"/>
                </a:lnTo>
                <a:lnTo>
                  <a:pt x="190696" y="128071"/>
                </a:lnTo>
                <a:lnTo>
                  <a:pt x="128071" y="190696"/>
                </a:lnTo>
                <a:lnTo>
                  <a:pt x="31312" y="93937"/>
                </a:lnTo>
                <a:lnTo>
                  <a:pt x="0" y="12525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8482865" y="337334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156563" y="93938"/>
                </a:moveTo>
                <a:lnTo>
                  <a:pt x="31313" y="93938"/>
                </a:lnTo>
                <a:lnTo>
                  <a:pt x="128071" y="190696"/>
                </a:lnTo>
                <a:lnTo>
                  <a:pt x="190696" y="128070"/>
                </a:lnTo>
                <a:lnTo>
                  <a:pt x="156563" y="93938"/>
                </a:lnTo>
                <a:close/>
              </a:path>
              <a:path w="191134" h="191135">
                <a:moveTo>
                  <a:pt x="125251" y="0"/>
                </a:moveTo>
                <a:lnTo>
                  <a:pt x="0" y="0"/>
                </a:lnTo>
                <a:lnTo>
                  <a:pt x="0" y="125251"/>
                </a:lnTo>
                <a:lnTo>
                  <a:pt x="31313" y="93938"/>
                </a:lnTo>
                <a:lnTo>
                  <a:pt x="156563" y="93938"/>
                </a:lnTo>
                <a:lnTo>
                  <a:pt x="93938" y="31313"/>
                </a:lnTo>
                <a:lnTo>
                  <a:pt x="1252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8482865" y="337334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0" y="125250"/>
                </a:moveTo>
                <a:lnTo>
                  <a:pt x="0" y="0"/>
                </a:lnTo>
                <a:lnTo>
                  <a:pt x="125250" y="0"/>
                </a:lnTo>
                <a:lnTo>
                  <a:pt x="93938" y="31312"/>
                </a:lnTo>
                <a:lnTo>
                  <a:pt x="190696" y="128071"/>
                </a:lnTo>
                <a:lnTo>
                  <a:pt x="128071" y="190696"/>
                </a:lnTo>
                <a:lnTo>
                  <a:pt x="31312" y="93937"/>
                </a:lnTo>
                <a:lnTo>
                  <a:pt x="0" y="12525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8810132" y="2664183"/>
            <a:ext cx="661670" cy="275590"/>
          </a:xfrm>
          <a:custGeom>
            <a:avLst/>
            <a:gdLst/>
            <a:ahLst/>
            <a:cxnLst/>
            <a:rect l="l" t="t" r="r" b="b"/>
            <a:pathLst>
              <a:path w="661670" h="275589">
                <a:moveTo>
                  <a:pt x="0" y="0"/>
                </a:moveTo>
                <a:lnTo>
                  <a:pt x="661426" y="0"/>
                </a:lnTo>
                <a:lnTo>
                  <a:pt x="661426" y="275594"/>
                </a:lnTo>
                <a:lnTo>
                  <a:pt x="0" y="275594"/>
                </a:lnTo>
                <a:lnTo>
                  <a:pt x="0" y="0"/>
                </a:lnTo>
                <a:close/>
              </a:path>
            </a:pathLst>
          </a:custGeom>
          <a:ln w="18372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 txBox="1"/>
          <p:nvPr/>
        </p:nvSpPr>
        <p:spPr>
          <a:xfrm>
            <a:off x="8890689" y="2688424"/>
            <a:ext cx="492759" cy="2552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2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b</a:t>
            </a:r>
            <a:r>
              <a:rPr sz="1800" spc="-1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5" name="object 65"/>
          <p:cNvSpPr txBox="1"/>
          <p:nvPr/>
        </p:nvSpPr>
        <p:spPr>
          <a:xfrm>
            <a:off x="7873110" y="3040828"/>
            <a:ext cx="661670" cy="275590"/>
          </a:xfrm>
          <a:prstGeom prst="rect">
            <a:avLst/>
          </a:prstGeom>
          <a:ln w="18372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5090">
              <a:lnSpc>
                <a:spcPct val="100000"/>
              </a:lnSpc>
            </a:pPr>
            <a:r>
              <a:rPr sz="1800" spc="2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b</a:t>
            </a:r>
            <a:r>
              <a:rPr sz="1800" spc="-1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8720372" y="1107158"/>
            <a:ext cx="2469515" cy="10706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270" algn="ctr">
              <a:lnSpc>
                <a:spcPct val="100099"/>
              </a:lnSpc>
            </a:pPr>
            <a:r>
              <a:rPr sz="2400" u="heavy" spc="-5" dirty="0">
                <a:latin typeface="Calibri"/>
                <a:cs typeface="Calibri"/>
              </a:rPr>
              <a:t>“S</a:t>
            </a:r>
            <a:r>
              <a:rPr sz="2400" u="heavy" dirty="0">
                <a:latin typeface="Calibri"/>
                <a:cs typeface="Calibri"/>
              </a:rPr>
              <a:t>l</a:t>
            </a:r>
            <a:r>
              <a:rPr sz="2400" u="heavy" spc="-15" dirty="0">
                <a:latin typeface="Calibri"/>
                <a:cs typeface="Calibri"/>
              </a:rPr>
              <a:t>o</a:t>
            </a:r>
            <a:r>
              <a:rPr sz="2400" u="heavy" spc="45" dirty="0">
                <a:latin typeface="Calibri"/>
                <a:cs typeface="Calibri"/>
              </a:rPr>
              <a:t>w</a:t>
            </a:r>
            <a:r>
              <a:rPr sz="2400" u="heavy" dirty="0">
                <a:latin typeface="Calibri"/>
                <a:cs typeface="Calibri"/>
              </a:rPr>
              <a:t>”</a:t>
            </a:r>
            <a:r>
              <a:rPr sz="2400" u="heavy" spc="-70" dirty="0">
                <a:latin typeface="Times New Roman"/>
                <a:cs typeface="Times New Roman"/>
              </a:rPr>
              <a:t> </a:t>
            </a:r>
            <a:r>
              <a:rPr sz="2400" u="heavy" spc="-20" dirty="0">
                <a:latin typeface="Calibri"/>
                <a:cs typeface="Calibri"/>
              </a:rPr>
              <a:t>R</a:t>
            </a:r>
            <a:r>
              <a:rPr sz="2400" u="heavy" dirty="0">
                <a:latin typeface="Calibri"/>
                <a:cs typeface="Calibri"/>
              </a:rPr>
              <a:t>-</a:t>
            </a:r>
            <a:r>
              <a:rPr sz="2400" u="heavy" spc="-20" dirty="0">
                <a:latin typeface="Calibri"/>
                <a:cs typeface="Calibri"/>
              </a:rPr>
              <a:t>CNN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20" dirty="0">
                <a:latin typeface="Calibri"/>
                <a:cs typeface="Calibri"/>
              </a:rPr>
              <a:t>oc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on i</a:t>
            </a:r>
            <a:r>
              <a:rPr sz="2400" dirty="0">
                <a:latin typeface="Calibri"/>
                <a:cs typeface="Calibri"/>
              </a:rPr>
              <a:t>nd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ly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7" name="object 67"/>
          <p:cNvSpPr/>
          <p:nvPr/>
        </p:nvSpPr>
        <p:spPr>
          <a:xfrm>
            <a:off x="1063938" y="4613321"/>
            <a:ext cx="4664756" cy="154341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1063938" y="4613321"/>
            <a:ext cx="4665345" cy="1543685"/>
          </a:xfrm>
          <a:custGeom>
            <a:avLst/>
            <a:gdLst/>
            <a:ahLst/>
            <a:cxnLst/>
            <a:rect l="l" t="t" r="r" b="b"/>
            <a:pathLst>
              <a:path w="4665345" h="1543685">
                <a:moveTo>
                  <a:pt x="0" y="1543418"/>
                </a:moveTo>
                <a:lnTo>
                  <a:pt x="1426562" y="0"/>
                </a:lnTo>
                <a:lnTo>
                  <a:pt x="4664757" y="0"/>
                </a:lnTo>
                <a:lnTo>
                  <a:pt x="3238195" y="1543418"/>
                </a:lnTo>
                <a:lnTo>
                  <a:pt x="0" y="1543418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2111046" y="4306635"/>
            <a:ext cx="2248535" cy="1398905"/>
          </a:xfrm>
          <a:custGeom>
            <a:avLst/>
            <a:gdLst/>
            <a:ahLst/>
            <a:cxnLst/>
            <a:rect l="l" t="t" r="r" b="b"/>
            <a:pathLst>
              <a:path w="2248535" h="1398904">
                <a:moveTo>
                  <a:pt x="0" y="0"/>
                </a:moveTo>
                <a:lnTo>
                  <a:pt x="2248115" y="0"/>
                </a:lnTo>
                <a:lnTo>
                  <a:pt x="2248115" y="1398850"/>
                </a:lnTo>
                <a:lnTo>
                  <a:pt x="0" y="13988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4359161" y="3840351"/>
            <a:ext cx="466725" cy="1865630"/>
          </a:xfrm>
          <a:custGeom>
            <a:avLst/>
            <a:gdLst/>
            <a:ahLst/>
            <a:cxnLst/>
            <a:rect l="l" t="t" r="r" b="b"/>
            <a:pathLst>
              <a:path w="466725" h="1865629">
                <a:moveTo>
                  <a:pt x="466284" y="0"/>
                </a:moveTo>
                <a:lnTo>
                  <a:pt x="0" y="466284"/>
                </a:lnTo>
                <a:lnTo>
                  <a:pt x="0" y="1865135"/>
                </a:lnTo>
                <a:lnTo>
                  <a:pt x="466284" y="1398851"/>
                </a:lnTo>
                <a:lnTo>
                  <a:pt x="466284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2111046" y="3840351"/>
            <a:ext cx="2714625" cy="466725"/>
          </a:xfrm>
          <a:custGeom>
            <a:avLst/>
            <a:gdLst/>
            <a:ahLst/>
            <a:cxnLst/>
            <a:rect l="l" t="t" r="r" b="b"/>
            <a:pathLst>
              <a:path w="2714625" h="466725">
                <a:moveTo>
                  <a:pt x="2714400" y="0"/>
                </a:moveTo>
                <a:lnTo>
                  <a:pt x="466283" y="0"/>
                </a:lnTo>
                <a:lnTo>
                  <a:pt x="0" y="466284"/>
                </a:lnTo>
                <a:lnTo>
                  <a:pt x="2248115" y="466284"/>
                </a:lnTo>
                <a:lnTo>
                  <a:pt x="27144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2111046" y="3840351"/>
            <a:ext cx="2714625" cy="1865630"/>
          </a:xfrm>
          <a:custGeom>
            <a:avLst/>
            <a:gdLst/>
            <a:ahLst/>
            <a:cxnLst/>
            <a:rect l="l" t="t" r="r" b="b"/>
            <a:pathLst>
              <a:path w="2714625" h="1865629">
                <a:moveTo>
                  <a:pt x="0" y="466283"/>
                </a:moveTo>
                <a:lnTo>
                  <a:pt x="466283" y="0"/>
                </a:lnTo>
                <a:lnTo>
                  <a:pt x="2714400" y="0"/>
                </a:lnTo>
                <a:lnTo>
                  <a:pt x="2714400" y="1398851"/>
                </a:lnTo>
                <a:lnTo>
                  <a:pt x="2248116" y="1865135"/>
                </a:lnTo>
                <a:lnTo>
                  <a:pt x="0" y="1865135"/>
                </a:lnTo>
                <a:lnTo>
                  <a:pt x="0" y="46628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2111046" y="3840351"/>
            <a:ext cx="2714625" cy="466725"/>
          </a:xfrm>
          <a:custGeom>
            <a:avLst/>
            <a:gdLst/>
            <a:ahLst/>
            <a:cxnLst/>
            <a:rect l="l" t="t" r="r" b="b"/>
            <a:pathLst>
              <a:path w="2714625" h="466725">
                <a:moveTo>
                  <a:pt x="0" y="466283"/>
                </a:moveTo>
                <a:lnTo>
                  <a:pt x="2248116" y="466283"/>
                </a:lnTo>
                <a:lnTo>
                  <a:pt x="271440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4359162" y="4306635"/>
            <a:ext cx="0" cy="1398905"/>
          </a:xfrm>
          <a:custGeom>
            <a:avLst/>
            <a:gdLst/>
            <a:ahLst/>
            <a:cxnLst/>
            <a:rect l="l" t="t" r="r" b="b"/>
            <a:pathLst>
              <a:path h="1398904">
                <a:moveTo>
                  <a:pt x="0" y="0"/>
                </a:moveTo>
                <a:lnTo>
                  <a:pt x="0" y="1398851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2111046" y="3301071"/>
            <a:ext cx="2714625" cy="458470"/>
          </a:xfrm>
          <a:custGeom>
            <a:avLst/>
            <a:gdLst/>
            <a:ahLst/>
            <a:cxnLst/>
            <a:rect l="l" t="t" r="r" b="b"/>
            <a:pathLst>
              <a:path w="2714625" h="458470">
                <a:moveTo>
                  <a:pt x="2714400" y="0"/>
                </a:moveTo>
                <a:lnTo>
                  <a:pt x="423555" y="0"/>
                </a:lnTo>
                <a:lnTo>
                  <a:pt x="0" y="458247"/>
                </a:lnTo>
                <a:lnTo>
                  <a:pt x="2290845" y="458247"/>
                </a:lnTo>
                <a:lnTo>
                  <a:pt x="2714400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2111046" y="3301071"/>
            <a:ext cx="2714625" cy="458470"/>
          </a:xfrm>
          <a:custGeom>
            <a:avLst/>
            <a:gdLst/>
            <a:ahLst/>
            <a:cxnLst/>
            <a:rect l="l" t="t" r="r" b="b"/>
            <a:pathLst>
              <a:path w="2714625" h="458470">
                <a:moveTo>
                  <a:pt x="0" y="458248"/>
                </a:moveTo>
                <a:lnTo>
                  <a:pt x="423555" y="0"/>
                </a:lnTo>
                <a:lnTo>
                  <a:pt x="2714400" y="0"/>
                </a:lnTo>
                <a:lnTo>
                  <a:pt x="2290845" y="458248"/>
                </a:lnTo>
                <a:lnTo>
                  <a:pt x="0" y="458248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3288479" y="3781930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699" y="119133"/>
                </a:moveTo>
                <a:lnTo>
                  <a:pt x="59565" y="119133"/>
                </a:lnTo>
                <a:lnTo>
                  <a:pt x="59565" y="296652"/>
                </a:lnTo>
                <a:lnTo>
                  <a:pt x="178699" y="296652"/>
                </a:lnTo>
                <a:lnTo>
                  <a:pt x="178699" y="119133"/>
                </a:lnTo>
                <a:close/>
              </a:path>
              <a:path w="238760" h="297179">
                <a:moveTo>
                  <a:pt x="119132" y="0"/>
                </a:moveTo>
                <a:lnTo>
                  <a:pt x="0" y="119133"/>
                </a:lnTo>
                <a:lnTo>
                  <a:pt x="238265" y="119133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3288479" y="3781930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2359714" y="3408926"/>
            <a:ext cx="753745" cy="292735"/>
          </a:xfrm>
          <a:custGeom>
            <a:avLst/>
            <a:gdLst/>
            <a:ahLst/>
            <a:cxnLst/>
            <a:rect l="l" t="t" r="r" b="b"/>
            <a:pathLst>
              <a:path w="753744" h="292735">
                <a:moveTo>
                  <a:pt x="753427" y="0"/>
                </a:moveTo>
                <a:lnTo>
                  <a:pt x="270104" y="0"/>
                </a:lnTo>
                <a:lnTo>
                  <a:pt x="0" y="292228"/>
                </a:lnTo>
                <a:lnTo>
                  <a:pt x="483322" y="292228"/>
                </a:lnTo>
                <a:lnTo>
                  <a:pt x="753427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2359714" y="3408926"/>
            <a:ext cx="753745" cy="292735"/>
          </a:xfrm>
          <a:custGeom>
            <a:avLst/>
            <a:gdLst/>
            <a:ahLst/>
            <a:cxnLst/>
            <a:rect l="l" t="t" r="r" b="b"/>
            <a:pathLst>
              <a:path w="753744" h="292735">
                <a:moveTo>
                  <a:pt x="0" y="292229"/>
                </a:moveTo>
                <a:lnTo>
                  <a:pt x="270104" y="0"/>
                </a:lnTo>
                <a:lnTo>
                  <a:pt x="753427" y="0"/>
                </a:lnTo>
                <a:lnTo>
                  <a:pt x="483322" y="292229"/>
                </a:lnTo>
                <a:lnTo>
                  <a:pt x="0" y="292229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3091491" y="3534759"/>
            <a:ext cx="857885" cy="119380"/>
          </a:xfrm>
          <a:custGeom>
            <a:avLst/>
            <a:gdLst/>
            <a:ahLst/>
            <a:cxnLst/>
            <a:rect l="l" t="t" r="r" b="b"/>
            <a:pathLst>
              <a:path w="857885" h="119379">
                <a:moveTo>
                  <a:pt x="857519" y="0"/>
                </a:moveTo>
                <a:lnTo>
                  <a:pt x="110112" y="0"/>
                </a:lnTo>
                <a:lnTo>
                  <a:pt x="0" y="119132"/>
                </a:lnTo>
                <a:lnTo>
                  <a:pt x="747406" y="119132"/>
                </a:lnTo>
                <a:lnTo>
                  <a:pt x="85751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3091491" y="3534759"/>
            <a:ext cx="857885" cy="119380"/>
          </a:xfrm>
          <a:custGeom>
            <a:avLst/>
            <a:gdLst/>
            <a:ahLst/>
            <a:cxnLst/>
            <a:rect l="l" t="t" r="r" b="b"/>
            <a:pathLst>
              <a:path w="857885" h="119379">
                <a:moveTo>
                  <a:pt x="0" y="119133"/>
                </a:moveTo>
                <a:lnTo>
                  <a:pt x="110113" y="0"/>
                </a:lnTo>
                <a:lnTo>
                  <a:pt x="857520" y="0"/>
                </a:lnTo>
                <a:lnTo>
                  <a:pt x="74740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3949100" y="3358371"/>
            <a:ext cx="671830" cy="342900"/>
          </a:xfrm>
          <a:custGeom>
            <a:avLst/>
            <a:gdLst/>
            <a:ahLst/>
            <a:cxnLst/>
            <a:rect l="l" t="t" r="r" b="b"/>
            <a:pathLst>
              <a:path w="671829" h="342900">
                <a:moveTo>
                  <a:pt x="671448" y="0"/>
                </a:moveTo>
                <a:lnTo>
                  <a:pt x="316710" y="0"/>
                </a:lnTo>
                <a:lnTo>
                  <a:pt x="0" y="342653"/>
                </a:lnTo>
                <a:lnTo>
                  <a:pt x="354737" y="342653"/>
                </a:lnTo>
                <a:lnTo>
                  <a:pt x="67144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3949100" y="3358371"/>
            <a:ext cx="671830" cy="342900"/>
          </a:xfrm>
          <a:custGeom>
            <a:avLst/>
            <a:gdLst/>
            <a:ahLst/>
            <a:cxnLst/>
            <a:rect l="l" t="t" r="r" b="b"/>
            <a:pathLst>
              <a:path w="671829" h="342900">
                <a:moveTo>
                  <a:pt x="0" y="342654"/>
                </a:moveTo>
                <a:lnTo>
                  <a:pt x="316711" y="0"/>
                </a:lnTo>
                <a:lnTo>
                  <a:pt x="671449" y="0"/>
                </a:lnTo>
                <a:lnTo>
                  <a:pt x="354737" y="342654"/>
                </a:lnTo>
                <a:lnTo>
                  <a:pt x="0" y="3426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2672797" y="320220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700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700" y="296651"/>
                </a:lnTo>
                <a:lnTo>
                  <a:pt x="178700" y="119132"/>
                </a:lnTo>
                <a:close/>
              </a:path>
              <a:path w="238760" h="297179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2672797" y="320220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3414311" y="331174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79">
                <a:moveTo>
                  <a:pt x="119132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3414311" y="331174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4155823" y="3252769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700" y="119133"/>
                </a:moveTo>
                <a:lnTo>
                  <a:pt x="59566" y="119133"/>
                </a:lnTo>
                <a:lnTo>
                  <a:pt x="59566" y="296651"/>
                </a:lnTo>
                <a:lnTo>
                  <a:pt x="178700" y="296651"/>
                </a:lnTo>
                <a:lnTo>
                  <a:pt x="178700" y="119133"/>
                </a:lnTo>
                <a:close/>
              </a:path>
              <a:path w="238760" h="297179">
                <a:moveTo>
                  <a:pt x="119133" y="0"/>
                </a:moveTo>
                <a:lnTo>
                  <a:pt x="0" y="119133"/>
                </a:lnTo>
                <a:lnTo>
                  <a:pt x="238265" y="119133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4155823" y="3252769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2520001" y="2986502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30" h="175894">
                <a:moveTo>
                  <a:pt x="557328" y="0"/>
                </a:moveTo>
                <a:lnTo>
                  <a:pt x="162443" y="0"/>
                </a:lnTo>
                <a:lnTo>
                  <a:pt x="0" y="175750"/>
                </a:lnTo>
                <a:lnTo>
                  <a:pt x="394884" y="175750"/>
                </a:lnTo>
                <a:lnTo>
                  <a:pt x="55732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2520001" y="2986502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30" h="175894">
                <a:moveTo>
                  <a:pt x="0" y="175750"/>
                </a:moveTo>
                <a:lnTo>
                  <a:pt x="162443" y="0"/>
                </a:lnTo>
                <a:lnTo>
                  <a:pt x="557329" y="0"/>
                </a:lnTo>
                <a:lnTo>
                  <a:pt x="394885" y="175750"/>
                </a:lnTo>
                <a:lnTo>
                  <a:pt x="0" y="17575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3303459" y="3040128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557329" y="0"/>
                </a:moveTo>
                <a:lnTo>
                  <a:pt x="162443" y="0"/>
                </a:lnTo>
                <a:lnTo>
                  <a:pt x="0" y="175750"/>
                </a:lnTo>
                <a:lnTo>
                  <a:pt x="394884" y="175750"/>
                </a:lnTo>
                <a:lnTo>
                  <a:pt x="55732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3303459" y="3040128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0" y="175750"/>
                </a:moveTo>
                <a:lnTo>
                  <a:pt x="162443" y="0"/>
                </a:lnTo>
                <a:lnTo>
                  <a:pt x="557329" y="0"/>
                </a:lnTo>
                <a:lnTo>
                  <a:pt x="394885" y="175750"/>
                </a:lnTo>
                <a:lnTo>
                  <a:pt x="0" y="17575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4064820" y="3028589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557329" y="0"/>
                </a:moveTo>
                <a:lnTo>
                  <a:pt x="162444" y="0"/>
                </a:lnTo>
                <a:lnTo>
                  <a:pt x="0" y="175750"/>
                </a:lnTo>
                <a:lnTo>
                  <a:pt x="394886" y="175750"/>
                </a:lnTo>
                <a:lnTo>
                  <a:pt x="55732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4064820" y="3028589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0" y="175750"/>
                </a:moveTo>
                <a:lnTo>
                  <a:pt x="162443" y="0"/>
                </a:lnTo>
                <a:lnTo>
                  <a:pt x="557329" y="0"/>
                </a:lnTo>
                <a:lnTo>
                  <a:pt x="394885" y="175750"/>
                </a:lnTo>
                <a:lnTo>
                  <a:pt x="0" y="17575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1583240" y="3556189"/>
            <a:ext cx="1071880" cy="76200"/>
          </a:xfrm>
          <a:custGeom>
            <a:avLst/>
            <a:gdLst/>
            <a:ahLst/>
            <a:cxnLst/>
            <a:rect l="l" t="t" r="r" b="b"/>
            <a:pathLst>
              <a:path w="1071880" h="76200">
                <a:moveTo>
                  <a:pt x="995404" y="0"/>
                </a:moveTo>
                <a:lnTo>
                  <a:pt x="995404" y="28575"/>
                </a:lnTo>
                <a:lnTo>
                  <a:pt x="0" y="28575"/>
                </a:lnTo>
                <a:lnTo>
                  <a:pt x="0" y="47625"/>
                </a:lnTo>
                <a:lnTo>
                  <a:pt x="995404" y="47625"/>
                </a:lnTo>
                <a:lnTo>
                  <a:pt x="995404" y="76200"/>
                </a:lnTo>
                <a:lnTo>
                  <a:pt x="1071604" y="38101"/>
                </a:lnTo>
                <a:lnTo>
                  <a:pt x="995404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object 98"/>
          <p:cNvSpPr txBox="1"/>
          <p:nvPr/>
        </p:nvSpPr>
        <p:spPr>
          <a:xfrm>
            <a:off x="4740203" y="2866719"/>
            <a:ext cx="2752725" cy="17519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3820" marR="5080" indent="-71755">
              <a:lnSpc>
                <a:spcPct val="133100"/>
              </a:lnSpc>
            </a:pPr>
            <a:r>
              <a:rPr sz="2400" spc="-20" dirty="0">
                <a:solidFill>
                  <a:srgbClr val="C9492C"/>
                </a:solidFill>
                <a:latin typeface="Calibri"/>
                <a:cs typeface="Calibri"/>
              </a:rPr>
              <a:t>C</a:t>
            </a:r>
            <a:r>
              <a:rPr sz="2400" spc="-5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p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+ </a:t>
            </a:r>
            <a:r>
              <a:rPr sz="2400" spc="-6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si</a:t>
            </a:r>
            <a:r>
              <a:rPr sz="2400" spc="-55" dirty="0">
                <a:solidFill>
                  <a:srgbClr val="C9492C"/>
                </a:solidFill>
                <a:latin typeface="Calibri"/>
                <a:cs typeface="Calibri"/>
              </a:rPr>
              <a:t>z</a:t>
            </a:r>
            <a:r>
              <a:rPr sz="2400" spc="-15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spc="-55" dirty="0">
                <a:solidFill>
                  <a:srgbClr val="C9492C"/>
                </a:solidFill>
                <a:latin typeface="Calibri"/>
                <a:cs typeface="Calibri"/>
              </a:rPr>
              <a:t>f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25" dirty="0">
                <a:solidFill>
                  <a:srgbClr val="C9492C"/>
                </a:solidFill>
                <a:latin typeface="Calibri"/>
                <a:cs typeface="Calibri"/>
              </a:rPr>
              <a:t>a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u</a:t>
            </a:r>
            <a:r>
              <a:rPr sz="2400" spc="-4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s </a:t>
            </a: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6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  <a:p>
            <a:pPr marL="169545" marR="356870">
              <a:lnSpc>
                <a:spcPts val="2970"/>
              </a:lnSpc>
              <a:spcBef>
                <a:spcPts val="1515"/>
              </a:spcBef>
            </a:pPr>
            <a:r>
              <a:rPr sz="2500" spc="-25" dirty="0">
                <a:latin typeface="Calibri"/>
                <a:cs typeface="Calibri"/>
              </a:rPr>
              <a:t>R</a:t>
            </a:r>
            <a:r>
              <a:rPr sz="2500" spc="-5" dirty="0">
                <a:latin typeface="Calibri"/>
                <a:cs typeface="Calibri"/>
              </a:rPr>
              <a:t>u</a:t>
            </a:r>
            <a:r>
              <a:rPr sz="2500" dirty="0">
                <a:latin typeface="Calibri"/>
                <a:cs typeface="Calibri"/>
              </a:rPr>
              <a:t>n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35" dirty="0">
                <a:latin typeface="Calibri"/>
                <a:cs typeface="Calibri"/>
              </a:rPr>
              <a:t>w</a:t>
            </a:r>
            <a:r>
              <a:rPr sz="2500" spc="-5" dirty="0">
                <a:latin typeface="Calibri"/>
                <a:cs typeface="Calibri"/>
              </a:rPr>
              <a:t>h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th</a:t>
            </a:r>
            <a:r>
              <a:rPr sz="2500" spc="-65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5" dirty="0">
                <a:latin typeface="Calibri"/>
                <a:cs typeface="Calibri"/>
              </a:rPr>
              <a:t>ug</a:t>
            </a:r>
            <a:r>
              <a:rPr sz="2500" dirty="0">
                <a:latin typeface="Calibri"/>
                <a:cs typeface="Calibri"/>
              </a:rPr>
              <a:t>h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01" name="object 101"/>
          <p:cNvSpPr txBox="1"/>
          <p:nvPr/>
        </p:nvSpPr>
        <p:spPr>
          <a:xfrm>
            <a:off x="2690623" y="4856455"/>
            <a:ext cx="109029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02" name="object 102"/>
          <p:cNvSpPr txBox="1"/>
          <p:nvPr/>
        </p:nvSpPr>
        <p:spPr>
          <a:xfrm>
            <a:off x="43854" y="5005427"/>
            <a:ext cx="142367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c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03" name="object 103"/>
          <p:cNvSpPr txBox="1"/>
          <p:nvPr/>
        </p:nvSpPr>
        <p:spPr>
          <a:xfrm>
            <a:off x="7902306" y="5229705"/>
            <a:ext cx="599440" cy="5308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499"/>
              </a:lnSpc>
            </a:pPr>
            <a:r>
              <a:rPr sz="1800" spc="-25" dirty="0">
                <a:latin typeface="Calibri"/>
                <a:cs typeface="Calibri"/>
              </a:rPr>
              <a:t>I</a:t>
            </a:r>
            <a:r>
              <a:rPr sz="1800" spc="-10" dirty="0">
                <a:latin typeface="Calibri"/>
                <a:cs typeface="Calibri"/>
              </a:rPr>
              <a:t>npu</a:t>
            </a:r>
            <a:r>
              <a:rPr sz="1800" dirty="0">
                <a:latin typeface="Calibri"/>
                <a:cs typeface="Calibri"/>
              </a:rPr>
              <a:t>t </a:t>
            </a:r>
            <a:r>
              <a:rPr sz="1800" spc="15" dirty="0">
                <a:latin typeface="Calibri"/>
                <a:cs typeface="Calibri"/>
              </a:rPr>
              <a:t>i</a:t>
            </a:r>
            <a:r>
              <a:rPr sz="1800" dirty="0">
                <a:latin typeface="Calibri"/>
                <a:cs typeface="Calibri"/>
              </a:rPr>
              <a:t>ma</a:t>
            </a:r>
            <a:r>
              <a:rPr sz="1800" spc="15" dirty="0">
                <a:latin typeface="Calibri"/>
                <a:cs typeface="Calibri"/>
              </a:rPr>
              <a:t>g</a:t>
            </a:r>
            <a:r>
              <a:rPr sz="1800" dirty="0">
                <a:latin typeface="Calibri"/>
                <a:cs typeface="Calibri"/>
              </a:rPr>
              <a:t>e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04" name="object 104"/>
          <p:cNvSpPr txBox="1"/>
          <p:nvPr/>
        </p:nvSpPr>
        <p:spPr>
          <a:xfrm>
            <a:off x="4790034" y="5750808"/>
            <a:ext cx="150368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05" name="object 105"/>
          <p:cNvSpPr txBox="1"/>
          <p:nvPr/>
        </p:nvSpPr>
        <p:spPr>
          <a:xfrm>
            <a:off x="120051" y="6243074"/>
            <a:ext cx="4531360" cy="127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spc="-5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shi</a:t>
            </a:r>
            <a:r>
              <a:rPr sz="800" spc="-10" dirty="0">
                <a:latin typeface="Calibri"/>
                <a:cs typeface="Calibri"/>
              </a:rPr>
              <a:t>ck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“</a:t>
            </a:r>
            <a:r>
              <a:rPr sz="800" spc="-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a</a:t>
            </a:r>
            <a:r>
              <a:rPr sz="800" spc="-5" dirty="0">
                <a:latin typeface="Calibri"/>
                <a:cs typeface="Calibri"/>
              </a:rPr>
              <a:t>st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spc="5" dirty="0">
                <a:latin typeface="Calibri"/>
                <a:cs typeface="Calibri"/>
              </a:rPr>
              <a:t>-</a:t>
            </a:r>
            <a:r>
              <a:rPr sz="800" spc="-5" dirty="0">
                <a:latin typeface="Calibri"/>
                <a:cs typeface="Calibri"/>
              </a:rPr>
              <a:t>C</a:t>
            </a:r>
            <a:r>
              <a:rPr sz="800" spc="-15" dirty="0">
                <a:latin typeface="Calibri"/>
                <a:cs typeface="Calibri"/>
              </a:rPr>
              <a:t>NN</a:t>
            </a:r>
            <a:r>
              <a:rPr sz="800" dirty="0">
                <a:latin typeface="Calibri"/>
                <a:cs typeface="Calibri"/>
              </a:rPr>
              <a:t>”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I</a:t>
            </a:r>
            <a:r>
              <a:rPr sz="800" spc="-5" dirty="0">
                <a:latin typeface="Calibri"/>
                <a:cs typeface="Calibri"/>
              </a:rPr>
              <a:t>CC</a:t>
            </a:r>
            <a:r>
              <a:rPr sz="800" dirty="0">
                <a:latin typeface="Calibri"/>
                <a:cs typeface="Calibri"/>
              </a:rPr>
              <a:t>V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2015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u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-5" dirty="0">
                <a:latin typeface="Calibri"/>
                <a:cs typeface="Calibri"/>
              </a:rPr>
              <a:t>e 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dirty="0">
                <a:latin typeface="Calibri"/>
                <a:cs typeface="Calibri"/>
              </a:rPr>
              <a:t>op</a:t>
            </a:r>
            <a:r>
              <a:rPr sz="800" spc="-5" dirty="0">
                <a:latin typeface="Calibri"/>
                <a:cs typeface="Calibri"/>
              </a:rPr>
              <a:t>y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o</a:t>
            </a:r>
            <a:r>
              <a:rPr sz="800" spc="-5" dirty="0">
                <a:latin typeface="Calibri"/>
                <a:cs typeface="Calibri"/>
              </a:rPr>
              <a:t>s</a:t>
            </a:r>
            <a:r>
              <a:rPr sz="800" dirty="0">
                <a:latin typeface="Calibri"/>
                <a:cs typeface="Calibri"/>
              </a:rPr>
              <a:t>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shi</a:t>
            </a:r>
            <a:r>
              <a:rPr sz="800" spc="-10" dirty="0">
                <a:latin typeface="Calibri"/>
                <a:cs typeface="Calibri"/>
              </a:rPr>
              <a:t>ck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2015</a:t>
            </a:r>
            <a:r>
              <a:rPr sz="800" spc="-5" dirty="0">
                <a:latin typeface="Calibri"/>
                <a:cs typeface="Calibri"/>
              </a:rPr>
              <a:t>;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o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rc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Re</a:t>
            </a:r>
            <a:r>
              <a:rPr sz="800" dirty="0">
                <a:latin typeface="Calibri"/>
                <a:cs typeface="Calibri"/>
              </a:rPr>
              <a:t>p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odu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spc="-10" dirty="0">
                <a:latin typeface="Calibri"/>
                <a:cs typeface="Calibri"/>
              </a:rPr>
              <a:t>w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p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-5" dirty="0">
                <a:latin typeface="Calibri"/>
                <a:cs typeface="Calibri"/>
              </a:rPr>
              <a:t>m</a:t>
            </a:r>
            <a:r>
              <a:rPr sz="800" dirty="0">
                <a:latin typeface="Calibri"/>
                <a:cs typeface="Calibri"/>
              </a:rPr>
              <a:t>ission.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106" name="object 10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07" name="object 10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64</a:t>
            </a:fld>
            <a:endParaRPr spc="-15" dirty="0"/>
          </a:p>
        </p:txBody>
      </p:sp>
      <p:sp>
        <p:nvSpPr>
          <p:cNvPr id="108" name="object 108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99" name="object 99"/>
          <p:cNvSpPr txBox="1"/>
          <p:nvPr/>
        </p:nvSpPr>
        <p:spPr>
          <a:xfrm>
            <a:off x="43854" y="3909057"/>
            <a:ext cx="1771650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5" dirty="0">
                <a:latin typeface="Calibri"/>
                <a:cs typeface="Calibri"/>
              </a:rPr>
              <a:t>“</a:t>
            </a:r>
            <a:r>
              <a:rPr sz="2400" spc="-10" dirty="0">
                <a:latin typeface="Calibri"/>
                <a:cs typeface="Calibri"/>
              </a:rPr>
              <a:t>B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”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0" dirty="0">
                <a:latin typeface="Calibri"/>
                <a:cs typeface="Calibri"/>
              </a:rPr>
              <a:t>k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5" dirty="0">
                <a:latin typeface="Calibri"/>
                <a:cs typeface="Calibri"/>
              </a:rPr>
              <a:t>Al</a:t>
            </a:r>
            <a:r>
              <a:rPr sz="2400" spc="-6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xN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0" dirty="0">
                <a:latin typeface="Calibri"/>
                <a:cs typeface="Calibri"/>
              </a:rPr>
              <a:t>V</a:t>
            </a:r>
            <a:r>
              <a:rPr sz="2400" spc="-25" dirty="0">
                <a:latin typeface="Calibri"/>
                <a:cs typeface="Calibri"/>
              </a:rPr>
              <a:t>GG</a:t>
            </a:r>
            <a:r>
              <a:rPr sz="2400" spc="-10" dirty="0">
                <a:latin typeface="Calibri"/>
                <a:cs typeface="Calibri"/>
              </a:rPr>
              <a:t>,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00" name="object 100"/>
          <p:cNvSpPr txBox="1"/>
          <p:nvPr/>
        </p:nvSpPr>
        <p:spPr>
          <a:xfrm>
            <a:off x="81478" y="2080366"/>
            <a:ext cx="1985645" cy="14268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900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7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oIs</a:t>
            </a:r>
            <a:r>
              <a:rPr sz="2400" dirty="0">
                <a:latin typeface="Calibri"/>
                <a:cs typeface="Calibri"/>
              </a:rPr>
              <a:t>) </a:t>
            </a:r>
            <a:r>
              <a:rPr sz="2400" spc="-5" dirty="0">
                <a:latin typeface="Calibri"/>
                <a:cs typeface="Calibri"/>
              </a:rPr>
              <a:t>f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130" dirty="0"/>
              <a:t>F</a:t>
            </a:r>
            <a:r>
              <a:rPr spc="-15" dirty="0"/>
              <a:t>a</a:t>
            </a:r>
            <a:r>
              <a:rPr spc="-70" dirty="0"/>
              <a:t>s</a:t>
            </a:r>
            <a:r>
              <a:rPr spc="-15" dirty="0"/>
              <a:t>t</a:t>
            </a:r>
            <a:r>
              <a:rPr spc="-5" dirty="0"/>
              <a:t> </a:t>
            </a:r>
            <a:r>
              <a:rPr spc="-10" dirty="0"/>
              <a:t>R</a:t>
            </a:r>
            <a:r>
              <a:rPr dirty="0"/>
              <a:t>-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9595576" y="4405020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569561" y="0"/>
                </a:moveTo>
                <a:lnTo>
                  <a:pt x="169819" y="0"/>
                </a:lnTo>
                <a:lnTo>
                  <a:pt x="0" y="183729"/>
                </a:lnTo>
                <a:lnTo>
                  <a:pt x="399743" y="183729"/>
                </a:lnTo>
                <a:lnTo>
                  <a:pt x="56956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595576" y="4405020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0" y="183729"/>
                </a:moveTo>
                <a:lnTo>
                  <a:pt x="169818" y="0"/>
                </a:lnTo>
                <a:lnTo>
                  <a:pt x="569561" y="0"/>
                </a:lnTo>
                <a:lnTo>
                  <a:pt x="399742" y="183729"/>
                </a:lnTo>
                <a:lnTo>
                  <a:pt x="0" y="18372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318656" y="4864344"/>
            <a:ext cx="3472489" cy="117586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318656" y="4864344"/>
            <a:ext cx="3472815" cy="1176020"/>
          </a:xfrm>
          <a:custGeom>
            <a:avLst/>
            <a:gdLst/>
            <a:ahLst/>
            <a:cxnLst/>
            <a:rect l="l" t="t" r="r" b="b"/>
            <a:pathLst>
              <a:path w="3472815" h="1176020">
                <a:moveTo>
                  <a:pt x="0" y="1175869"/>
                </a:moveTo>
                <a:lnTo>
                  <a:pt x="1086843" y="0"/>
                </a:lnTo>
                <a:lnTo>
                  <a:pt x="3472490" y="0"/>
                </a:lnTo>
                <a:lnTo>
                  <a:pt x="2385646" y="1175869"/>
                </a:lnTo>
                <a:lnTo>
                  <a:pt x="0" y="117586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980082" y="4928650"/>
            <a:ext cx="1755139" cy="753745"/>
          </a:xfrm>
          <a:custGeom>
            <a:avLst/>
            <a:gdLst/>
            <a:ahLst/>
            <a:cxnLst/>
            <a:rect l="l" t="t" r="r" b="b"/>
            <a:pathLst>
              <a:path w="1755140" h="753745">
                <a:moveTo>
                  <a:pt x="1754618" y="0"/>
                </a:moveTo>
                <a:lnTo>
                  <a:pt x="696258" y="0"/>
                </a:lnTo>
                <a:lnTo>
                  <a:pt x="0" y="753291"/>
                </a:lnTo>
                <a:lnTo>
                  <a:pt x="1058359" y="753291"/>
                </a:lnTo>
                <a:lnTo>
                  <a:pt x="175461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980082" y="4928650"/>
            <a:ext cx="1755139" cy="753745"/>
          </a:xfrm>
          <a:custGeom>
            <a:avLst/>
            <a:gdLst/>
            <a:ahLst/>
            <a:cxnLst/>
            <a:rect l="l" t="t" r="r" b="b"/>
            <a:pathLst>
              <a:path w="1755140" h="753745">
                <a:moveTo>
                  <a:pt x="0" y="753291"/>
                </a:moveTo>
                <a:lnTo>
                  <a:pt x="696259" y="0"/>
                </a:lnTo>
                <a:lnTo>
                  <a:pt x="1754618" y="0"/>
                </a:lnTo>
                <a:lnTo>
                  <a:pt x="1058358" y="753291"/>
                </a:lnTo>
                <a:lnTo>
                  <a:pt x="0" y="75329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0734700" y="4947023"/>
            <a:ext cx="836294" cy="312420"/>
          </a:xfrm>
          <a:custGeom>
            <a:avLst/>
            <a:gdLst/>
            <a:ahLst/>
            <a:cxnLst/>
            <a:rect l="l" t="t" r="r" b="b"/>
            <a:pathLst>
              <a:path w="836295" h="312420">
                <a:moveTo>
                  <a:pt x="835969" y="0"/>
                </a:moveTo>
                <a:lnTo>
                  <a:pt x="288692" y="0"/>
                </a:lnTo>
                <a:lnTo>
                  <a:pt x="0" y="312339"/>
                </a:lnTo>
                <a:lnTo>
                  <a:pt x="547277" y="312339"/>
                </a:lnTo>
                <a:lnTo>
                  <a:pt x="83596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0734700" y="4947023"/>
            <a:ext cx="836294" cy="312420"/>
          </a:xfrm>
          <a:custGeom>
            <a:avLst/>
            <a:gdLst/>
            <a:ahLst/>
            <a:cxnLst/>
            <a:rect l="l" t="t" r="r" b="b"/>
            <a:pathLst>
              <a:path w="836295" h="312420">
                <a:moveTo>
                  <a:pt x="0" y="312340"/>
                </a:moveTo>
                <a:lnTo>
                  <a:pt x="288692" y="0"/>
                </a:lnTo>
                <a:lnTo>
                  <a:pt x="835969" y="0"/>
                </a:lnTo>
                <a:lnTo>
                  <a:pt x="547277" y="312340"/>
                </a:lnTo>
                <a:lnTo>
                  <a:pt x="0" y="31234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8373774" y="5544144"/>
            <a:ext cx="817880" cy="478155"/>
          </a:xfrm>
          <a:custGeom>
            <a:avLst/>
            <a:gdLst/>
            <a:ahLst/>
            <a:cxnLst/>
            <a:rect l="l" t="t" r="r" b="b"/>
            <a:pathLst>
              <a:path w="817879" h="478154">
                <a:moveTo>
                  <a:pt x="817596" y="0"/>
                </a:moveTo>
                <a:lnTo>
                  <a:pt x="441530" y="0"/>
                </a:lnTo>
                <a:lnTo>
                  <a:pt x="0" y="477697"/>
                </a:lnTo>
                <a:lnTo>
                  <a:pt x="376067" y="477697"/>
                </a:lnTo>
                <a:lnTo>
                  <a:pt x="817596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8373774" y="5544144"/>
            <a:ext cx="817880" cy="478155"/>
          </a:xfrm>
          <a:custGeom>
            <a:avLst/>
            <a:gdLst/>
            <a:ahLst/>
            <a:cxnLst/>
            <a:rect l="l" t="t" r="r" b="b"/>
            <a:pathLst>
              <a:path w="817879" h="478154">
                <a:moveTo>
                  <a:pt x="0" y="477697"/>
                </a:moveTo>
                <a:lnTo>
                  <a:pt x="441530" y="0"/>
                </a:lnTo>
                <a:lnTo>
                  <a:pt x="817596" y="0"/>
                </a:lnTo>
                <a:lnTo>
                  <a:pt x="376066" y="477697"/>
                </a:lnTo>
                <a:lnTo>
                  <a:pt x="0" y="477697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0307529" y="3036234"/>
            <a:ext cx="252729" cy="1240790"/>
          </a:xfrm>
          <a:custGeom>
            <a:avLst/>
            <a:gdLst/>
            <a:ahLst/>
            <a:cxnLst/>
            <a:rect l="l" t="t" r="r" b="b"/>
            <a:pathLst>
              <a:path w="252729" h="1240789">
                <a:moveTo>
                  <a:pt x="252627" y="0"/>
                </a:moveTo>
                <a:lnTo>
                  <a:pt x="0" y="252628"/>
                </a:lnTo>
                <a:lnTo>
                  <a:pt x="0" y="1240175"/>
                </a:lnTo>
                <a:lnTo>
                  <a:pt x="252627" y="987548"/>
                </a:lnTo>
                <a:lnTo>
                  <a:pt x="252627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549644" y="3036234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29">
                <a:moveTo>
                  <a:pt x="1010512" y="0"/>
                </a:moveTo>
                <a:lnTo>
                  <a:pt x="252629" y="0"/>
                </a:lnTo>
                <a:lnTo>
                  <a:pt x="0" y="252628"/>
                </a:lnTo>
                <a:lnTo>
                  <a:pt x="757885" y="252628"/>
                </a:lnTo>
                <a:lnTo>
                  <a:pt x="10105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9549644" y="3036234"/>
            <a:ext cx="1010919" cy="1240790"/>
          </a:xfrm>
          <a:custGeom>
            <a:avLst/>
            <a:gdLst/>
            <a:ahLst/>
            <a:cxnLst/>
            <a:rect l="l" t="t" r="r" b="b"/>
            <a:pathLst>
              <a:path w="1010920" h="1240789">
                <a:moveTo>
                  <a:pt x="0" y="252628"/>
                </a:moveTo>
                <a:lnTo>
                  <a:pt x="252628" y="0"/>
                </a:lnTo>
                <a:lnTo>
                  <a:pt x="1010513" y="0"/>
                </a:lnTo>
                <a:lnTo>
                  <a:pt x="1010513" y="987547"/>
                </a:lnTo>
                <a:lnTo>
                  <a:pt x="757885" y="1240175"/>
                </a:lnTo>
                <a:lnTo>
                  <a:pt x="0" y="1240175"/>
                </a:lnTo>
                <a:lnTo>
                  <a:pt x="0" y="252628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549644" y="3036234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29">
                <a:moveTo>
                  <a:pt x="0" y="252628"/>
                </a:moveTo>
                <a:lnTo>
                  <a:pt x="757885" y="252628"/>
                </a:lnTo>
                <a:lnTo>
                  <a:pt x="1010513" y="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0307529" y="3288863"/>
            <a:ext cx="0" cy="988060"/>
          </a:xfrm>
          <a:custGeom>
            <a:avLst/>
            <a:gdLst/>
            <a:ahLst/>
            <a:cxnLst/>
            <a:rect l="l" t="t" r="r" b="b"/>
            <a:pathLst>
              <a:path h="988060">
                <a:moveTo>
                  <a:pt x="0" y="0"/>
                </a:moveTo>
                <a:lnTo>
                  <a:pt x="0" y="987546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9674557" y="3532517"/>
            <a:ext cx="483870" cy="512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5725" marR="5080" indent="-73660">
              <a:lnSpc>
                <a:spcPct val="102800"/>
              </a:lnSpc>
            </a:pPr>
            <a:r>
              <a:rPr sz="1700" spc="25" dirty="0">
                <a:latin typeface="Calibri"/>
                <a:cs typeface="Calibri"/>
              </a:rPr>
              <a:t>C</a:t>
            </a:r>
            <a:r>
              <a:rPr sz="1700" spc="40" dirty="0">
                <a:latin typeface="Calibri"/>
                <a:cs typeface="Calibri"/>
              </a:rPr>
              <a:t>on</a:t>
            </a:r>
            <a:r>
              <a:rPr sz="1700" spc="15" dirty="0">
                <a:latin typeface="Calibri"/>
                <a:cs typeface="Calibri"/>
              </a:rPr>
              <a:t>v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spc="-20" dirty="0">
                <a:latin typeface="Calibri"/>
                <a:cs typeface="Calibri"/>
              </a:rPr>
              <a:t>N</a:t>
            </a:r>
            <a:r>
              <a:rPr sz="1700" spc="10" dirty="0">
                <a:latin typeface="Calibri"/>
                <a:cs typeface="Calibri"/>
              </a:rPr>
              <a:t>et</a:t>
            </a:r>
            <a:endParaRPr sz="1700">
              <a:latin typeface="Calibri"/>
              <a:cs typeface="Calibri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11501773" y="2760640"/>
            <a:ext cx="252729" cy="1240790"/>
          </a:xfrm>
          <a:custGeom>
            <a:avLst/>
            <a:gdLst/>
            <a:ahLst/>
            <a:cxnLst/>
            <a:rect l="l" t="t" r="r" b="b"/>
            <a:pathLst>
              <a:path w="252729" h="1240789">
                <a:moveTo>
                  <a:pt x="252627" y="0"/>
                </a:moveTo>
                <a:lnTo>
                  <a:pt x="0" y="252628"/>
                </a:lnTo>
                <a:lnTo>
                  <a:pt x="0" y="1240175"/>
                </a:lnTo>
                <a:lnTo>
                  <a:pt x="252627" y="987546"/>
                </a:lnTo>
                <a:lnTo>
                  <a:pt x="252627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0743886" y="2760640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30">
                <a:moveTo>
                  <a:pt x="1010513" y="0"/>
                </a:moveTo>
                <a:lnTo>
                  <a:pt x="252629" y="0"/>
                </a:lnTo>
                <a:lnTo>
                  <a:pt x="0" y="252628"/>
                </a:lnTo>
                <a:lnTo>
                  <a:pt x="757886" y="252628"/>
                </a:lnTo>
                <a:lnTo>
                  <a:pt x="101051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0743886" y="2760640"/>
            <a:ext cx="1010919" cy="1240790"/>
          </a:xfrm>
          <a:custGeom>
            <a:avLst/>
            <a:gdLst/>
            <a:ahLst/>
            <a:cxnLst/>
            <a:rect l="l" t="t" r="r" b="b"/>
            <a:pathLst>
              <a:path w="1010920" h="1240789">
                <a:moveTo>
                  <a:pt x="0" y="252628"/>
                </a:moveTo>
                <a:lnTo>
                  <a:pt x="252628" y="0"/>
                </a:lnTo>
                <a:lnTo>
                  <a:pt x="1010513" y="0"/>
                </a:lnTo>
                <a:lnTo>
                  <a:pt x="1010513" y="987547"/>
                </a:lnTo>
                <a:lnTo>
                  <a:pt x="757885" y="1240175"/>
                </a:lnTo>
                <a:lnTo>
                  <a:pt x="0" y="1240175"/>
                </a:lnTo>
                <a:lnTo>
                  <a:pt x="0" y="252628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0743886" y="2760640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30">
                <a:moveTo>
                  <a:pt x="0" y="252628"/>
                </a:moveTo>
                <a:lnTo>
                  <a:pt x="757885" y="252628"/>
                </a:lnTo>
                <a:lnTo>
                  <a:pt x="1010513" y="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1501771" y="3013269"/>
            <a:ext cx="0" cy="988060"/>
          </a:xfrm>
          <a:custGeom>
            <a:avLst/>
            <a:gdLst/>
            <a:ahLst/>
            <a:cxnLst/>
            <a:rect l="l" t="t" r="r" b="b"/>
            <a:pathLst>
              <a:path h="988060">
                <a:moveTo>
                  <a:pt x="0" y="0"/>
                </a:moveTo>
                <a:lnTo>
                  <a:pt x="0" y="987546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10872500" y="3256333"/>
            <a:ext cx="483870" cy="512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5725" marR="5080" indent="-73660">
              <a:lnSpc>
                <a:spcPct val="102800"/>
              </a:lnSpc>
            </a:pPr>
            <a:r>
              <a:rPr sz="1700" spc="25" dirty="0">
                <a:latin typeface="Calibri"/>
                <a:cs typeface="Calibri"/>
              </a:rPr>
              <a:t>C</a:t>
            </a:r>
            <a:r>
              <a:rPr sz="1700" spc="40" dirty="0">
                <a:latin typeface="Calibri"/>
                <a:cs typeface="Calibri"/>
              </a:rPr>
              <a:t>on</a:t>
            </a:r>
            <a:r>
              <a:rPr sz="1700" spc="15" dirty="0">
                <a:latin typeface="Calibri"/>
                <a:cs typeface="Calibri"/>
              </a:rPr>
              <a:t>v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spc="-20" dirty="0">
                <a:latin typeface="Calibri"/>
                <a:cs typeface="Calibri"/>
              </a:rPr>
              <a:t>N</a:t>
            </a:r>
            <a:r>
              <a:rPr sz="1700" spc="10" dirty="0">
                <a:latin typeface="Calibri"/>
                <a:cs typeface="Calibri"/>
              </a:rPr>
              <a:t>et</a:t>
            </a:r>
            <a:endParaRPr sz="1700">
              <a:latin typeface="Calibri"/>
              <a:cs typeface="Calibri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9202854" y="3422067"/>
            <a:ext cx="255270" cy="1240790"/>
          </a:xfrm>
          <a:custGeom>
            <a:avLst/>
            <a:gdLst/>
            <a:ahLst/>
            <a:cxnLst/>
            <a:rect l="l" t="t" r="r" b="b"/>
            <a:pathLst>
              <a:path w="255270" h="1240789">
                <a:moveTo>
                  <a:pt x="254924" y="0"/>
                </a:moveTo>
                <a:lnTo>
                  <a:pt x="0" y="254924"/>
                </a:lnTo>
                <a:lnTo>
                  <a:pt x="0" y="1240175"/>
                </a:lnTo>
                <a:lnTo>
                  <a:pt x="254924" y="985250"/>
                </a:lnTo>
                <a:lnTo>
                  <a:pt x="254924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438079" y="3422067"/>
            <a:ext cx="1019810" cy="255270"/>
          </a:xfrm>
          <a:custGeom>
            <a:avLst/>
            <a:gdLst/>
            <a:ahLst/>
            <a:cxnLst/>
            <a:rect l="l" t="t" r="r" b="b"/>
            <a:pathLst>
              <a:path w="1019809" h="255270">
                <a:moveTo>
                  <a:pt x="1019699" y="0"/>
                </a:moveTo>
                <a:lnTo>
                  <a:pt x="254925" y="0"/>
                </a:lnTo>
                <a:lnTo>
                  <a:pt x="0" y="254924"/>
                </a:lnTo>
                <a:lnTo>
                  <a:pt x="764774" y="254924"/>
                </a:lnTo>
                <a:lnTo>
                  <a:pt x="101969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438079" y="3422067"/>
            <a:ext cx="1019810" cy="1240790"/>
          </a:xfrm>
          <a:custGeom>
            <a:avLst/>
            <a:gdLst/>
            <a:ahLst/>
            <a:cxnLst/>
            <a:rect l="l" t="t" r="r" b="b"/>
            <a:pathLst>
              <a:path w="1019809" h="1240789">
                <a:moveTo>
                  <a:pt x="0" y="254924"/>
                </a:moveTo>
                <a:lnTo>
                  <a:pt x="254924" y="0"/>
                </a:lnTo>
                <a:lnTo>
                  <a:pt x="1019699" y="0"/>
                </a:lnTo>
                <a:lnTo>
                  <a:pt x="1019699" y="985250"/>
                </a:lnTo>
                <a:lnTo>
                  <a:pt x="764774" y="1240175"/>
                </a:lnTo>
                <a:lnTo>
                  <a:pt x="0" y="1240175"/>
                </a:lnTo>
                <a:lnTo>
                  <a:pt x="0" y="25492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438079" y="3422067"/>
            <a:ext cx="1019810" cy="255270"/>
          </a:xfrm>
          <a:custGeom>
            <a:avLst/>
            <a:gdLst/>
            <a:ahLst/>
            <a:cxnLst/>
            <a:rect l="l" t="t" r="r" b="b"/>
            <a:pathLst>
              <a:path w="1019809" h="255270">
                <a:moveTo>
                  <a:pt x="0" y="254924"/>
                </a:moveTo>
                <a:lnTo>
                  <a:pt x="764774" y="254924"/>
                </a:lnTo>
                <a:lnTo>
                  <a:pt x="1019699" y="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202853" y="3676991"/>
            <a:ext cx="0" cy="985519"/>
          </a:xfrm>
          <a:custGeom>
            <a:avLst/>
            <a:gdLst/>
            <a:ahLst/>
            <a:cxnLst/>
            <a:rect l="l" t="t" r="r" b="b"/>
            <a:pathLst>
              <a:path h="985520">
                <a:moveTo>
                  <a:pt x="0" y="0"/>
                </a:moveTo>
                <a:lnTo>
                  <a:pt x="0" y="98525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8568477" y="3916100"/>
            <a:ext cx="483870" cy="512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5725" marR="5080" indent="-73660">
              <a:lnSpc>
                <a:spcPct val="102800"/>
              </a:lnSpc>
            </a:pPr>
            <a:r>
              <a:rPr sz="1700" spc="25" dirty="0">
                <a:latin typeface="Calibri"/>
                <a:cs typeface="Calibri"/>
              </a:rPr>
              <a:t>C</a:t>
            </a:r>
            <a:r>
              <a:rPr sz="1700" spc="40" dirty="0">
                <a:latin typeface="Calibri"/>
                <a:cs typeface="Calibri"/>
              </a:rPr>
              <a:t>on</a:t>
            </a:r>
            <a:r>
              <a:rPr sz="1700" spc="15" dirty="0">
                <a:latin typeface="Calibri"/>
                <a:cs typeface="Calibri"/>
              </a:rPr>
              <a:t>v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spc="-20" dirty="0">
                <a:latin typeface="Calibri"/>
                <a:cs typeface="Calibri"/>
              </a:rPr>
              <a:t>N</a:t>
            </a:r>
            <a:r>
              <a:rPr sz="1700" spc="10" dirty="0">
                <a:latin typeface="Calibri"/>
                <a:cs typeface="Calibri"/>
              </a:rPr>
              <a:t>et</a:t>
            </a:r>
            <a:endParaRPr sz="17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10900057" y="4175358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569561" y="0"/>
                </a:moveTo>
                <a:lnTo>
                  <a:pt x="169819" y="0"/>
                </a:lnTo>
                <a:lnTo>
                  <a:pt x="0" y="183729"/>
                </a:lnTo>
                <a:lnTo>
                  <a:pt x="399743" y="183729"/>
                </a:lnTo>
                <a:lnTo>
                  <a:pt x="56956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0900057" y="4175358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0" y="183729"/>
                </a:moveTo>
                <a:lnTo>
                  <a:pt x="169818" y="0"/>
                </a:lnTo>
                <a:lnTo>
                  <a:pt x="569561" y="0"/>
                </a:lnTo>
                <a:lnTo>
                  <a:pt x="399742" y="183729"/>
                </a:lnTo>
                <a:lnTo>
                  <a:pt x="0" y="18372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8612623" y="4845972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569561" y="0"/>
                </a:moveTo>
                <a:lnTo>
                  <a:pt x="169819" y="0"/>
                </a:lnTo>
                <a:lnTo>
                  <a:pt x="0" y="183729"/>
                </a:lnTo>
                <a:lnTo>
                  <a:pt x="399743" y="183729"/>
                </a:lnTo>
                <a:lnTo>
                  <a:pt x="56956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8612623" y="4845972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0" y="183729"/>
                </a:moveTo>
                <a:lnTo>
                  <a:pt x="169818" y="0"/>
                </a:lnTo>
                <a:lnTo>
                  <a:pt x="569561" y="0"/>
                </a:lnTo>
                <a:lnTo>
                  <a:pt x="399742" y="183729"/>
                </a:lnTo>
                <a:lnTo>
                  <a:pt x="0" y="18372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/>
          <p:nvPr/>
        </p:nvSpPr>
        <p:spPr>
          <a:xfrm>
            <a:off x="8644775" y="3031642"/>
            <a:ext cx="661670" cy="275590"/>
          </a:xfrm>
          <a:prstGeom prst="rect">
            <a:avLst/>
          </a:prstGeom>
          <a:ln w="18372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90170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spc="15" dirty="0">
                <a:latin typeface="Calibri"/>
                <a:cs typeface="Calibri"/>
              </a:rPr>
              <a:t>l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1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8823911" y="3339388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79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8823911" y="3339388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9600169" y="2664183"/>
            <a:ext cx="707390" cy="285115"/>
          </a:xfrm>
          <a:prstGeom prst="rect">
            <a:avLst/>
          </a:prstGeom>
          <a:ln w="18372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07314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spc="15" dirty="0">
                <a:latin typeface="Calibri"/>
                <a:cs typeface="Calibri"/>
              </a:rPr>
              <a:t>l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1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9926289" y="2971929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80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9926289" y="2971929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/>
          <p:nvPr/>
        </p:nvSpPr>
        <p:spPr>
          <a:xfrm>
            <a:off x="11152685" y="2388588"/>
            <a:ext cx="643255" cy="275590"/>
          </a:xfrm>
          <a:prstGeom prst="rect">
            <a:avLst/>
          </a:prstGeom>
          <a:ln w="18372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74930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spc="15" dirty="0">
                <a:latin typeface="Calibri"/>
                <a:cs typeface="Calibri"/>
              </a:rPr>
              <a:t>l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1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11249142" y="269633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80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1249142" y="269633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8750420" y="5048074"/>
            <a:ext cx="184150" cy="744220"/>
          </a:xfrm>
          <a:custGeom>
            <a:avLst/>
            <a:gdLst/>
            <a:ahLst/>
            <a:cxnLst/>
            <a:rect l="l" t="t" r="r" b="b"/>
            <a:pathLst>
              <a:path w="184150" h="744220">
                <a:moveTo>
                  <a:pt x="137796" y="91864"/>
                </a:moveTo>
                <a:lnTo>
                  <a:pt x="45932" y="91864"/>
                </a:lnTo>
                <a:lnTo>
                  <a:pt x="45932" y="744104"/>
                </a:lnTo>
                <a:lnTo>
                  <a:pt x="137796" y="744104"/>
                </a:lnTo>
                <a:lnTo>
                  <a:pt x="137796" y="91864"/>
                </a:lnTo>
                <a:close/>
              </a:path>
              <a:path w="184150" h="744220">
                <a:moveTo>
                  <a:pt x="91864" y="0"/>
                </a:moveTo>
                <a:lnTo>
                  <a:pt x="0" y="91864"/>
                </a:lnTo>
                <a:lnTo>
                  <a:pt x="183729" y="91864"/>
                </a:lnTo>
                <a:lnTo>
                  <a:pt x="9186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8750420" y="5048074"/>
            <a:ext cx="184150" cy="744220"/>
          </a:xfrm>
          <a:custGeom>
            <a:avLst/>
            <a:gdLst/>
            <a:ahLst/>
            <a:cxnLst/>
            <a:rect l="l" t="t" r="r" b="b"/>
            <a:pathLst>
              <a:path w="184150" h="744220">
                <a:moveTo>
                  <a:pt x="0" y="91864"/>
                </a:moveTo>
                <a:lnTo>
                  <a:pt x="91865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744105"/>
                </a:lnTo>
                <a:lnTo>
                  <a:pt x="45932" y="744105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8759606" y="468061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79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8759606" y="468061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9788493" y="4643869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137796" y="91865"/>
                </a:moveTo>
                <a:lnTo>
                  <a:pt x="45932" y="91865"/>
                </a:lnTo>
                <a:lnTo>
                  <a:pt x="45932" y="734918"/>
                </a:lnTo>
                <a:lnTo>
                  <a:pt x="137796" y="734918"/>
                </a:lnTo>
                <a:lnTo>
                  <a:pt x="137796" y="91865"/>
                </a:lnTo>
                <a:close/>
              </a:path>
              <a:path w="184150" h="735329">
                <a:moveTo>
                  <a:pt x="91864" y="0"/>
                </a:moveTo>
                <a:lnTo>
                  <a:pt x="0" y="91865"/>
                </a:lnTo>
                <a:lnTo>
                  <a:pt x="183729" y="91865"/>
                </a:lnTo>
                <a:lnTo>
                  <a:pt x="9186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9788493" y="4643869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734918"/>
                </a:lnTo>
                <a:lnTo>
                  <a:pt x="45932" y="734918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9788493" y="4294783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137796" y="91864"/>
                </a:moveTo>
                <a:lnTo>
                  <a:pt x="45932" y="91864"/>
                </a:lnTo>
                <a:lnTo>
                  <a:pt x="45932" y="220475"/>
                </a:lnTo>
                <a:lnTo>
                  <a:pt x="137796" y="220475"/>
                </a:lnTo>
                <a:lnTo>
                  <a:pt x="137796" y="91864"/>
                </a:lnTo>
                <a:close/>
              </a:path>
              <a:path w="184150" h="220979">
                <a:moveTo>
                  <a:pt x="91864" y="0"/>
                </a:moveTo>
                <a:lnTo>
                  <a:pt x="0" y="91864"/>
                </a:lnTo>
                <a:lnTo>
                  <a:pt x="183729" y="91864"/>
                </a:lnTo>
                <a:lnTo>
                  <a:pt x="9186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9788493" y="4294783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220475"/>
                </a:lnTo>
                <a:lnTo>
                  <a:pt x="45932" y="220475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1065413" y="4386647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137797" y="91865"/>
                </a:moveTo>
                <a:lnTo>
                  <a:pt x="45932" y="91865"/>
                </a:lnTo>
                <a:lnTo>
                  <a:pt x="45932" y="734918"/>
                </a:lnTo>
                <a:lnTo>
                  <a:pt x="137797" y="734918"/>
                </a:lnTo>
                <a:lnTo>
                  <a:pt x="137797" y="91865"/>
                </a:lnTo>
                <a:close/>
              </a:path>
              <a:path w="184150" h="735329">
                <a:moveTo>
                  <a:pt x="91865" y="0"/>
                </a:moveTo>
                <a:lnTo>
                  <a:pt x="0" y="91865"/>
                </a:lnTo>
                <a:lnTo>
                  <a:pt x="183729" y="91865"/>
                </a:lnTo>
                <a:lnTo>
                  <a:pt x="9186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1065413" y="4386647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734918"/>
                </a:lnTo>
                <a:lnTo>
                  <a:pt x="45932" y="734918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1065413" y="4028375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137797" y="91864"/>
                </a:moveTo>
                <a:lnTo>
                  <a:pt x="45932" y="91864"/>
                </a:lnTo>
                <a:lnTo>
                  <a:pt x="45932" y="220475"/>
                </a:lnTo>
                <a:lnTo>
                  <a:pt x="137797" y="220475"/>
                </a:lnTo>
                <a:lnTo>
                  <a:pt x="137797" y="91864"/>
                </a:lnTo>
                <a:close/>
              </a:path>
              <a:path w="184150" h="220979">
                <a:moveTo>
                  <a:pt x="91865" y="0"/>
                </a:moveTo>
                <a:lnTo>
                  <a:pt x="0" y="91864"/>
                </a:lnTo>
                <a:lnTo>
                  <a:pt x="183729" y="91864"/>
                </a:lnTo>
                <a:lnTo>
                  <a:pt x="9186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1065413" y="4028375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220475"/>
                </a:lnTo>
                <a:lnTo>
                  <a:pt x="45932" y="220475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 txBox="1"/>
          <p:nvPr/>
        </p:nvSpPr>
        <p:spPr>
          <a:xfrm>
            <a:off x="10408580" y="2388588"/>
            <a:ext cx="661670" cy="275590"/>
          </a:xfrm>
          <a:prstGeom prst="rect">
            <a:avLst/>
          </a:prstGeom>
          <a:ln w="18372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3820">
              <a:lnSpc>
                <a:spcPct val="100000"/>
              </a:lnSpc>
            </a:pPr>
            <a:r>
              <a:rPr sz="1800" spc="2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b</a:t>
            </a:r>
            <a:r>
              <a:rPr sz="1800" spc="-1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7" name="object 57"/>
          <p:cNvSpPr/>
          <p:nvPr/>
        </p:nvSpPr>
        <p:spPr>
          <a:xfrm>
            <a:off x="10900740" y="273166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156564" y="93938"/>
                </a:moveTo>
                <a:lnTo>
                  <a:pt x="31313" y="93938"/>
                </a:lnTo>
                <a:lnTo>
                  <a:pt x="128071" y="190695"/>
                </a:lnTo>
                <a:lnTo>
                  <a:pt x="190696" y="128070"/>
                </a:lnTo>
                <a:lnTo>
                  <a:pt x="156564" y="93938"/>
                </a:lnTo>
                <a:close/>
              </a:path>
              <a:path w="191134" h="191135">
                <a:moveTo>
                  <a:pt x="125251" y="0"/>
                </a:moveTo>
                <a:lnTo>
                  <a:pt x="0" y="0"/>
                </a:lnTo>
                <a:lnTo>
                  <a:pt x="0" y="125251"/>
                </a:lnTo>
                <a:lnTo>
                  <a:pt x="31313" y="93938"/>
                </a:lnTo>
                <a:lnTo>
                  <a:pt x="156564" y="93938"/>
                </a:lnTo>
                <a:lnTo>
                  <a:pt x="93938" y="31311"/>
                </a:lnTo>
                <a:lnTo>
                  <a:pt x="1252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0900740" y="273166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0" y="125250"/>
                </a:moveTo>
                <a:lnTo>
                  <a:pt x="0" y="0"/>
                </a:lnTo>
                <a:lnTo>
                  <a:pt x="125250" y="0"/>
                </a:lnTo>
                <a:lnTo>
                  <a:pt x="93938" y="31312"/>
                </a:lnTo>
                <a:lnTo>
                  <a:pt x="190696" y="128071"/>
                </a:lnTo>
                <a:lnTo>
                  <a:pt x="128071" y="190696"/>
                </a:lnTo>
                <a:lnTo>
                  <a:pt x="31312" y="93937"/>
                </a:lnTo>
                <a:lnTo>
                  <a:pt x="0" y="12525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9441482" y="3011714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156563" y="93938"/>
                </a:moveTo>
                <a:lnTo>
                  <a:pt x="31313" y="93938"/>
                </a:lnTo>
                <a:lnTo>
                  <a:pt x="128071" y="190696"/>
                </a:lnTo>
                <a:lnTo>
                  <a:pt x="190696" y="128071"/>
                </a:lnTo>
                <a:lnTo>
                  <a:pt x="156563" y="93938"/>
                </a:lnTo>
                <a:close/>
              </a:path>
              <a:path w="191134" h="191135">
                <a:moveTo>
                  <a:pt x="125251" y="0"/>
                </a:moveTo>
                <a:lnTo>
                  <a:pt x="0" y="0"/>
                </a:lnTo>
                <a:lnTo>
                  <a:pt x="0" y="125251"/>
                </a:lnTo>
                <a:lnTo>
                  <a:pt x="31313" y="93938"/>
                </a:lnTo>
                <a:lnTo>
                  <a:pt x="156563" y="93938"/>
                </a:lnTo>
                <a:lnTo>
                  <a:pt x="93938" y="31313"/>
                </a:lnTo>
                <a:lnTo>
                  <a:pt x="1252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9441482" y="3011714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0" y="125250"/>
                </a:moveTo>
                <a:lnTo>
                  <a:pt x="0" y="0"/>
                </a:lnTo>
                <a:lnTo>
                  <a:pt x="125250" y="0"/>
                </a:lnTo>
                <a:lnTo>
                  <a:pt x="93938" y="31312"/>
                </a:lnTo>
                <a:lnTo>
                  <a:pt x="190696" y="128071"/>
                </a:lnTo>
                <a:lnTo>
                  <a:pt x="128071" y="190696"/>
                </a:lnTo>
                <a:lnTo>
                  <a:pt x="31312" y="93937"/>
                </a:lnTo>
                <a:lnTo>
                  <a:pt x="0" y="12525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8482865" y="337334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156563" y="93938"/>
                </a:moveTo>
                <a:lnTo>
                  <a:pt x="31313" y="93938"/>
                </a:lnTo>
                <a:lnTo>
                  <a:pt x="128071" y="190696"/>
                </a:lnTo>
                <a:lnTo>
                  <a:pt x="190696" y="128070"/>
                </a:lnTo>
                <a:lnTo>
                  <a:pt x="156563" y="93938"/>
                </a:lnTo>
                <a:close/>
              </a:path>
              <a:path w="191134" h="191135">
                <a:moveTo>
                  <a:pt x="125251" y="0"/>
                </a:moveTo>
                <a:lnTo>
                  <a:pt x="0" y="0"/>
                </a:lnTo>
                <a:lnTo>
                  <a:pt x="0" y="125251"/>
                </a:lnTo>
                <a:lnTo>
                  <a:pt x="31313" y="93938"/>
                </a:lnTo>
                <a:lnTo>
                  <a:pt x="156563" y="93938"/>
                </a:lnTo>
                <a:lnTo>
                  <a:pt x="93938" y="31313"/>
                </a:lnTo>
                <a:lnTo>
                  <a:pt x="1252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8482865" y="337334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0" y="125250"/>
                </a:moveTo>
                <a:lnTo>
                  <a:pt x="0" y="0"/>
                </a:lnTo>
                <a:lnTo>
                  <a:pt x="125250" y="0"/>
                </a:lnTo>
                <a:lnTo>
                  <a:pt x="93938" y="31312"/>
                </a:lnTo>
                <a:lnTo>
                  <a:pt x="190696" y="128071"/>
                </a:lnTo>
                <a:lnTo>
                  <a:pt x="128071" y="190696"/>
                </a:lnTo>
                <a:lnTo>
                  <a:pt x="31312" y="93937"/>
                </a:lnTo>
                <a:lnTo>
                  <a:pt x="0" y="12525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8810132" y="2664183"/>
            <a:ext cx="661670" cy="275590"/>
          </a:xfrm>
          <a:custGeom>
            <a:avLst/>
            <a:gdLst/>
            <a:ahLst/>
            <a:cxnLst/>
            <a:rect l="l" t="t" r="r" b="b"/>
            <a:pathLst>
              <a:path w="661670" h="275589">
                <a:moveTo>
                  <a:pt x="0" y="0"/>
                </a:moveTo>
                <a:lnTo>
                  <a:pt x="661426" y="0"/>
                </a:lnTo>
                <a:lnTo>
                  <a:pt x="661426" y="275594"/>
                </a:lnTo>
                <a:lnTo>
                  <a:pt x="0" y="275594"/>
                </a:lnTo>
                <a:lnTo>
                  <a:pt x="0" y="0"/>
                </a:lnTo>
                <a:close/>
              </a:path>
            </a:pathLst>
          </a:custGeom>
          <a:ln w="18372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 txBox="1"/>
          <p:nvPr/>
        </p:nvSpPr>
        <p:spPr>
          <a:xfrm>
            <a:off x="8890689" y="2688424"/>
            <a:ext cx="492759" cy="2552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2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b</a:t>
            </a:r>
            <a:r>
              <a:rPr sz="1800" spc="-1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5" name="object 65"/>
          <p:cNvSpPr txBox="1"/>
          <p:nvPr/>
        </p:nvSpPr>
        <p:spPr>
          <a:xfrm>
            <a:off x="7873110" y="3040828"/>
            <a:ext cx="661670" cy="275590"/>
          </a:xfrm>
          <a:prstGeom prst="rect">
            <a:avLst/>
          </a:prstGeom>
          <a:ln w="18372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5090">
              <a:lnSpc>
                <a:spcPct val="100000"/>
              </a:lnSpc>
            </a:pPr>
            <a:r>
              <a:rPr sz="1800" spc="2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b</a:t>
            </a:r>
            <a:r>
              <a:rPr sz="1800" spc="-1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8720372" y="1107158"/>
            <a:ext cx="2469515" cy="10706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270" algn="ctr">
              <a:lnSpc>
                <a:spcPct val="100099"/>
              </a:lnSpc>
            </a:pPr>
            <a:r>
              <a:rPr sz="2400" u="heavy" spc="-5" dirty="0">
                <a:latin typeface="Calibri"/>
                <a:cs typeface="Calibri"/>
              </a:rPr>
              <a:t>“S</a:t>
            </a:r>
            <a:r>
              <a:rPr sz="2400" u="heavy" dirty="0">
                <a:latin typeface="Calibri"/>
                <a:cs typeface="Calibri"/>
              </a:rPr>
              <a:t>l</a:t>
            </a:r>
            <a:r>
              <a:rPr sz="2400" u="heavy" spc="-15" dirty="0">
                <a:latin typeface="Calibri"/>
                <a:cs typeface="Calibri"/>
              </a:rPr>
              <a:t>o</a:t>
            </a:r>
            <a:r>
              <a:rPr sz="2400" u="heavy" spc="45" dirty="0">
                <a:latin typeface="Calibri"/>
                <a:cs typeface="Calibri"/>
              </a:rPr>
              <a:t>w</a:t>
            </a:r>
            <a:r>
              <a:rPr sz="2400" u="heavy" dirty="0">
                <a:latin typeface="Calibri"/>
                <a:cs typeface="Calibri"/>
              </a:rPr>
              <a:t>”</a:t>
            </a:r>
            <a:r>
              <a:rPr sz="2400" u="heavy" spc="-70" dirty="0">
                <a:latin typeface="Times New Roman"/>
                <a:cs typeface="Times New Roman"/>
              </a:rPr>
              <a:t> </a:t>
            </a:r>
            <a:r>
              <a:rPr sz="2400" u="heavy" spc="-20" dirty="0">
                <a:latin typeface="Calibri"/>
                <a:cs typeface="Calibri"/>
              </a:rPr>
              <a:t>R</a:t>
            </a:r>
            <a:r>
              <a:rPr sz="2400" u="heavy" dirty="0">
                <a:latin typeface="Calibri"/>
                <a:cs typeface="Calibri"/>
              </a:rPr>
              <a:t>-</a:t>
            </a:r>
            <a:r>
              <a:rPr sz="2400" u="heavy" spc="-20" dirty="0">
                <a:latin typeface="Calibri"/>
                <a:cs typeface="Calibri"/>
              </a:rPr>
              <a:t>CNN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20" dirty="0">
                <a:latin typeface="Calibri"/>
                <a:cs typeface="Calibri"/>
              </a:rPr>
              <a:t>oc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on i</a:t>
            </a:r>
            <a:r>
              <a:rPr sz="2400" dirty="0">
                <a:latin typeface="Calibri"/>
                <a:cs typeface="Calibri"/>
              </a:rPr>
              <a:t>nd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ly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7" name="object 67"/>
          <p:cNvSpPr/>
          <p:nvPr/>
        </p:nvSpPr>
        <p:spPr>
          <a:xfrm>
            <a:off x="1063938" y="4613321"/>
            <a:ext cx="4664756" cy="154341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1063938" y="4613321"/>
            <a:ext cx="4665345" cy="1543685"/>
          </a:xfrm>
          <a:custGeom>
            <a:avLst/>
            <a:gdLst/>
            <a:ahLst/>
            <a:cxnLst/>
            <a:rect l="l" t="t" r="r" b="b"/>
            <a:pathLst>
              <a:path w="4665345" h="1543685">
                <a:moveTo>
                  <a:pt x="0" y="1543418"/>
                </a:moveTo>
                <a:lnTo>
                  <a:pt x="1426562" y="0"/>
                </a:lnTo>
                <a:lnTo>
                  <a:pt x="4664757" y="0"/>
                </a:lnTo>
                <a:lnTo>
                  <a:pt x="3238195" y="1543418"/>
                </a:lnTo>
                <a:lnTo>
                  <a:pt x="0" y="1543418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2111046" y="4306635"/>
            <a:ext cx="2248535" cy="1398905"/>
          </a:xfrm>
          <a:custGeom>
            <a:avLst/>
            <a:gdLst/>
            <a:ahLst/>
            <a:cxnLst/>
            <a:rect l="l" t="t" r="r" b="b"/>
            <a:pathLst>
              <a:path w="2248535" h="1398904">
                <a:moveTo>
                  <a:pt x="0" y="0"/>
                </a:moveTo>
                <a:lnTo>
                  <a:pt x="2248115" y="0"/>
                </a:lnTo>
                <a:lnTo>
                  <a:pt x="2248115" y="1398850"/>
                </a:lnTo>
                <a:lnTo>
                  <a:pt x="0" y="13988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4359161" y="3840351"/>
            <a:ext cx="466725" cy="1865630"/>
          </a:xfrm>
          <a:custGeom>
            <a:avLst/>
            <a:gdLst/>
            <a:ahLst/>
            <a:cxnLst/>
            <a:rect l="l" t="t" r="r" b="b"/>
            <a:pathLst>
              <a:path w="466725" h="1865629">
                <a:moveTo>
                  <a:pt x="466284" y="0"/>
                </a:moveTo>
                <a:lnTo>
                  <a:pt x="0" y="466284"/>
                </a:lnTo>
                <a:lnTo>
                  <a:pt x="0" y="1865135"/>
                </a:lnTo>
                <a:lnTo>
                  <a:pt x="466284" y="1398851"/>
                </a:lnTo>
                <a:lnTo>
                  <a:pt x="466284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2111046" y="3840351"/>
            <a:ext cx="2714625" cy="466725"/>
          </a:xfrm>
          <a:custGeom>
            <a:avLst/>
            <a:gdLst/>
            <a:ahLst/>
            <a:cxnLst/>
            <a:rect l="l" t="t" r="r" b="b"/>
            <a:pathLst>
              <a:path w="2714625" h="466725">
                <a:moveTo>
                  <a:pt x="2714400" y="0"/>
                </a:moveTo>
                <a:lnTo>
                  <a:pt x="466283" y="0"/>
                </a:lnTo>
                <a:lnTo>
                  <a:pt x="0" y="466284"/>
                </a:lnTo>
                <a:lnTo>
                  <a:pt x="2248115" y="466284"/>
                </a:lnTo>
                <a:lnTo>
                  <a:pt x="27144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2111046" y="3840351"/>
            <a:ext cx="2714625" cy="1865630"/>
          </a:xfrm>
          <a:custGeom>
            <a:avLst/>
            <a:gdLst/>
            <a:ahLst/>
            <a:cxnLst/>
            <a:rect l="l" t="t" r="r" b="b"/>
            <a:pathLst>
              <a:path w="2714625" h="1865629">
                <a:moveTo>
                  <a:pt x="0" y="466283"/>
                </a:moveTo>
                <a:lnTo>
                  <a:pt x="466283" y="0"/>
                </a:lnTo>
                <a:lnTo>
                  <a:pt x="2714400" y="0"/>
                </a:lnTo>
                <a:lnTo>
                  <a:pt x="2714400" y="1398851"/>
                </a:lnTo>
                <a:lnTo>
                  <a:pt x="2248116" y="1865135"/>
                </a:lnTo>
                <a:lnTo>
                  <a:pt x="0" y="1865135"/>
                </a:lnTo>
                <a:lnTo>
                  <a:pt x="0" y="46628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2111046" y="3840351"/>
            <a:ext cx="2714625" cy="466725"/>
          </a:xfrm>
          <a:custGeom>
            <a:avLst/>
            <a:gdLst/>
            <a:ahLst/>
            <a:cxnLst/>
            <a:rect l="l" t="t" r="r" b="b"/>
            <a:pathLst>
              <a:path w="2714625" h="466725">
                <a:moveTo>
                  <a:pt x="0" y="466283"/>
                </a:moveTo>
                <a:lnTo>
                  <a:pt x="2248116" y="466283"/>
                </a:lnTo>
                <a:lnTo>
                  <a:pt x="271440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4359162" y="4306635"/>
            <a:ext cx="0" cy="1398905"/>
          </a:xfrm>
          <a:custGeom>
            <a:avLst/>
            <a:gdLst/>
            <a:ahLst/>
            <a:cxnLst/>
            <a:rect l="l" t="t" r="r" b="b"/>
            <a:pathLst>
              <a:path h="1398904">
                <a:moveTo>
                  <a:pt x="0" y="0"/>
                </a:moveTo>
                <a:lnTo>
                  <a:pt x="0" y="1398851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2111046" y="3301071"/>
            <a:ext cx="2714625" cy="458470"/>
          </a:xfrm>
          <a:custGeom>
            <a:avLst/>
            <a:gdLst/>
            <a:ahLst/>
            <a:cxnLst/>
            <a:rect l="l" t="t" r="r" b="b"/>
            <a:pathLst>
              <a:path w="2714625" h="458470">
                <a:moveTo>
                  <a:pt x="2714400" y="0"/>
                </a:moveTo>
                <a:lnTo>
                  <a:pt x="423555" y="0"/>
                </a:lnTo>
                <a:lnTo>
                  <a:pt x="0" y="458247"/>
                </a:lnTo>
                <a:lnTo>
                  <a:pt x="2290845" y="458247"/>
                </a:lnTo>
                <a:lnTo>
                  <a:pt x="2714400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2111046" y="3301071"/>
            <a:ext cx="2714625" cy="458470"/>
          </a:xfrm>
          <a:custGeom>
            <a:avLst/>
            <a:gdLst/>
            <a:ahLst/>
            <a:cxnLst/>
            <a:rect l="l" t="t" r="r" b="b"/>
            <a:pathLst>
              <a:path w="2714625" h="458470">
                <a:moveTo>
                  <a:pt x="0" y="458248"/>
                </a:moveTo>
                <a:lnTo>
                  <a:pt x="423555" y="0"/>
                </a:lnTo>
                <a:lnTo>
                  <a:pt x="2714400" y="0"/>
                </a:lnTo>
                <a:lnTo>
                  <a:pt x="2290845" y="458248"/>
                </a:lnTo>
                <a:lnTo>
                  <a:pt x="0" y="458248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3288479" y="3781930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699" y="119132"/>
                </a:moveTo>
                <a:lnTo>
                  <a:pt x="59565" y="119132"/>
                </a:lnTo>
                <a:lnTo>
                  <a:pt x="59565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79">
                <a:moveTo>
                  <a:pt x="119132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3288479" y="3781930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2359714" y="3408926"/>
            <a:ext cx="753745" cy="292735"/>
          </a:xfrm>
          <a:custGeom>
            <a:avLst/>
            <a:gdLst/>
            <a:ahLst/>
            <a:cxnLst/>
            <a:rect l="l" t="t" r="r" b="b"/>
            <a:pathLst>
              <a:path w="753744" h="292735">
                <a:moveTo>
                  <a:pt x="753427" y="0"/>
                </a:moveTo>
                <a:lnTo>
                  <a:pt x="270104" y="0"/>
                </a:lnTo>
                <a:lnTo>
                  <a:pt x="0" y="292228"/>
                </a:lnTo>
                <a:lnTo>
                  <a:pt x="483322" y="292228"/>
                </a:lnTo>
                <a:lnTo>
                  <a:pt x="753427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2359714" y="3408926"/>
            <a:ext cx="753745" cy="292735"/>
          </a:xfrm>
          <a:custGeom>
            <a:avLst/>
            <a:gdLst/>
            <a:ahLst/>
            <a:cxnLst/>
            <a:rect l="l" t="t" r="r" b="b"/>
            <a:pathLst>
              <a:path w="753744" h="292735">
                <a:moveTo>
                  <a:pt x="0" y="292229"/>
                </a:moveTo>
                <a:lnTo>
                  <a:pt x="270104" y="0"/>
                </a:lnTo>
                <a:lnTo>
                  <a:pt x="753427" y="0"/>
                </a:lnTo>
                <a:lnTo>
                  <a:pt x="483322" y="292229"/>
                </a:lnTo>
                <a:lnTo>
                  <a:pt x="0" y="292229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3091491" y="3534757"/>
            <a:ext cx="857885" cy="119380"/>
          </a:xfrm>
          <a:custGeom>
            <a:avLst/>
            <a:gdLst/>
            <a:ahLst/>
            <a:cxnLst/>
            <a:rect l="l" t="t" r="r" b="b"/>
            <a:pathLst>
              <a:path w="857885" h="119379">
                <a:moveTo>
                  <a:pt x="857519" y="0"/>
                </a:moveTo>
                <a:lnTo>
                  <a:pt x="110112" y="0"/>
                </a:lnTo>
                <a:lnTo>
                  <a:pt x="0" y="119132"/>
                </a:lnTo>
                <a:lnTo>
                  <a:pt x="747406" y="119132"/>
                </a:lnTo>
                <a:lnTo>
                  <a:pt x="85751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3091491" y="3534757"/>
            <a:ext cx="857885" cy="119380"/>
          </a:xfrm>
          <a:custGeom>
            <a:avLst/>
            <a:gdLst/>
            <a:ahLst/>
            <a:cxnLst/>
            <a:rect l="l" t="t" r="r" b="b"/>
            <a:pathLst>
              <a:path w="857885" h="119379">
                <a:moveTo>
                  <a:pt x="0" y="119133"/>
                </a:moveTo>
                <a:lnTo>
                  <a:pt x="110113" y="0"/>
                </a:lnTo>
                <a:lnTo>
                  <a:pt x="857520" y="0"/>
                </a:lnTo>
                <a:lnTo>
                  <a:pt x="74740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3949100" y="3358371"/>
            <a:ext cx="671830" cy="342900"/>
          </a:xfrm>
          <a:custGeom>
            <a:avLst/>
            <a:gdLst/>
            <a:ahLst/>
            <a:cxnLst/>
            <a:rect l="l" t="t" r="r" b="b"/>
            <a:pathLst>
              <a:path w="671829" h="342900">
                <a:moveTo>
                  <a:pt x="671448" y="0"/>
                </a:moveTo>
                <a:lnTo>
                  <a:pt x="316710" y="0"/>
                </a:lnTo>
                <a:lnTo>
                  <a:pt x="0" y="342653"/>
                </a:lnTo>
                <a:lnTo>
                  <a:pt x="354737" y="342653"/>
                </a:lnTo>
                <a:lnTo>
                  <a:pt x="67144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3949100" y="3358371"/>
            <a:ext cx="671830" cy="342900"/>
          </a:xfrm>
          <a:custGeom>
            <a:avLst/>
            <a:gdLst/>
            <a:ahLst/>
            <a:cxnLst/>
            <a:rect l="l" t="t" r="r" b="b"/>
            <a:pathLst>
              <a:path w="671829" h="342900">
                <a:moveTo>
                  <a:pt x="0" y="342654"/>
                </a:moveTo>
                <a:lnTo>
                  <a:pt x="316711" y="0"/>
                </a:lnTo>
                <a:lnTo>
                  <a:pt x="671449" y="0"/>
                </a:lnTo>
                <a:lnTo>
                  <a:pt x="354737" y="342654"/>
                </a:lnTo>
                <a:lnTo>
                  <a:pt x="0" y="3426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2672797" y="320220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700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700" y="296651"/>
                </a:lnTo>
                <a:lnTo>
                  <a:pt x="178700" y="119132"/>
                </a:lnTo>
                <a:close/>
              </a:path>
              <a:path w="238760" h="297179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2672797" y="320220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3414311" y="331174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79">
                <a:moveTo>
                  <a:pt x="119132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3414311" y="331174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4155823" y="3252769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700" y="119133"/>
                </a:moveTo>
                <a:lnTo>
                  <a:pt x="59566" y="119133"/>
                </a:lnTo>
                <a:lnTo>
                  <a:pt x="59566" y="296651"/>
                </a:lnTo>
                <a:lnTo>
                  <a:pt x="178700" y="296651"/>
                </a:lnTo>
                <a:lnTo>
                  <a:pt x="178700" y="119133"/>
                </a:lnTo>
                <a:close/>
              </a:path>
              <a:path w="238760" h="297179">
                <a:moveTo>
                  <a:pt x="119133" y="0"/>
                </a:moveTo>
                <a:lnTo>
                  <a:pt x="0" y="119133"/>
                </a:lnTo>
                <a:lnTo>
                  <a:pt x="238265" y="119133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4155823" y="3252769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2520001" y="2986502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30" h="175894">
                <a:moveTo>
                  <a:pt x="557328" y="0"/>
                </a:moveTo>
                <a:lnTo>
                  <a:pt x="162443" y="0"/>
                </a:lnTo>
                <a:lnTo>
                  <a:pt x="0" y="175750"/>
                </a:lnTo>
                <a:lnTo>
                  <a:pt x="394884" y="175750"/>
                </a:lnTo>
                <a:lnTo>
                  <a:pt x="55732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2520001" y="2986502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30" h="175894">
                <a:moveTo>
                  <a:pt x="0" y="175750"/>
                </a:moveTo>
                <a:lnTo>
                  <a:pt x="162443" y="0"/>
                </a:lnTo>
                <a:lnTo>
                  <a:pt x="557329" y="0"/>
                </a:lnTo>
                <a:lnTo>
                  <a:pt x="394885" y="175750"/>
                </a:lnTo>
                <a:lnTo>
                  <a:pt x="0" y="17575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3303459" y="3040128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557329" y="0"/>
                </a:moveTo>
                <a:lnTo>
                  <a:pt x="162443" y="0"/>
                </a:lnTo>
                <a:lnTo>
                  <a:pt x="0" y="175750"/>
                </a:lnTo>
                <a:lnTo>
                  <a:pt x="394884" y="175750"/>
                </a:lnTo>
                <a:lnTo>
                  <a:pt x="55732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3303459" y="3040128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0" y="175750"/>
                </a:moveTo>
                <a:lnTo>
                  <a:pt x="162443" y="0"/>
                </a:lnTo>
                <a:lnTo>
                  <a:pt x="557329" y="0"/>
                </a:lnTo>
                <a:lnTo>
                  <a:pt x="394885" y="175750"/>
                </a:lnTo>
                <a:lnTo>
                  <a:pt x="0" y="17575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4064820" y="3028589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557329" y="0"/>
                </a:moveTo>
                <a:lnTo>
                  <a:pt x="162444" y="0"/>
                </a:lnTo>
                <a:lnTo>
                  <a:pt x="0" y="175750"/>
                </a:lnTo>
                <a:lnTo>
                  <a:pt x="394886" y="175750"/>
                </a:lnTo>
                <a:lnTo>
                  <a:pt x="55732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4064820" y="3028589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0" y="175750"/>
                </a:moveTo>
                <a:lnTo>
                  <a:pt x="162443" y="0"/>
                </a:lnTo>
                <a:lnTo>
                  <a:pt x="557329" y="0"/>
                </a:lnTo>
                <a:lnTo>
                  <a:pt x="394885" y="175750"/>
                </a:lnTo>
                <a:lnTo>
                  <a:pt x="0" y="17575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1583240" y="3556189"/>
            <a:ext cx="1071880" cy="76200"/>
          </a:xfrm>
          <a:custGeom>
            <a:avLst/>
            <a:gdLst/>
            <a:ahLst/>
            <a:cxnLst/>
            <a:rect l="l" t="t" r="r" b="b"/>
            <a:pathLst>
              <a:path w="1071880" h="76200">
                <a:moveTo>
                  <a:pt x="0" y="28573"/>
                </a:moveTo>
                <a:lnTo>
                  <a:pt x="0" y="47623"/>
                </a:lnTo>
                <a:lnTo>
                  <a:pt x="995404" y="47625"/>
                </a:lnTo>
                <a:lnTo>
                  <a:pt x="995404" y="76200"/>
                </a:lnTo>
                <a:lnTo>
                  <a:pt x="1071604" y="38100"/>
                </a:lnTo>
                <a:lnTo>
                  <a:pt x="1052554" y="28575"/>
                </a:lnTo>
                <a:lnTo>
                  <a:pt x="0" y="28573"/>
                </a:lnTo>
                <a:close/>
              </a:path>
              <a:path w="1071880" h="76200">
                <a:moveTo>
                  <a:pt x="995404" y="0"/>
                </a:moveTo>
                <a:lnTo>
                  <a:pt x="995404" y="28575"/>
                </a:lnTo>
                <a:lnTo>
                  <a:pt x="1052554" y="28575"/>
                </a:lnTo>
                <a:lnTo>
                  <a:pt x="995404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object 98"/>
          <p:cNvSpPr txBox="1"/>
          <p:nvPr/>
        </p:nvSpPr>
        <p:spPr>
          <a:xfrm>
            <a:off x="4740203" y="2866719"/>
            <a:ext cx="2752725" cy="17519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3820" marR="5080" indent="-71755">
              <a:lnSpc>
                <a:spcPct val="133100"/>
              </a:lnSpc>
            </a:pPr>
            <a:r>
              <a:rPr sz="2400" spc="-20" dirty="0">
                <a:solidFill>
                  <a:srgbClr val="C9492C"/>
                </a:solidFill>
                <a:latin typeface="Calibri"/>
                <a:cs typeface="Calibri"/>
              </a:rPr>
              <a:t>C</a:t>
            </a:r>
            <a:r>
              <a:rPr sz="2400" spc="-5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p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+ </a:t>
            </a:r>
            <a:r>
              <a:rPr sz="2400" spc="-6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si</a:t>
            </a:r>
            <a:r>
              <a:rPr sz="2400" spc="-55" dirty="0">
                <a:solidFill>
                  <a:srgbClr val="C9492C"/>
                </a:solidFill>
                <a:latin typeface="Calibri"/>
                <a:cs typeface="Calibri"/>
              </a:rPr>
              <a:t>z</a:t>
            </a:r>
            <a:r>
              <a:rPr sz="2400" spc="-15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spc="-55" dirty="0">
                <a:solidFill>
                  <a:srgbClr val="C9492C"/>
                </a:solidFill>
                <a:latin typeface="Calibri"/>
                <a:cs typeface="Calibri"/>
              </a:rPr>
              <a:t>f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25" dirty="0">
                <a:solidFill>
                  <a:srgbClr val="C9492C"/>
                </a:solidFill>
                <a:latin typeface="Calibri"/>
                <a:cs typeface="Calibri"/>
              </a:rPr>
              <a:t>a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u</a:t>
            </a:r>
            <a:r>
              <a:rPr sz="2400" spc="-4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s </a:t>
            </a: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6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  <a:p>
            <a:pPr marL="169545" marR="356870">
              <a:lnSpc>
                <a:spcPts val="2970"/>
              </a:lnSpc>
              <a:spcBef>
                <a:spcPts val="1515"/>
              </a:spcBef>
            </a:pPr>
            <a:r>
              <a:rPr sz="2500" spc="-25" dirty="0">
                <a:latin typeface="Calibri"/>
                <a:cs typeface="Calibri"/>
              </a:rPr>
              <a:t>R</a:t>
            </a:r>
            <a:r>
              <a:rPr sz="2500" spc="-5" dirty="0">
                <a:latin typeface="Calibri"/>
                <a:cs typeface="Calibri"/>
              </a:rPr>
              <a:t>u</a:t>
            </a:r>
            <a:r>
              <a:rPr sz="2500" dirty="0">
                <a:latin typeface="Calibri"/>
                <a:cs typeface="Calibri"/>
              </a:rPr>
              <a:t>n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35" dirty="0">
                <a:latin typeface="Calibri"/>
                <a:cs typeface="Calibri"/>
              </a:rPr>
              <a:t>w</a:t>
            </a:r>
            <a:r>
              <a:rPr sz="2500" spc="-5" dirty="0">
                <a:latin typeface="Calibri"/>
                <a:cs typeface="Calibri"/>
              </a:rPr>
              <a:t>h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th</a:t>
            </a:r>
            <a:r>
              <a:rPr sz="2500" spc="-65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5" dirty="0">
                <a:latin typeface="Calibri"/>
                <a:cs typeface="Calibri"/>
              </a:rPr>
              <a:t>ug</a:t>
            </a:r>
            <a:r>
              <a:rPr sz="2500" dirty="0">
                <a:latin typeface="Calibri"/>
                <a:cs typeface="Calibri"/>
              </a:rPr>
              <a:t>h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99" name="object 99"/>
          <p:cNvSpPr txBox="1"/>
          <p:nvPr/>
        </p:nvSpPr>
        <p:spPr>
          <a:xfrm>
            <a:off x="4811205" y="2183262"/>
            <a:ext cx="2545715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70" dirty="0">
                <a:latin typeface="Calibri"/>
                <a:cs typeface="Calibri"/>
              </a:rPr>
              <a:t>P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8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20" dirty="0">
                <a:latin typeface="Calibri"/>
                <a:cs typeface="Calibri"/>
              </a:rPr>
              <a:t> </a:t>
            </a:r>
            <a:r>
              <a:rPr sz="2500" spc="-35" dirty="0">
                <a:latin typeface="Calibri"/>
                <a:cs typeface="Calibri"/>
              </a:rPr>
              <a:t>Ne</a:t>
            </a:r>
            <a:r>
              <a:rPr sz="2500" spc="-10" dirty="0">
                <a:latin typeface="Calibri"/>
                <a:cs typeface="Calibri"/>
              </a:rPr>
              <a:t>t</a:t>
            </a:r>
            <a:r>
              <a:rPr sz="2500" spc="-55" dirty="0">
                <a:latin typeface="Calibri"/>
                <a:cs typeface="Calibri"/>
              </a:rPr>
              <a:t>w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20" dirty="0">
                <a:latin typeface="Calibri"/>
                <a:cs typeface="Calibri"/>
              </a:rPr>
              <a:t>r</a:t>
            </a:r>
            <a:r>
              <a:rPr sz="2500" spc="-15" dirty="0">
                <a:latin typeface="Calibri"/>
                <a:cs typeface="Calibri"/>
              </a:rPr>
              <a:t>k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00" name="object 100"/>
          <p:cNvSpPr txBox="1"/>
          <p:nvPr/>
        </p:nvSpPr>
        <p:spPr>
          <a:xfrm>
            <a:off x="43854" y="3909057"/>
            <a:ext cx="1771650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5" dirty="0">
                <a:latin typeface="Calibri"/>
                <a:cs typeface="Calibri"/>
              </a:rPr>
              <a:t>“</a:t>
            </a:r>
            <a:r>
              <a:rPr sz="2400" spc="-10" dirty="0">
                <a:latin typeface="Calibri"/>
                <a:cs typeface="Calibri"/>
              </a:rPr>
              <a:t>B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”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0" dirty="0">
                <a:latin typeface="Calibri"/>
                <a:cs typeface="Calibri"/>
              </a:rPr>
              <a:t>k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5" dirty="0">
                <a:latin typeface="Calibri"/>
                <a:cs typeface="Calibri"/>
              </a:rPr>
              <a:t>Al</a:t>
            </a:r>
            <a:r>
              <a:rPr sz="2400" spc="-6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xN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0" dirty="0">
                <a:latin typeface="Calibri"/>
                <a:cs typeface="Calibri"/>
              </a:rPr>
              <a:t>V</a:t>
            </a:r>
            <a:r>
              <a:rPr sz="2400" spc="-25" dirty="0">
                <a:latin typeface="Calibri"/>
                <a:cs typeface="Calibri"/>
              </a:rPr>
              <a:t>GG</a:t>
            </a:r>
            <a:r>
              <a:rPr sz="2400" spc="-10" dirty="0">
                <a:latin typeface="Calibri"/>
                <a:cs typeface="Calibri"/>
              </a:rPr>
              <a:t>,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01" name="object 101"/>
          <p:cNvSpPr txBox="1"/>
          <p:nvPr/>
        </p:nvSpPr>
        <p:spPr>
          <a:xfrm>
            <a:off x="81478" y="2080366"/>
            <a:ext cx="1985645" cy="14268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900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7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oIs</a:t>
            </a:r>
            <a:r>
              <a:rPr sz="2400" dirty="0">
                <a:latin typeface="Calibri"/>
                <a:cs typeface="Calibri"/>
              </a:rPr>
              <a:t>) </a:t>
            </a:r>
            <a:r>
              <a:rPr sz="2400" spc="-5" dirty="0">
                <a:latin typeface="Calibri"/>
                <a:cs typeface="Calibri"/>
              </a:rPr>
              <a:t>f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02" name="object 102"/>
          <p:cNvSpPr/>
          <p:nvPr/>
        </p:nvSpPr>
        <p:spPr>
          <a:xfrm>
            <a:off x="2983329" y="2123677"/>
            <a:ext cx="108585" cy="648970"/>
          </a:xfrm>
          <a:custGeom>
            <a:avLst/>
            <a:gdLst/>
            <a:ahLst/>
            <a:cxnLst/>
            <a:rect l="l" t="t" r="r" b="b"/>
            <a:pathLst>
              <a:path w="108585" h="648969">
                <a:moveTo>
                  <a:pt x="108162" y="0"/>
                </a:moveTo>
                <a:lnTo>
                  <a:pt x="0" y="108160"/>
                </a:lnTo>
                <a:lnTo>
                  <a:pt x="0" y="648914"/>
                </a:lnTo>
                <a:lnTo>
                  <a:pt x="108162" y="540752"/>
                </a:lnTo>
                <a:lnTo>
                  <a:pt x="108162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3" name="object 103"/>
          <p:cNvSpPr/>
          <p:nvPr/>
        </p:nvSpPr>
        <p:spPr>
          <a:xfrm>
            <a:off x="2585304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30" h="108585">
                <a:moveTo>
                  <a:pt x="506186" y="0"/>
                </a:moveTo>
                <a:lnTo>
                  <a:pt x="108162" y="0"/>
                </a:lnTo>
                <a:lnTo>
                  <a:pt x="0" y="108160"/>
                </a:lnTo>
                <a:lnTo>
                  <a:pt x="398024" y="108160"/>
                </a:lnTo>
                <a:lnTo>
                  <a:pt x="5061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" name="object 104"/>
          <p:cNvSpPr/>
          <p:nvPr/>
        </p:nvSpPr>
        <p:spPr>
          <a:xfrm>
            <a:off x="2585304" y="2123677"/>
            <a:ext cx="506730" cy="648970"/>
          </a:xfrm>
          <a:custGeom>
            <a:avLst/>
            <a:gdLst/>
            <a:ahLst/>
            <a:cxnLst/>
            <a:rect l="l" t="t" r="r" b="b"/>
            <a:pathLst>
              <a:path w="506730" h="648969">
                <a:moveTo>
                  <a:pt x="0" y="108161"/>
                </a:moveTo>
                <a:lnTo>
                  <a:pt x="108161" y="0"/>
                </a:lnTo>
                <a:lnTo>
                  <a:pt x="506186" y="0"/>
                </a:lnTo>
                <a:lnTo>
                  <a:pt x="506186" y="540752"/>
                </a:lnTo>
                <a:lnTo>
                  <a:pt x="398024" y="648914"/>
                </a:lnTo>
                <a:lnTo>
                  <a:pt x="0" y="648914"/>
                </a:lnTo>
                <a:lnTo>
                  <a:pt x="0" y="10816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5" name="object 105"/>
          <p:cNvSpPr/>
          <p:nvPr/>
        </p:nvSpPr>
        <p:spPr>
          <a:xfrm>
            <a:off x="2585304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30" h="108585">
                <a:moveTo>
                  <a:pt x="0" y="108161"/>
                </a:moveTo>
                <a:lnTo>
                  <a:pt x="398024" y="108161"/>
                </a:lnTo>
                <a:lnTo>
                  <a:pt x="506186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6" name="object 106"/>
          <p:cNvSpPr/>
          <p:nvPr/>
        </p:nvSpPr>
        <p:spPr>
          <a:xfrm>
            <a:off x="2983329" y="2231839"/>
            <a:ext cx="0" cy="541020"/>
          </a:xfrm>
          <a:custGeom>
            <a:avLst/>
            <a:gdLst/>
            <a:ahLst/>
            <a:cxnLst/>
            <a:rect l="l" t="t" r="r" b="b"/>
            <a:pathLst>
              <a:path h="541019">
                <a:moveTo>
                  <a:pt x="0" y="0"/>
                </a:moveTo>
                <a:lnTo>
                  <a:pt x="0" y="540752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7" name="object 107"/>
          <p:cNvSpPr txBox="1"/>
          <p:nvPr/>
        </p:nvSpPr>
        <p:spPr>
          <a:xfrm>
            <a:off x="2681701" y="2304431"/>
            <a:ext cx="228600" cy="39624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latin typeface="Calibri"/>
                <a:cs typeface="Calibri"/>
              </a:rPr>
              <a:t>C</a:t>
            </a:r>
            <a:r>
              <a:rPr sz="1600" dirty="0">
                <a:latin typeface="Calibri"/>
                <a:cs typeface="Calibri"/>
              </a:rPr>
              <a:t>NN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08" name="object 108"/>
          <p:cNvSpPr/>
          <p:nvPr/>
        </p:nvSpPr>
        <p:spPr>
          <a:xfrm>
            <a:off x="3727053" y="2124447"/>
            <a:ext cx="108585" cy="648970"/>
          </a:xfrm>
          <a:custGeom>
            <a:avLst/>
            <a:gdLst/>
            <a:ahLst/>
            <a:cxnLst/>
            <a:rect l="l" t="t" r="r" b="b"/>
            <a:pathLst>
              <a:path w="108585" h="648969">
                <a:moveTo>
                  <a:pt x="108162" y="0"/>
                </a:moveTo>
                <a:lnTo>
                  <a:pt x="0" y="108160"/>
                </a:lnTo>
                <a:lnTo>
                  <a:pt x="0" y="648914"/>
                </a:lnTo>
                <a:lnTo>
                  <a:pt x="108162" y="540752"/>
                </a:lnTo>
                <a:lnTo>
                  <a:pt x="108162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9" name="object 109"/>
          <p:cNvSpPr/>
          <p:nvPr/>
        </p:nvSpPr>
        <p:spPr>
          <a:xfrm>
            <a:off x="3329029" y="212444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506186" y="0"/>
                </a:moveTo>
                <a:lnTo>
                  <a:pt x="108162" y="0"/>
                </a:lnTo>
                <a:lnTo>
                  <a:pt x="0" y="108160"/>
                </a:lnTo>
                <a:lnTo>
                  <a:pt x="398024" y="108160"/>
                </a:lnTo>
                <a:lnTo>
                  <a:pt x="5061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0" name="object 110"/>
          <p:cNvSpPr/>
          <p:nvPr/>
        </p:nvSpPr>
        <p:spPr>
          <a:xfrm>
            <a:off x="3329029" y="2124447"/>
            <a:ext cx="506730" cy="648970"/>
          </a:xfrm>
          <a:custGeom>
            <a:avLst/>
            <a:gdLst/>
            <a:ahLst/>
            <a:cxnLst/>
            <a:rect l="l" t="t" r="r" b="b"/>
            <a:pathLst>
              <a:path w="506729" h="648969">
                <a:moveTo>
                  <a:pt x="0" y="108161"/>
                </a:moveTo>
                <a:lnTo>
                  <a:pt x="108161" y="0"/>
                </a:lnTo>
                <a:lnTo>
                  <a:pt x="506186" y="0"/>
                </a:lnTo>
                <a:lnTo>
                  <a:pt x="506186" y="540752"/>
                </a:lnTo>
                <a:lnTo>
                  <a:pt x="398024" y="648914"/>
                </a:lnTo>
                <a:lnTo>
                  <a:pt x="0" y="648914"/>
                </a:lnTo>
                <a:lnTo>
                  <a:pt x="0" y="10816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1" name="object 111"/>
          <p:cNvSpPr/>
          <p:nvPr/>
        </p:nvSpPr>
        <p:spPr>
          <a:xfrm>
            <a:off x="3329029" y="212444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0" y="108161"/>
                </a:moveTo>
                <a:lnTo>
                  <a:pt x="398024" y="108161"/>
                </a:lnTo>
                <a:lnTo>
                  <a:pt x="506186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2" name="object 112"/>
          <p:cNvSpPr/>
          <p:nvPr/>
        </p:nvSpPr>
        <p:spPr>
          <a:xfrm>
            <a:off x="3727053" y="2232608"/>
            <a:ext cx="0" cy="541020"/>
          </a:xfrm>
          <a:custGeom>
            <a:avLst/>
            <a:gdLst/>
            <a:ahLst/>
            <a:cxnLst/>
            <a:rect l="l" t="t" r="r" b="b"/>
            <a:pathLst>
              <a:path h="541019">
                <a:moveTo>
                  <a:pt x="0" y="0"/>
                </a:moveTo>
                <a:lnTo>
                  <a:pt x="0" y="540752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3" name="object 113"/>
          <p:cNvSpPr txBox="1"/>
          <p:nvPr/>
        </p:nvSpPr>
        <p:spPr>
          <a:xfrm>
            <a:off x="3425426" y="2305200"/>
            <a:ext cx="228600" cy="39624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latin typeface="Calibri"/>
                <a:cs typeface="Calibri"/>
              </a:rPr>
              <a:t>C</a:t>
            </a:r>
            <a:r>
              <a:rPr sz="1600" dirty="0">
                <a:latin typeface="Calibri"/>
                <a:cs typeface="Calibri"/>
              </a:rPr>
              <a:t>NN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14" name="object 114"/>
          <p:cNvSpPr/>
          <p:nvPr/>
        </p:nvSpPr>
        <p:spPr>
          <a:xfrm>
            <a:off x="4488414" y="2123677"/>
            <a:ext cx="108585" cy="648970"/>
          </a:xfrm>
          <a:custGeom>
            <a:avLst/>
            <a:gdLst/>
            <a:ahLst/>
            <a:cxnLst/>
            <a:rect l="l" t="t" r="r" b="b"/>
            <a:pathLst>
              <a:path w="108585" h="648969">
                <a:moveTo>
                  <a:pt x="108162" y="0"/>
                </a:moveTo>
                <a:lnTo>
                  <a:pt x="0" y="108160"/>
                </a:lnTo>
                <a:lnTo>
                  <a:pt x="0" y="648914"/>
                </a:lnTo>
                <a:lnTo>
                  <a:pt x="108162" y="540752"/>
                </a:lnTo>
                <a:lnTo>
                  <a:pt x="108162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5" name="object 115"/>
          <p:cNvSpPr/>
          <p:nvPr/>
        </p:nvSpPr>
        <p:spPr>
          <a:xfrm>
            <a:off x="4090390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506186" y="0"/>
                </a:moveTo>
                <a:lnTo>
                  <a:pt x="108162" y="0"/>
                </a:lnTo>
                <a:lnTo>
                  <a:pt x="0" y="108160"/>
                </a:lnTo>
                <a:lnTo>
                  <a:pt x="398024" y="108160"/>
                </a:lnTo>
                <a:lnTo>
                  <a:pt x="5061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6" name="object 116"/>
          <p:cNvSpPr/>
          <p:nvPr/>
        </p:nvSpPr>
        <p:spPr>
          <a:xfrm>
            <a:off x="4090390" y="2123677"/>
            <a:ext cx="506730" cy="648970"/>
          </a:xfrm>
          <a:custGeom>
            <a:avLst/>
            <a:gdLst/>
            <a:ahLst/>
            <a:cxnLst/>
            <a:rect l="l" t="t" r="r" b="b"/>
            <a:pathLst>
              <a:path w="506729" h="648969">
                <a:moveTo>
                  <a:pt x="0" y="108161"/>
                </a:moveTo>
                <a:lnTo>
                  <a:pt x="108161" y="0"/>
                </a:lnTo>
                <a:lnTo>
                  <a:pt x="506186" y="0"/>
                </a:lnTo>
                <a:lnTo>
                  <a:pt x="506186" y="540752"/>
                </a:lnTo>
                <a:lnTo>
                  <a:pt x="398024" y="648914"/>
                </a:lnTo>
                <a:lnTo>
                  <a:pt x="0" y="648914"/>
                </a:lnTo>
                <a:lnTo>
                  <a:pt x="0" y="10816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7" name="object 117"/>
          <p:cNvSpPr/>
          <p:nvPr/>
        </p:nvSpPr>
        <p:spPr>
          <a:xfrm>
            <a:off x="4090390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0" y="108161"/>
                </a:moveTo>
                <a:lnTo>
                  <a:pt x="398024" y="108161"/>
                </a:lnTo>
                <a:lnTo>
                  <a:pt x="506186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8" name="object 118"/>
          <p:cNvSpPr/>
          <p:nvPr/>
        </p:nvSpPr>
        <p:spPr>
          <a:xfrm>
            <a:off x="4488415" y="2231839"/>
            <a:ext cx="0" cy="541020"/>
          </a:xfrm>
          <a:custGeom>
            <a:avLst/>
            <a:gdLst/>
            <a:ahLst/>
            <a:cxnLst/>
            <a:rect l="l" t="t" r="r" b="b"/>
            <a:pathLst>
              <a:path h="541019">
                <a:moveTo>
                  <a:pt x="0" y="0"/>
                </a:moveTo>
                <a:lnTo>
                  <a:pt x="0" y="540752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9" name="object 119"/>
          <p:cNvSpPr txBox="1"/>
          <p:nvPr/>
        </p:nvSpPr>
        <p:spPr>
          <a:xfrm>
            <a:off x="4186787" y="2304431"/>
            <a:ext cx="228600" cy="39624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latin typeface="Calibri"/>
                <a:cs typeface="Calibri"/>
              </a:rPr>
              <a:t>C</a:t>
            </a:r>
            <a:r>
              <a:rPr sz="1600" dirty="0">
                <a:latin typeface="Calibri"/>
                <a:cs typeface="Calibri"/>
              </a:rPr>
              <a:t>NN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20" name="object 120"/>
          <p:cNvSpPr/>
          <p:nvPr/>
        </p:nvSpPr>
        <p:spPr>
          <a:xfrm>
            <a:off x="2685738" y="279892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80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1" name="object 121"/>
          <p:cNvSpPr/>
          <p:nvPr/>
        </p:nvSpPr>
        <p:spPr>
          <a:xfrm>
            <a:off x="2685738" y="279892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2" name="object 122"/>
          <p:cNvSpPr/>
          <p:nvPr/>
        </p:nvSpPr>
        <p:spPr>
          <a:xfrm>
            <a:off x="3414311" y="278718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3"/>
                </a:moveTo>
                <a:lnTo>
                  <a:pt x="59566" y="119133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3"/>
                </a:lnTo>
                <a:close/>
              </a:path>
              <a:path w="238760" h="297180">
                <a:moveTo>
                  <a:pt x="119132" y="0"/>
                </a:moveTo>
                <a:lnTo>
                  <a:pt x="0" y="119133"/>
                </a:lnTo>
                <a:lnTo>
                  <a:pt x="238265" y="119133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3" name="object 123"/>
          <p:cNvSpPr/>
          <p:nvPr/>
        </p:nvSpPr>
        <p:spPr>
          <a:xfrm>
            <a:off x="3414311" y="278718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4" name="object 124"/>
          <p:cNvSpPr/>
          <p:nvPr/>
        </p:nvSpPr>
        <p:spPr>
          <a:xfrm>
            <a:off x="4177860" y="279785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3"/>
                </a:moveTo>
                <a:lnTo>
                  <a:pt x="59565" y="119133"/>
                </a:lnTo>
                <a:lnTo>
                  <a:pt x="59565" y="296651"/>
                </a:lnTo>
                <a:lnTo>
                  <a:pt x="178699" y="296651"/>
                </a:lnTo>
                <a:lnTo>
                  <a:pt x="178699" y="119133"/>
                </a:lnTo>
                <a:close/>
              </a:path>
              <a:path w="238760" h="297180">
                <a:moveTo>
                  <a:pt x="119132" y="0"/>
                </a:moveTo>
                <a:lnTo>
                  <a:pt x="0" y="119133"/>
                </a:lnTo>
                <a:lnTo>
                  <a:pt x="238265" y="119133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5" name="object 125"/>
          <p:cNvSpPr/>
          <p:nvPr/>
        </p:nvSpPr>
        <p:spPr>
          <a:xfrm>
            <a:off x="4177860" y="279785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6" name="object 126"/>
          <p:cNvSpPr txBox="1"/>
          <p:nvPr/>
        </p:nvSpPr>
        <p:spPr>
          <a:xfrm>
            <a:off x="2690623" y="4856455"/>
            <a:ext cx="109029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27" name="object 127"/>
          <p:cNvSpPr txBox="1"/>
          <p:nvPr/>
        </p:nvSpPr>
        <p:spPr>
          <a:xfrm>
            <a:off x="43854" y="5005427"/>
            <a:ext cx="142367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c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28" name="object 128"/>
          <p:cNvSpPr txBox="1"/>
          <p:nvPr/>
        </p:nvSpPr>
        <p:spPr>
          <a:xfrm>
            <a:off x="7902306" y="5229705"/>
            <a:ext cx="599440" cy="5308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499"/>
              </a:lnSpc>
            </a:pPr>
            <a:r>
              <a:rPr sz="1800" spc="-25" dirty="0">
                <a:latin typeface="Calibri"/>
                <a:cs typeface="Calibri"/>
              </a:rPr>
              <a:t>I</a:t>
            </a:r>
            <a:r>
              <a:rPr sz="1800" spc="-10" dirty="0">
                <a:latin typeface="Calibri"/>
                <a:cs typeface="Calibri"/>
              </a:rPr>
              <a:t>npu</a:t>
            </a:r>
            <a:r>
              <a:rPr sz="1800" dirty="0">
                <a:latin typeface="Calibri"/>
                <a:cs typeface="Calibri"/>
              </a:rPr>
              <a:t>t </a:t>
            </a:r>
            <a:r>
              <a:rPr sz="1800" spc="15" dirty="0">
                <a:latin typeface="Calibri"/>
                <a:cs typeface="Calibri"/>
              </a:rPr>
              <a:t>i</a:t>
            </a:r>
            <a:r>
              <a:rPr sz="1800" dirty="0">
                <a:latin typeface="Calibri"/>
                <a:cs typeface="Calibri"/>
              </a:rPr>
              <a:t>ma</a:t>
            </a:r>
            <a:r>
              <a:rPr sz="1800" spc="15" dirty="0">
                <a:latin typeface="Calibri"/>
                <a:cs typeface="Calibri"/>
              </a:rPr>
              <a:t>g</a:t>
            </a:r>
            <a:r>
              <a:rPr sz="1800" dirty="0">
                <a:latin typeface="Calibri"/>
                <a:cs typeface="Calibri"/>
              </a:rPr>
              <a:t>e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29" name="object 129"/>
          <p:cNvSpPr txBox="1"/>
          <p:nvPr/>
        </p:nvSpPr>
        <p:spPr>
          <a:xfrm>
            <a:off x="4790034" y="5750808"/>
            <a:ext cx="150368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30" name="object 130"/>
          <p:cNvSpPr txBox="1"/>
          <p:nvPr/>
        </p:nvSpPr>
        <p:spPr>
          <a:xfrm>
            <a:off x="120051" y="6243074"/>
            <a:ext cx="4531360" cy="127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spc="-5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shi</a:t>
            </a:r>
            <a:r>
              <a:rPr sz="800" spc="-10" dirty="0">
                <a:latin typeface="Calibri"/>
                <a:cs typeface="Calibri"/>
              </a:rPr>
              <a:t>ck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“</a:t>
            </a:r>
            <a:r>
              <a:rPr sz="800" spc="-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a</a:t>
            </a:r>
            <a:r>
              <a:rPr sz="800" spc="-5" dirty="0">
                <a:latin typeface="Calibri"/>
                <a:cs typeface="Calibri"/>
              </a:rPr>
              <a:t>st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spc="5" dirty="0">
                <a:latin typeface="Calibri"/>
                <a:cs typeface="Calibri"/>
              </a:rPr>
              <a:t>-</a:t>
            </a:r>
            <a:r>
              <a:rPr sz="800" spc="-5" dirty="0">
                <a:latin typeface="Calibri"/>
                <a:cs typeface="Calibri"/>
              </a:rPr>
              <a:t>C</a:t>
            </a:r>
            <a:r>
              <a:rPr sz="800" spc="-15" dirty="0">
                <a:latin typeface="Calibri"/>
                <a:cs typeface="Calibri"/>
              </a:rPr>
              <a:t>NN</a:t>
            </a:r>
            <a:r>
              <a:rPr sz="800" dirty="0">
                <a:latin typeface="Calibri"/>
                <a:cs typeface="Calibri"/>
              </a:rPr>
              <a:t>”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I</a:t>
            </a:r>
            <a:r>
              <a:rPr sz="800" spc="-5" dirty="0">
                <a:latin typeface="Calibri"/>
                <a:cs typeface="Calibri"/>
              </a:rPr>
              <a:t>CC</a:t>
            </a:r>
            <a:r>
              <a:rPr sz="800" dirty="0">
                <a:latin typeface="Calibri"/>
                <a:cs typeface="Calibri"/>
              </a:rPr>
              <a:t>V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2015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u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-5" dirty="0">
                <a:latin typeface="Calibri"/>
                <a:cs typeface="Calibri"/>
              </a:rPr>
              <a:t>e 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dirty="0">
                <a:latin typeface="Calibri"/>
                <a:cs typeface="Calibri"/>
              </a:rPr>
              <a:t>op</a:t>
            </a:r>
            <a:r>
              <a:rPr sz="800" spc="-5" dirty="0">
                <a:latin typeface="Calibri"/>
                <a:cs typeface="Calibri"/>
              </a:rPr>
              <a:t>y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o</a:t>
            </a:r>
            <a:r>
              <a:rPr sz="800" spc="-5" dirty="0">
                <a:latin typeface="Calibri"/>
                <a:cs typeface="Calibri"/>
              </a:rPr>
              <a:t>s</a:t>
            </a:r>
            <a:r>
              <a:rPr sz="800" dirty="0">
                <a:latin typeface="Calibri"/>
                <a:cs typeface="Calibri"/>
              </a:rPr>
              <a:t>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shi</a:t>
            </a:r>
            <a:r>
              <a:rPr sz="800" spc="-10" dirty="0">
                <a:latin typeface="Calibri"/>
                <a:cs typeface="Calibri"/>
              </a:rPr>
              <a:t>ck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2015</a:t>
            </a:r>
            <a:r>
              <a:rPr sz="800" spc="-5" dirty="0">
                <a:latin typeface="Calibri"/>
                <a:cs typeface="Calibri"/>
              </a:rPr>
              <a:t>;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o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rc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Re</a:t>
            </a:r>
            <a:r>
              <a:rPr sz="800" dirty="0">
                <a:latin typeface="Calibri"/>
                <a:cs typeface="Calibri"/>
              </a:rPr>
              <a:t>p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odu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spc="-10" dirty="0">
                <a:latin typeface="Calibri"/>
                <a:cs typeface="Calibri"/>
              </a:rPr>
              <a:t>w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p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-5" dirty="0">
                <a:latin typeface="Calibri"/>
                <a:cs typeface="Calibri"/>
              </a:rPr>
              <a:t>m</a:t>
            </a:r>
            <a:r>
              <a:rPr sz="800" dirty="0">
                <a:latin typeface="Calibri"/>
                <a:cs typeface="Calibri"/>
              </a:rPr>
              <a:t>ission.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131" name="object 13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32" name="object 13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65</a:t>
            </a:fld>
            <a:endParaRPr spc="-15" dirty="0"/>
          </a:p>
        </p:txBody>
      </p:sp>
      <p:sp>
        <p:nvSpPr>
          <p:cNvPr id="133" name="object 133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130" dirty="0"/>
              <a:t>F</a:t>
            </a:r>
            <a:r>
              <a:rPr spc="-15" dirty="0"/>
              <a:t>a</a:t>
            </a:r>
            <a:r>
              <a:rPr spc="-70" dirty="0"/>
              <a:t>s</a:t>
            </a:r>
            <a:r>
              <a:rPr spc="-15" dirty="0"/>
              <a:t>t</a:t>
            </a:r>
            <a:r>
              <a:rPr spc="-5" dirty="0"/>
              <a:t> </a:t>
            </a:r>
            <a:r>
              <a:rPr spc="-10" dirty="0"/>
              <a:t>R</a:t>
            </a:r>
            <a:r>
              <a:rPr dirty="0"/>
              <a:t>-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9595576" y="4405020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569561" y="0"/>
                </a:moveTo>
                <a:lnTo>
                  <a:pt x="169819" y="0"/>
                </a:lnTo>
                <a:lnTo>
                  <a:pt x="0" y="183729"/>
                </a:lnTo>
                <a:lnTo>
                  <a:pt x="399743" y="183729"/>
                </a:lnTo>
                <a:lnTo>
                  <a:pt x="56956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595576" y="4405020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0" y="183729"/>
                </a:moveTo>
                <a:lnTo>
                  <a:pt x="169818" y="0"/>
                </a:lnTo>
                <a:lnTo>
                  <a:pt x="569561" y="0"/>
                </a:lnTo>
                <a:lnTo>
                  <a:pt x="399742" y="183729"/>
                </a:lnTo>
                <a:lnTo>
                  <a:pt x="0" y="18372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318656" y="4864344"/>
            <a:ext cx="3472489" cy="117586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318656" y="4864344"/>
            <a:ext cx="3472815" cy="1176020"/>
          </a:xfrm>
          <a:custGeom>
            <a:avLst/>
            <a:gdLst/>
            <a:ahLst/>
            <a:cxnLst/>
            <a:rect l="l" t="t" r="r" b="b"/>
            <a:pathLst>
              <a:path w="3472815" h="1176020">
                <a:moveTo>
                  <a:pt x="0" y="1175869"/>
                </a:moveTo>
                <a:lnTo>
                  <a:pt x="1086843" y="0"/>
                </a:lnTo>
                <a:lnTo>
                  <a:pt x="3472490" y="0"/>
                </a:lnTo>
                <a:lnTo>
                  <a:pt x="2385646" y="1175869"/>
                </a:lnTo>
                <a:lnTo>
                  <a:pt x="0" y="117586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980082" y="4928650"/>
            <a:ext cx="1755139" cy="753745"/>
          </a:xfrm>
          <a:custGeom>
            <a:avLst/>
            <a:gdLst/>
            <a:ahLst/>
            <a:cxnLst/>
            <a:rect l="l" t="t" r="r" b="b"/>
            <a:pathLst>
              <a:path w="1755140" h="753745">
                <a:moveTo>
                  <a:pt x="1754618" y="0"/>
                </a:moveTo>
                <a:lnTo>
                  <a:pt x="696258" y="0"/>
                </a:lnTo>
                <a:lnTo>
                  <a:pt x="0" y="753291"/>
                </a:lnTo>
                <a:lnTo>
                  <a:pt x="1058359" y="753291"/>
                </a:lnTo>
                <a:lnTo>
                  <a:pt x="175461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980082" y="4928650"/>
            <a:ext cx="1755139" cy="753745"/>
          </a:xfrm>
          <a:custGeom>
            <a:avLst/>
            <a:gdLst/>
            <a:ahLst/>
            <a:cxnLst/>
            <a:rect l="l" t="t" r="r" b="b"/>
            <a:pathLst>
              <a:path w="1755140" h="753745">
                <a:moveTo>
                  <a:pt x="0" y="753291"/>
                </a:moveTo>
                <a:lnTo>
                  <a:pt x="696259" y="0"/>
                </a:lnTo>
                <a:lnTo>
                  <a:pt x="1754618" y="0"/>
                </a:lnTo>
                <a:lnTo>
                  <a:pt x="1058358" y="753291"/>
                </a:lnTo>
                <a:lnTo>
                  <a:pt x="0" y="75329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0734700" y="4947023"/>
            <a:ext cx="836294" cy="312420"/>
          </a:xfrm>
          <a:custGeom>
            <a:avLst/>
            <a:gdLst/>
            <a:ahLst/>
            <a:cxnLst/>
            <a:rect l="l" t="t" r="r" b="b"/>
            <a:pathLst>
              <a:path w="836295" h="312420">
                <a:moveTo>
                  <a:pt x="835969" y="0"/>
                </a:moveTo>
                <a:lnTo>
                  <a:pt x="288692" y="0"/>
                </a:lnTo>
                <a:lnTo>
                  <a:pt x="0" y="312339"/>
                </a:lnTo>
                <a:lnTo>
                  <a:pt x="547277" y="312339"/>
                </a:lnTo>
                <a:lnTo>
                  <a:pt x="83596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0734700" y="4947023"/>
            <a:ext cx="836294" cy="312420"/>
          </a:xfrm>
          <a:custGeom>
            <a:avLst/>
            <a:gdLst/>
            <a:ahLst/>
            <a:cxnLst/>
            <a:rect l="l" t="t" r="r" b="b"/>
            <a:pathLst>
              <a:path w="836295" h="312420">
                <a:moveTo>
                  <a:pt x="0" y="312340"/>
                </a:moveTo>
                <a:lnTo>
                  <a:pt x="288692" y="0"/>
                </a:lnTo>
                <a:lnTo>
                  <a:pt x="835969" y="0"/>
                </a:lnTo>
                <a:lnTo>
                  <a:pt x="547277" y="312340"/>
                </a:lnTo>
                <a:lnTo>
                  <a:pt x="0" y="31234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8373774" y="5544144"/>
            <a:ext cx="817880" cy="478155"/>
          </a:xfrm>
          <a:custGeom>
            <a:avLst/>
            <a:gdLst/>
            <a:ahLst/>
            <a:cxnLst/>
            <a:rect l="l" t="t" r="r" b="b"/>
            <a:pathLst>
              <a:path w="817879" h="478154">
                <a:moveTo>
                  <a:pt x="817596" y="0"/>
                </a:moveTo>
                <a:lnTo>
                  <a:pt x="441530" y="0"/>
                </a:lnTo>
                <a:lnTo>
                  <a:pt x="0" y="477697"/>
                </a:lnTo>
                <a:lnTo>
                  <a:pt x="376067" y="477697"/>
                </a:lnTo>
                <a:lnTo>
                  <a:pt x="817596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8373774" y="5544144"/>
            <a:ext cx="817880" cy="478155"/>
          </a:xfrm>
          <a:custGeom>
            <a:avLst/>
            <a:gdLst/>
            <a:ahLst/>
            <a:cxnLst/>
            <a:rect l="l" t="t" r="r" b="b"/>
            <a:pathLst>
              <a:path w="817879" h="478154">
                <a:moveTo>
                  <a:pt x="0" y="477697"/>
                </a:moveTo>
                <a:lnTo>
                  <a:pt x="441530" y="0"/>
                </a:lnTo>
                <a:lnTo>
                  <a:pt x="817596" y="0"/>
                </a:lnTo>
                <a:lnTo>
                  <a:pt x="376066" y="477697"/>
                </a:lnTo>
                <a:lnTo>
                  <a:pt x="0" y="477697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0307529" y="3036234"/>
            <a:ext cx="252729" cy="1240790"/>
          </a:xfrm>
          <a:custGeom>
            <a:avLst/>
            <a:gdLst/>
            <a:ahLst/>
            <a:cxnLst/>
            <a:rect l="l" t="t" r="r" b="b"/>
            <a:pathLst>
              <a:path w="252729" h="1240789">
                <a:moveTo>
                  <a:pt x="252627" y="0"/>
                </a:moveTo>
                <a:lnTo>
                  <a:pt x="0" y="252628"/>
                </a:lnTo>
                <a:lnTo>
                  <a:pt x="0" y="1240175"/>
                </a:lnTo>
                <a:lnTo>
                  <a:pt x="252627" y="987548"/>
                </a:lnTo>
                <a:lnTo>
                  <a:pt x="252627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549644" y="3036234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29">
                <a:moveTo>
                  <a:pt x="1010512" y="0"/>
                </a:moveTo>
                <a:lnTo>
                  <a:pt x="252629" y="0"/>
                </a:lnTo>
                <a:lnTo>
                  <a:pt x="0" y="252628"/>
                </a:lnTo>
                <a:lnTo>
                  <a:pt x="757885" y="252628"/>
                </a:lnTo>
                <a:lnTo>
                  <a:pt x="10105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9549644" y="3036234"/>
            <a:ext cx="1010919" cy="1240790"/>
          </a:xfrm>
          <a:custGeom>
            <a:avLst/>
            <a:gdLst/>
            <a:ahLst/>
            <a:cxnLst/>
            <a:rect l="l" t="t" r="r" b="b"/>
            <a:pathLst>
              <a:path w="1010920" h="1240789">
                <a:moveTo>
                  <a:pt x="0" y="252628"/>
                </a:moveTo>
                <a:lnTo>
                  <a:pt x="252628" y="0"/>
                </a:lnTo>
                <a:lnTo>
                  <a:pt x="1010513" y="0"/>
                </a:lnTo>
                <a:lnTo>
                  <a:pt x="1010513" y="987547"/>
                </a:lnTo>
                <a:lnTo>
                  <a:pt x="757885" y="1240175"/>
                </a:lnTo>
                <a:lnTo>
                  <a:pt x="0" y="1240175"/>
                </a:lnTo>
                <a:lnTo>
                  <a:pt x="0" y="252628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549644" y="3036234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29">
                <a:moveTo>
                  <a:pt x="0" y="252628"/>
                </a:moveTo>
                <a:lnTo>
                  <a:pt x="757885" y="252628"/>
                </a:lnTo>
                <a:lnTo>
                  <a:pt x="1010513" y="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0307529" y="3288863"/>
            <a:ext cx="0" cy="988060"/>
          </a:xfrm>
          <a:custGeom>
            <a:avLst/>
            <a:gdLst/>
            <a:ahLst/>
            <a:cxnLst/>
            <a:rect l="l" t="t" r="r" b="b"/>
            <a:pathLst>
              <a:path h="988060">
                <a:moveTo>
                  <a:pt x="0" y="0"/>
                </a:moveTo>
                <a:lnTo>
                  <a:pt x="0" y="987546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9674557" y="3532517"/>
            <a:ext cx="483870" cy="512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5725" marR="5080" indent="-73660">
              <a:lnSpc>
                <a:spcPct val="102800"/>
              </a:lnSpc>
            </a:pPr>
            <a:r>
              <a:rPr sz="1700" spc="25" dirty="0">
                <a:latin typeface="Calibri"/>
                <a:cs typeface="Calibri"/>
              </a:rPr>
              <a:t>C</a:t>
            </a:r>
            <a:r>
              <a:rPr sz="1700" spc="40" dirty="0">
                <a:latin typeface="Calibri"/>
                <a:cs typeface="Calibri"/>
              </a:rPr>
              <a:t>on</a:t>
            </a:r>
            <a:r>
              <a:rPr sz="1700" spc="15" dirty="0">
                <a:latin typeface="Calibri"/>
                <a:cs typeface="Calibri"/>
              </a:rPr>
              <a:t>v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spc="-20" dirty="0">
                <a:latin typeface="Calibri"/>
                <a:cs typeface="Calibri"/>
              </a:rPr>
              <a:t>N</a:t>
            </a:r>
            <a:r>
              <a:rPr sz="1700" spc="10" dirty="0">
                <a:latin typeface="Calibri"/>
                <a:cs typeface="Calibri"/>
              </a:rPr>
              <a:t>et</a:t>
            </a:r>
            <a:endParaRPr sz="1700">
              <a:latin typeface="Calibri"/>
              <a:cs typeface="Calibri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11501773" y="2760640"/>
            <a:ext cx="252729" cy="1240790"/>
          </a:xfrm>
          <a:custGeom>
            <a:avLst/>
            <a:gdLst/>
            <a:ahLst/>
            <a:cxnLst/>
            <a:rect l="l" t="t" r="r" b="b"/>
            <a:pathLst>
              <a:path w="252729" h="1240789">
                <a:moveTo>
                  <a:pt x="252627" y="0"/>
                </a:moveTo>
                <a:lnTo>
                  <a:pt x="0" y="252628"/>
                </a:lnTo>
                <a:lnTo>
                  <a:pt x="0" y="1240175"/>
                </a:lnTo>
                <a:lnTo>
                  <a:pt x="252627" y="987546"/>
                </a:lnTo>
                <a:lnTo>
                  <a:pt x="252627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0743886" y="2760640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30">
                <a:moveTo>
                  <a:pt x="1010513" y="0"/>
                </a:moveTo>
                <a:lnTo>
                  <a:pt x="252629" y="0"/>
                </a:lnTo>
                <a:lnTo>
                  <a:pt x="0" y="252628"/>
                </a:lnTo>
                <a:lnTo>
                  <a:pt x="757886" y="252628"/>
                </a:lnTo>
                <a:lnTo>
                  <a:pt x="101051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0743886" y="2760640"/>
            <a:ext cx="1010919" cy="1240790"/>
          </a:xfrm>
          <a:custGeom>
            <a:avLst/>
            <a:gdLst/>
            <a:ahLst/>
            <a:cxnLst/>
            <a:rect l="l" t="t" r="r" b="b"/>
            <a:pathLst>
              <a:path w="1010920" h="1240789">
                <a:moveTo>
                  <a:pt x="0" y="252628"/>
                </a:moveTo>
                <a:lnTo>
                  <a:pt x="252628" y="0"/>
                </a:lnTo>
                <a:lnTo>
                  <a:pt x="1010513" y="0"/>
                </a:lnTo>
                <a:lnTo>
                  <a:pt x="1010513" y="987547"/>
                </a:lnTo>
                <a:lnTo>
                  <a:pt x="757885" y="1240175"/>
                </a:lnTo>
                <a:lnTo>
                  <a:pt x="0" y="1240175"/>
                </a:lnTo>
                <a:lnTo>
                  <a:pt x="0" y="252628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0743886" y="2760640"/>
            <a:ext cx="1010919" cy="252729"/>
          </a:xfrm>
          <a:custGeom>
            <a:avLst/>
            <a:gdLst/>
            <a:ahLst/>
            <a:cxnLst/>
            <a:rect l="l" t="t" r="r" b="b"/>
            <a:pathLst>
              <a:path w="1010920" h="252730">
                <a:moveTo>
                  <a:pt x="0" y="252628"/>
                </a:moveTo>
                <a:lnTo>
                  <a:pt x="757885" y="252628"/>
                </a:lnTo>
                <a:lnTo>
                  <a:pt x="1010513" y="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1501771" y="3013269"/>
            <a:ext cx="0" cy="988060"/>
          </a:xfrm>
          <a:custGeom>
            <a:avLst/>
            <a:gdLst/>
            <a:ahLst/>
            <a:cxnLst/>
            <a:rect l="l" t="t" r="r" b="b"/>
            <a:pathLst>
              <a:path h="988060">
                <a:moveTo>
                  <a:pt x="0" y="0"/>
                </a:moveTo>
                <a:lnTo>
                  <a:pt x="0" y="987546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10872500" y="3256333"/>
            <a:ext cx="483870" cy="512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5725" marR="5080" indent="-73660">
              <a:lnSpc>
                <a:spcPct val="102800"/>
              </a:lnSpc>
            </a:pPr>
            <a:r>
              <a:rPr sz="1700" spc="25" dirty="0">
                <a:latin typeface="Calibri"/>
                <a:cs typeface="Calibri"/>
              </a:rPr>
              <a:t>C</a:t>
            </a:r>
            <a:r>
              <a:rPr sz="1700" spc="40" dirty="0">
                <a:latin typeface="Calibri"/>
                <a:cs typeface="Calibri"/>
              </a:rPr>
              <a:t>on</a:t>
            </a:r>
            <a:r>
              <a:rPr sz="1700" spc="15" dirty="0">
                <a:latin typeface="Calibri"/>
                <a:cs typeface="Calibri"/>
              </a:rPr>
              <a:t>v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spc="-20" dirty="0">
                <a:latin typeface="Calibri"/>
                <a:cs typeface="Calibri"/>
              </a:rPr>
              <a:t>N</a:t>
            </a:r>
            <a:r>
              <a:rPr sz="1700" spc="10" dirty="0">
                <a:latin typeface="Calibri"/>
                <a:cs typeface="Calibri"/>
              </a:rPr>
              <a:t>et</a:t>
            </a:r>
            <a:endParaRPr sz="1700">
              <a:latin typeface="Calibri"/>
              <a:cs typeface="Calibri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9202854" y="3422067"/>
            <a:ext cx="255270" cy="1240790"/>
          </a:xfrm>
          <a:custGeom>
            <a:avLst/>
            <a:gdLst/>
            <a:ahLst/>
            <a:cxnLst/>
            <a:rect l="l" t="t" r="r" b="b"/>
            <a:pathLst>
              <a:path w="255270" h="1240789">
                <a:moveTo>
                  <a:pt x="254924" y="0"/>
                </a:moveTo>
                <a:lnTo>
                  <a:pt x="0" y="254924"/>
                </a:lnTo>
                <a:lnTo>
                  <a:pt x="0" y="1240175"/>
                </a:lnTo>
                <a:lnTo>
                  <a:pt x="254924" y="985250"/>
                </a:lnTo>
                <a:lnTo>
                  <a:pt x="254924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438079" y="3422067"/>
            <a:ext cx="1019810" cy="255270"/>
          </a:xfrm>
          <a:custGeom>
            <a:avLst/>
            <a:gdLst/>
            <a:ahLst/>
            <a:cxnLst/>
            <a:rect l="l" t="t" r="r" b="b"/>
            <a:pathLst>
              <a:path w="1019809" h="255270">
                <a:moveTo>
                  <a:pt x="1019699" y="0"/>
                </a:moveTo>
                <a:lnTo>
                  <a:pt x="254925" y="0"/>
                </a:lnTo>
                <a:lnTo>
                  <a:pt x="0" y="254924"/>
                </a:lnTo>
                <a:lnTo>
                  <a:pt x="764774" y="254924"/>
                </a:lnTo>
                <a:lnTo>
                  <a:pt x="101969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438079" y="3422067"/>
            <a:ext cx="1019810" cy="1240790"/>
          </a:xfrm>
          <a:custGeom>
            <a:avLst/>
            <a:gdLst/>
            <a:ahLst/>
            <a:cxnLst/>
            <a:rect l="l" t="t" r="r" b="b"/>
            <a:pathLst>
              <a:path w="1019809" h="1240789">
                <a:moveTo>
                  <a:pt x="0" y="254924"/>
                </a:moveTo>
                <a:lnTo>
                  <a:pt x="254924" y="0"/>
                </a:lnTo>
                <a:lnTo>
                  <a:pt x="1019699" y="0"/>
                </a:lnTo>
                <a:lnTo>
                  <a:pt x="1019699" y="985250"/>
                </a:lnTo>
                <a:lnTo>
                  <a:pt x="764774" y="1240175"/>
                </a:lnTo>
                <a:lnTo>
                  <a:pt x="0" y="1240175"/>
                </a:lnTo>
                <a:lnTo>
                  <a:pt x="0" y="25492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438079" y="3422067"/>
            <a:ext cx="1019810" cy="255270"/>
          </a:xfrm>
          <a:custGeom>
            <a:avLst/>
            <a:gdLst/>
            <a:ahLst/>
            <a:cxnLst/>
            <a:rect l="l" t="t" r="r" b="b"/>
            <a:pathLst>
              <a:path w="1019809" h="255270">
                <a:moveTo>
                  <a:pt x="0" y="254924"/>
                </a:moveTo>
                <a:lnTo>
                  <a:pt x="764774" y="254924"/>
                </a:lnTo>
                <a:lnTo>
                  <a:pt x="1019699" y="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202853" y="3676991"/>
            <a:ext cx="0" cy="985519"/>
          </a:xfrm>
          <a:custGeom>
            <a:avLst/>
            <a:gdLst/>
            <a:ahLst/>
            <a:cxnLst/>
            <a:rect l="l" t="t" r="r" b="b"/>
            <a:pathLst>
              <a:path h="985520">
                <a:moveTo>
                  <a:pt x="0" y="0"/>
                </a:moveTo>
                <a:lnTo>
                  <a:pt x="0" y="985250"/>
                </a:lnTo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8568477" y="3916100"/>
            <a:ext cx="483870" cy="5124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5725" marR="5080" indent="-73660">
              <a:lnSpc>
                <a:spcPct val="102800"/>
              </a:lnSpc>
            </a:pPr>
            <a:r>
              <a:rPr sz="1700" spc="25" dirty="0">
                <a:latin typeface="Calibri"/>
                <a:cs typeface="Calibri"/>
              </a:rPr>
              <a:t>C</a:t>
            </a:r>
            <a:r>
              <a:rPr sz="1700" spc="40" dirty="0">
                <a:latin typeface="Calibri"/>
                <a:cs typeface="Calibri"/>
              </a:rPr>
              <a:t>on</a:t>
            </a:r>
            <a:r>
              <a:rPr sz="1700" spc="15" dirty="0">
                <a:latin typeface="Calibri"/>
                <a:cs typeface="Calibri"/>
              </a:rPr>
              <a:t>v</a:t>
            </a:r>
            <a:r>
              <a:rPr sz="1700" spc="5" dirty="0">
                <a:latin typeface="Calibri"/>
                <a:cs typeface="Calibri"/>
              </a:rPr>
              <a:t> </a:t>
            </a:r>
            <a:r>
              <a:rPr sz="1700" spc="-20" dirty="0">
                <a:latin typeface="Calibri"/>
                <a:cs typeface="Calibri"/>
              </a:rPr>
              <a:t>N</a:t>
            </a:r>
            <a:r>
              <a:rPr sz="1700" spc="10" dirty="0">
                <a:latin typeface="Calibri"/>
                <a:cs typeface="Calibri"/>
              </a:rPr>
              <a:t>et</a:t>
            </a:r>
            <a:endParaRPr sz="17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10900057" y="4175358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569561" y="0"/>
                </a:moveTo>
                <a:lnTo>
                  <a:pt x="169819" y="0"/>
                </a:lnTo>
                <a:lnTo>
                  <a:pt x="0" y="183729"/>
                </a:lnTo>
                <a:lnTo>
                  <a:pt x="399743" y="183729"/>
                </a:lnTo>
                <a:lnTo>
                  <a:pt x="56956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0900057" y="4175358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0" y="183729"/>
                </a:moveTo>
                <a:lnTo>
                  <a:pt x="169818" y="0"/>
                </a:lnTo>
                <a:lnTo>
                  <a:pt x="569561" y="0"/>
                </a:lnTo>
                <a:lnTo>
                  <a:pt x="399742" y="183729"/>
                </a:lnTo>
                <a:lnTo>
                  <a:pt x="0" y="18372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8612623" y="4845972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569561" y="0"/>
                </a:moveTo>
                <a:lnTo>
                  <a:pt x="169819" y="0"/>
                </a:lnTo>
                <a:lnTo>
                  <a:pt x="0" y="183729"/>
                </a:lnTo>
                <a:lnTo>
                  <a:pt x="399743" y="183729"/>
                </a:lnTo>
                <a:lnTo>
                  <a:pt x="56956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8612623" y="4845972"/>
            <a:ext cx="569595" cy="184150"/>
          </a:xfrm>
          <a:custGeom>
            <a:avLst/>
            <a:gdLst/>
            <a:ahLst/>
            <a:cxnLst/>
            <a:rect l="l" t="t" r="r" b="b"/>
            <a:pathLst>
              <a:path w="569595" h="184150">
                <a:moveTo>
                  <a:pt x="0" y="183729"/>
                </a:moveTo>
                <a:lnTo>
                  <a:pt x="169818" y="0"/>
                </a:lnTo>
                <a:lnTo>
                  <a:pt x="569561" y="0"/>
                </a:lnTo>
                <a:lnTo>
                  <a:pt x="399742" y="183729"/>
                </a:lnTo>
                <a:lnTo>
                  <a:pt x="0" y="183729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/>
          <p:nvPr/>
        </p:nvSpPr>
        <p:spPr>
          <a:xfrm>
            <a:off x="8644775" y="3031642"/>
            <a:ext cx="661670" cy="275590"/>
          </a:xfrm>
          <a:prstGeom prst="rect">
            <a:avLst/>
          </a:prstGeom>
          <a:ln w="18372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90170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spc="15" dirty="0">
                <a:latin typeface="Calibri"/>
                <a:cs typeface="Calibri"/>
              </a:rPr>
              <a:t>l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1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8823911" y="3339388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79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8823911" y="3339388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9600169" y="2664183"/>
            <a:ext cx="707390" cy="285115"/>
          </a:xfrm>
          <a:prstGeom prst="rect">
            <a:avLst/>
          </a:prstGeom>
          <a:ln w="18372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07314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spc="15" dirty="0">
                <a:latin typeface="Calibri"/>
                <a:cs typeface="Calibri"/>
              </a:rPr>
              <a:t>l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1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9926289" y="2971929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80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9926289" y="2971929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/>
          <p:nvPr/>
        </p:nvSpPr>
        <p:spPr>
          <a:xfrm>
            <a:off x="11152685" y="2388588"/>
            <a:ext cx="643255" cy="275590"/>
          </a:xfrm>
          <a:prstGeom prst="rect">
            <a:avLst/>
          </a:prstGeom>
          <a:ln w="18372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74930">
              <a:lnSpc>
                <a:spcPct val="100000"/>
              </a:lnSpc>
            </a:pPr>
            <a:r>
              <a:rPr sz="1800" spc="-25" dirty="0">
                <a:latin typeface="Calibri"/>
                <a:cs typeface="Calibri"/>
              </a:rPr>
              <a:t>C</a:t>
            </a:r>
            <a:r>
              <a:rPr sz="1800" spc="15" dirty="0">
                <a:latin typeface="Calibri"/>
                <a:cs typeface="Calibri"/>
              </a:rPr>
              <a:t>l</a:t>
            </a:r>
            <a:r>
              <a:rPr sz="1800" dirty="0">
                <a:latin typeface="Calibri"/>
                <a:cs typeface="Calibri"/>
              </a:rPr>
              <a:t>a</a:t>
            </a:r>
            <a:r>
              <a:rPr sz="1800" spc="15" dirty="0">
                <a:latin typeface="Calibri"/>
                <a:cs typeface="Calibri"/>
              </a:rPr>
              <a:t>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11249142" y="269633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80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1249142" y="269633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80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8750420" y="5048074"/>
            <a:ext cx="184150" cy="744220"/>
          </a:xfrm>
          <a:custGeom>
            <a:avLst/>
            <a:gdLst/>
            <a:ahLst/>
            <a:cxnLst/>
            <a:rect l="l" t="t" r="r" b="b"/>
            <a:pathLst>
              <a:path w="184150" h="744220">
                <a:moveTo>
                  <a:pt x="137796" y="91864"/>
                </a:moveTo>
                <a:lnTo>
                  <a:pt x="45932" y="91864"/>
                </a:lnTo>
                <a:lnTo>
                  <a:pt x="45932" y="744104"/>
                </a:lnTo>
                <a:lnTo>
                  <a:pt x="137796" y="744104"/>
                </a:lnTo>
                <a:lnTo>
                  <a:pt x="137796" y="91864"/>
                </a:lnTo>
                <a:close/>
              </a:path>
              <a:path w="184150" h="744220">
                <a:moveTo>
                  <a:pt x="91864" y="0"/>
                </a:moveTo>
                <a:lnTo>
                  <a:pt x="0" y="91864"/>
                </a:lnTo>
                <a:lnTo>
                  <a:pt x="183729" y="91864"/>
                </a:lnTo>
                <a:lnTo>
                  <a:pt x="9186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8750420" y="5048074"/>
            <a:ext cx="184150" cy="744220"/>
          </a:xfrm>
          <a:custGeom>
            <a:avLst/>
            <a:gdLst/>
            <a:ahLst/>
            <a:cxnLst/>
            <a:rect l="l" t="t" r="r" b="b"/>
            <a:pathLst>
              <a:path w="184150" h="744220">
                <a:moveTo>
                  <a:pt x="0" y="91864"/>
                </a:moveTo>
                <a:lnTo>
                  <a:pt x="91865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744105"/>
                </a:lnTo>
                <a:lnTo>
                  <a:pt x="45932" y="744105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8759606" y="468061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130907" y="87271"/>
                </a:moveTo>
                <a:lnTo>
                  <a:pt x="43635" y="87271"/>
                </a:lnTo>
                <a:lnTo>
                  <a:pt x="43635" y="220475"/>
                </a:lnTo>
                <a:lnTo>
                  <a:pt x="130907" y="220475"/>
                </a:lnTo>
                <a:lnTo>
                  <a:pt x="130907" y="87271"/>
                </a:lnTo>
                <a:close/>
              </a:path>
              <a:path w="174625" h="220979">
                <a:moveTo>
                  <a:pt x="87271" y="0"/>
                </a:moveTo>
                <a:lnTo>
                  <a:pt x="0" y="87271"/>
                </a:lnTo>
                <a:lnTo>
                  <a:pt x="174543" y="87271"/>
                </a:lnTo>
                <a:lnTo>
                  <a:pt x="8727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8759606" y="4680615"/>
            <a:ext cx="174625" cy="220979"/>
          </a:xfrm>
          <a:custGeom>
            <a:avLst/>
            <a:gdLst/>
            <a:ahLst/>
            <a:cxnLst/>
            <a:rect l="l" t="t" r="r" b="b"/>
            <a:pathLst>
              <a:path w="174625" h="220979">
                <a:moveTo>
                  <a:pt x="0" y="87271"/>
                </a:moveTo>
                <a:lnTo>
                  <a:pt x="87271" y="0"/>
                </a:lnTo>
                <a:lnTo>
                  <a:pt x="174543" y="87271"/>
                </a:lnTo>
                <a:lnTo>
                  <a:pt x="130907" y="87271"/>
                </a:lnTo>
                <a:lnTo>
                  <a:pt x="130907" y="220475"/>
                </a:lnTo>
                <a:lnTo>
                  <a:pt x="43635" y="220475"/>
                </a:lnTo>
                <a:lnTo>
                  <a:pt x="43635" y="87271"/>
                </a:lnTo>
                <a:lnTo>
                  <a:pt x="0" y="87271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9788493" y="4643869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137796" y="91865"/>
                </a:moveTo>
                <a:lnTo>
                  <a:pt x="45932" y="91865"/>
                </a:lnTo>
                <a:lnTo>
                  <a:pt x="45932" y="734918"/>
                </a:lnTo>
                <a:lnTo>
                  <a:pt x="137796" y="734918"/>
                </a:lnTo>
                <a:lnTo>
                  <a:pt x="137796" y="91865"/>
                </a:lnTo>
                <a:close/>
              </a:path>
              <a:path w="184150" h="735329">
                <a:moveTo>
                  <a:pt x="91864" y="0"/>
                </a:moveTo>
                <a:lnTo>
                  <a:pt x="0" y="91865"/>
                </a:lnTo>
                <a:lnTo>
                  <a:pt x="183729" y="91865"/>
                </a:lnTo>
                <a:lnTo>
                  <a:pt x="9186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9788493" y="4643869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734918"/>
                </a:lnTo>
                <a:lnTo>
                  <a:pt x="45932" y="734918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9788493" y="4294783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137796" y="91864"/>
                </a:moveTo>
                <a:lnTo>
                  <a:pt x="45932" y="91864"/>
                </a:lnTo>
                <a:lnTo>
                  <a:pt x="45932" y="220475"/>
                </a:lnTo>
                <a:lnTo>
                  <a:pt x="137796" y="220475"/>
                </a:lnTo>
                <a:lnTo>
                  <a:pt x="137796" y="91864"/>
                </a:lnTo>
                <a:close/>
              </a:path>
              <a:path w="184150" h="220979">
                <a:moveTo>
                  <a:pt x="91864" y="0"/>
                </a:moveTo>
                <a:lnTo>
                  <a:pt x="0" y="91864"/>
                </a:lnTo>
                <a:lnTo>
                  <a:pt x="183729" y="91864"/>
                </a:lnTo>
                <a:lnTo>
                  <a:pt x="9186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9788493" y="4294783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220475"/>
                </a:lnTo>
                <a:lnTo>
                  <a:pt x="45932" y="220475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1065413" y="4386647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137797" y="91865"/>
                </a:moveTo>
                <a:lnTo>
                  <a:pt x="45932" y="91865"/>
                </a:lnTo>
                <a:lnTo>
                  <a:pt x="45932" y="734918"/>
                </a:lnTo>
                <a:lnTo>
                  <a:pt x="137797" y="734918"/>
                </a:lnTo>
                <a:lnTo>
                  <a:pt x="137797" y="91865"/>
                </a:lnTo>
                <a:close/>
              </a:path>
              <a:path w="184150" h="735329">
                <a:moveTo>
                  <a:pt x="91865" y="0"/>
                </a:moveTo>
                <a:lnTo>
                  <a:pt x="0" y="91865"/>
                </a:lnTo>
                <a:lnTo>
                  <a:pt x="183729" y="91865"/>
                </a:lnTo>
                <a:lnTo>
                  <a:pt x="9186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1065413" y="4386647"/>
            <a:ext cx="184150" cy="735330"/>
          </a:xfrm>
          <a:custGeom>
            <a:avLst/>
            <a:gdLst/>
            <a:ahLst/>
            <a:cxnLst/>
            <a:rect l="l" t="t" r="r" b="b"/>
            <a:pathLst>
              <a:path w="184150" h="73532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734918"/>
                </a:lnTo>
                <a:lnTo>
                  <a:pt x="45932" y="734918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1065413" y="4028375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137797" y="91864"/>
                </a:moveTo>
                <a:lnTo>
                  <a:pt x="45932" y="91864"/>
                </a:lnTo>
                <a:lnTo>
                  <a:pt x="45932" y="220475"/>
                </a:lnTo>
                <a:lnTo>
                  <a:pt x="137797" y="220475"/>
                </a:lnTo>
                <a:lnTo>
                  <a:pt x="137797" y="91864"/>
                </a:lnTo>
                <a:close/>
              </a:path>
              <a:path w="184150" h="220979">
                <a:moveTo>
                  <a:pt x="91865" y="0"/>
                </a:moveTo>
                <a:lnTo>
                  <a:pt x="0" y="91864"/>
                </a:lnTo>
                <a:lnTo>
                  <a:pt x="183729" y="91864"/>
                </a:lnTo>
                <a:lnTo>
                  <a:pt x="91865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1065413" y="4028375"/>
            <a:ext cx="184150" cy="220979"/>
          </a:xfrm>
          <a:custGeom>
            <a:avLst/>
            <a:gdLst/>
            <a:ahLst/>
            <a:cxnLst/>
            <a:rect l="l" t="t" r="r" b="b"/>
            <a:pathLst>
              <a:path w="184150" h="220979">
                <a:moveTo>
                  <a:pt x="0" y="91864"/>
                </a:moveTo>
                <a:lnTo>
                  <a:pt x="91864" y="0"/>
                </a:lnTo>
                <a:lnTo>
                  <a:pt x="183729" y="91864"/>
                </a:lnTo>
                <a:lnTo>
                  <a:pt x="137797" y="91864"/>
                </a:lnTo>
                <a:lnTo>
                  <a:pt x="137797" y="220475"/>
                </a:lnTo>
                <a:lnTo>
                  <a:pt x="45932" y="220475"/>
                </a:lnTo>
                <a:lnTo>
                  <a:pt x="45932" y="91864"/>
                </a:lnTo>
                <a:lnTo>
                  <a:pt x="0" y="91864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 txBox="1"/>
          <p:nvPr/>
        </p:nvSpPr>
        <p:spPr>
          <a:xfrm>
            <a:off x="10408580" y="2388588"/>
            <a:ext cx="661670" cy="275590"/>
          </a:xfrm>
          <a:prstGeom prst="rect">
            <a:avLst/>
          </a:prstGeom>
          <a:ln w="18372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3820">
              <a:lnSpc>
                <a:spcPct val="100000"/>
              </a:lnSpc>
            </a:pPr>
            <a:r>
              <a:rPr sz="1800" spc="2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b</a:t>
            </a:r>
            <a:r>
              <a:rPr sz="1800" spc="-1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7" name="object 57"/>
          <p:cNvSpPr/>
          <p:nvPr/>
        </p:nvSpPr>
        <p:spPr>
          <a:xfrm>
            <a:off x="10900740" y="273166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156564" y="93938"/>
                </a:moveTo>
                <a:lnTo>
                  <a:pt x="31313" y="93938"/>
                </a:lnTo>
                <a:lnTo>
                  <a:pt x="128071" y="190695"/>
                </a:lnTo>
                <a:lnTo>
                  <a:pt x="190696" y="128070"/>
                </a:lnTo>
                <a:lnTo>
                  <a:pt x="156564" y="93938"/>
                </a:lnTo>
                <a:close/>
              </a:path>
              <a:path w="191134" h="191135">
                <a:moveTo>
                  <a:pt x="125251" y="0"/>
                </a:moveTo>
                <a:lnTo>
                  <a:pt x="0" y="0"/>
                </a:lnTo>
                <a:lnTo>
                  <a:pt x="0" y="125251"/>
                </a:lnTo>
                <a:lnTo>
                  <a:pt x="31313" y="93938"/>
                </a:lnTo>
                <a:lnTo>
                  <a:pt x="156564" y="93938"/>
                </a:lnTo>
                <a:lnTo>
                  <a:pt x="93938" y="31311"/>
                </a:lnTo>
                <a:lnTo>
                  <a:pt x="1252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0900740" y="273166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0" y="125250"/>
                </a:moveTo>
                <a:lnTo>
                  <a:pt x="0" y="0"/>
                </a:lnTo>
                <a:lnTo>
                  <a:pt x="125250" y="0"/>
                </a:lnTo>
                <a:lnTo>
                  <a:pt x="93938" y="31312"/>
                </a:lnTo>
                <a:lnTo>
                  <a:pt x="190696" y="128071"/>
                </a:lnTo>
                <a:lnTo>
                  <a:pt x="128071" y="190696"/>
                </a:lnTo>
                <a:lnTo>
                  <a:pt x="31312" y="93937"/>
                </a:lnTo>
                <a:lnTo>
                  <a:pt x="0" y="12525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9441482" y="3011714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156563" y="93938"/>
                </a:moveTo>
                <a:lnTo>
                  <a:pt x="31313" y="93938"/>
                </a:lnTo>
                <a:lnTo>
                  <a:pt x="128071" y="190696"/>
                </a:lnTo>
                <a:lnTo>
                  <a:pt x="190696" y="128071"/>
                </a:lnTo>
                <a:lnTo>
                  <a:pt x="156563" y="93938"/>
                </a:lnTo>
                <a:close/>
              </a:path>
              <a:path w="191134" h="191135">
                <a:moveTo>
                  <a:pt x="125251" y="0"/>
                </a:moveTo>
                <a:lnTo>
                  <a:pt x="0" y="0"/>
                </a:lnTo>
                <a:lnTo>
                  <a:pt x="0" y="125251"/>
                </a:lnTo>
                <a:lnTo>
                  <a:pt x="31313" y="93938"/>
                </a:lnTo>
                <a:lnTo>
                  <a:pt x="156563" y="93938"/>
                </a:lnTo>
                <a:lnTo>
                  <a:pt x="93938" y="31313"/>
                </a:lnTo>
                <a:lnTo>
                  <a:pt x="1252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9441482" y="3011714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0" y="125250"/>
                </a:moveTo>
                <a:lnTo>
                  <a:pt x="0" y="0"/>
                </a:lnTo>
                <a:lnTo>
                  <a:pt x="125250" y="0"/>
                </a:lnTo>
                <a:lnTo>
                  <a:pt x="93938" y="31312"/>
                </a:lnTo>
                <a:lnTo>
                  <a:pt x="190696" y="128071"/>
                </a:lnTo>
                <a:lnTo>
                  <a:pt x="128071" y="190696"/>
                </a:lnTo>
                <a:lnTo>
                  <a:pt x="31312" y="93937"/>
                </a:lnTo>
                <a:lnTo>
                  <a:pt x="0" y="12525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8482865" y="337334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156563" y="93938"/>
                </a:moveTo>
                <a:lnTo>
                  <a:pt x="31313" y="93938"/>
                </a:lnTo>
                <a:lnTo>
                  <a:pt x="128071" y="190696"/>
                </a:lnTo>
                <a:lnTo>
                  <a:pt x="190696" y="128070"/>
                </a:lnTo>
                <a:lnTo>
                  <a:pt x="156563" y="93938"/>
                </a:lnTo>
                <a:close/>
              </a:path>
              <a:path w="191134" h="191135">
                <a:moveTo>
                  <a:pt x="125251" y="0"/>
                </a:moveTo>
                <a:lnTo>
                  <a:pt x="0" y="0"/>
                </a:lnTo>
                <a:lnTo>
                  <a:pt x="0" y="125251"/>
                </a:lnTo>
                <a:lnTo>
                  <a:pt x="31313" y="93938"/>
                </a:lnTo>
                <a:lnTo>
                  <a:pt x="156563" y="93938"/>
                </a:lnTo>
                <a:lnTo>
                  <a:pt x="93938" y="31313"/>
                </a:lnTo>
                <a:lnTo>
                  <a:pt x="1252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8482865" y="3373340"/>
            <a:ext cx="191135" cy="191135"/>
          </a:xfrm>
          <a:custGeom>
            <a:avLst/>
            <a:gdLst/>
            <a:ahLst/>
            <a:cxnLst/>
            <a:rect l="l" t="t" r="r" b="b"/>
            <a:pathLst>
              <a:path w="191134" h="191135">
                <a:moveTo>
                  <a:pt x="0" y="125250"/>
                </a:moveTo>
                <a:lnTo>
                  <a:pt x="0" y="0"/>
                </a:lnTo>
                <a:lnTo>
                  <a:pt x="125250" y="0"/>
                </a:lnTo>
                <a:lnTo>
                  <a:pt x="93938" y="31312"/>
                </a:lnTo>
                <a:lnTo>
                  <a:pt x="190696" y="128071"/>
                </a:lnTo>
                <a:lnTo>
                  <a:pt x="128071" y="190696"/>
                </a:lnTo>
                <a:lnTo>
                  <a:pt x="31312" y="93937"/>
                </a:lnTo>
                <a:lnTo>
                  <a:pt x="0" y="125250"/>
                </a:lnTo>
                <a:close/>
              </a:path>
            </a:pathLst>
          </a:custGeom>
          <a:ln w="9186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8810132" y="2664183"/>
            <a:ext cx="661670" cy="275590"/>
          </a:xfrm>
          <a:custGeom>
            <a:avLst/>
            <a:gdLst/>
            <a:ahLst/>
            <a:cxnLst/>
            <a:rect l="l" t="t" r="r" b="b"/>
            <a:pathLst>
              <a:path w="661670" h="275589">
                <a:moveTo>
                  <a:pt x="0" y="0"/>
                </a:moveTo>
                <a:lnTo>
                  <a:pt x="661426" y="0"/>
                </a:lnTo>
                <a:lnTo>
                  <a:pt x="661426" y="275594"/>
                </a:lnTo>
                <a:lnTo>
                  <a:pt x="0" y="275594"/>
                </a:lnTo>
                <a:lnTo>
                  <a:pt x="0" y="0"/>
                </a:lnTo>
                <a:close/>
              </a:path>
            </a:pathLst>
          </a:custGeom>
          <a:ln w="18372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 txBox="1"/>
          <p:nvPr/>
        </p:nvSpPr>
        <p:spPr>
          <a:xfrm>
            <a:off x="8890689" y="2688424"/>
            <a:ext cx="492759" cy="2552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2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b</a:t>
            </a:r>
            <a:r>
              <a:rPr sz="1800" spc="-1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5" name="object 65"/>
          <p:cNvSpPr txBox="1"/>
          <p:nvPr/>
        </p:nvSpPr>
        <p:spPr>
          <a:xfrm>
            <a:off x="7873110" y="3040828"/>
            <a:ext cx="661670" cy="275590"/>
          </a:xfrm>
          <a:prstGeom prst="rect">
            <a:avLst/>
          </a:prstGeom>
          <a:ln w="18372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5090">
              <a:lnSpc>
                <a:spcPct val="100000"/>
              </a:lnSpc>
            </a:pPr>
            <a:r>
              <a:rPr sz="1800" spc="25" dirty="0">
                <a:latin typeface="Calibri"/>
                <a:cs typeface="Calibri"/>
              </a:rPr>
              <a:t>B</a:t>
            </a:r>
            <a:r>
              <a:rPr sz="1800" spc="-10" dirty="0">
                <a:latin typeface="Calibri"/>
                <a:cs typeface="Calibri"/>
              </a:rPr>
              <a:t>b</a:t>
            </a:r>
            <a:r>
              <a:rPr sz="1800" spc="-1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9077115" y="1114679"/>
            <a:ext cx="175768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“S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45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”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20" dirty="0">
                <a:latin typeface="Calibri"/>
                <a:cs typeface="Calibri"/>
              </a:rPr>
              <a:t>CNN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7" name="object 67"/>
          <p:cNvSpPr/>
          <p:nvPr/>
        </p:nvSpPr>
        <p:spPr>
          <a:xfrm>
            <a:off x="9090873" y="1409552"/>
            <a:ext cx="1731645" cy="0"/>
          </a:xfrm>
          <a:custGeom>
            <a:avLst/>
            <a:gdLst/>
            <a:ahLst/>
            <a:cxnLst/>
            <a:rect l="l" t="t" r="r" b="b"/>
            <a:pathLst>
              <a:path w="1731645">
                <a:moveTo>
                  <a:pt x="0" y="0"/>
                </a:moveTo>
                <a:lnTo>
                  <a:pt x="1731432" y="0"/>
                </a:lnTo>
              </a:path>
            </a:pathLst>
          </a:custGeom>
          <a:ln w="1820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 txBox="1"/>
          <p:nvPr/>
        </p:nvSpPr>
        <p:spPr>
          <a:xfrm>
            <a:off x="8720372" y="1483000"/>
            <a:ext cx="2469515" cy="6946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39725" marR="5080" indent="-327660">
              <a:lnSpc>
                <a:spcPts val="2870"/>
              </a:lnSpc>
            </a:pPr>
            <a:r>
              <a:rPr sz="2400" spc="-2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20" dirty="0">
                <a:latin typeface="Calibri"/>
                <a:cs typeface="Calibri"/>
              </a:rPr>
              <a:t>oc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on i</a:t>
            </a:r>
            <a:r>
              <a:rPr sz="2400" dirty="0">
                <a:latin typeface="Calibri"/>
                <a:cs typeface="Calibri"/>
              </a:rPr>
              <a:t>nd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ly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9" name="object 69"/>
          <p:cNvSpPr/>
          <p:nvPr/>
        </p:nvSpPr>
        <p:spPr>
          <a:xfrm>
            <a:off x="1063938" y="4613321"/>
            <a:ext cx="4664756" cy="154341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1063938" y="4613321"/>
            <a:ext cx="4665345" cy="1543685"/>
          </a:xfrm>
          <a:custGeom>
            <a:avLst/>
            <a:gdLst/>
            <a:ahLst/>
            <a:cxnLst/>
            <a:rect l="l" t="t" r="r" b="b"/>
            <a:pathLst>
              <a:path w="4665345" h="1543685">
                <a:moveTo>
                  <a:pt x="0" y="1543418"/>
                </a:moveTo>
                <a:lnTo>
                  <a:pt x="1426562" y="0"/>
                </a:lnTo>
                <a:lnTo>
                  <a:pt x="4664757" y="0"/>
                </a:lnTo>
                <a:lnTo>
                  <a:pt x="3238195" y="1543418"/>
                </a:lnTo>
                <a:lnTo>
                  <a:pt x="0" y="1543418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2111046" y="4306635"/>
            <a:ext cx="2248535" cy="1398905"/>
          </a:xfrm>
          <a:custGeom>
            <a:avLst/>
            <a:gdLst/>
            <a:ahLst/>
            <a:cxnLst/>
            <a:rect l="l" t="t" r="r" b="b"/>
            <a:pathLst>
              <a:path w="2248535" h="1398904">
                <a:moveTo>
                  <a:pt x="0" y="0"/>
                </a:moveTo>
                <a:lnTo>
                  <a:pt x="2248115" y="0"/>
                </a:lnTo>
                <a:lnTo>
                  <a:pt x="2248115" y="1398850"/>
                </a:lnTo>
                <a:lnTo>
                  <a:pt x="0" y="13988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4359161" y="3840351"/>
            <a:ext cx="466725" cy="1865630"/>
          </a:xfrm>
          <a:custGeom>
            <a:avLst/>
            <a:gdLst/>
            <a:ahLst/>
            <a:cxnLst/>
            <a:rect l="l" t="t" r="r" b="b"/>
            <a:pathLst>
              <a:path w="466725" h="1865629">
                <a:moveTo>
                  <a:pt x="466284" y="0"/>
                </a:moveTo>
                <a:lnTo>
                  <a:pt x="0" y="466284"/>
                </a:lnTo>
                <a:lnTo>
                  <a:pt x="0" y="1865135"/>
                </a:lnTo>
                <a:lnTo>
                  <a:pt x="466284" y="1398851"/>
                </a:lnTo>
                <a:lnTo>
                  <a:pt x="466284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2111046" y="3840351"/>
            <a:ext cx="2714625" cy="466725"/>
          </a:xfrm>
          <a:custGeom>
            <a:avLst/>
            <a:gdLst/>
            <a:ahLst/>
            <a:cxnLst/>
            <a:rect l="l" t="t" r="r" b="b"/>
            <a:pathLst>
              <a:path w="2714625" h="466725">
                <a:moveTo>
                  <a:pt x="2714400" y="0"/>
                </a:moveTo>
                <a:lnTo>
                  <a:pt x="466283" y="0"/>
                </a:lnTo>
                <a:lnTo>
                  <a:pt x="0" y="466284"/>
                </a:lnTo>
                <a:lnTo>
                  <a:pt x="2248115" y="466284"/>
                </a:lnTo>
                <a:lnTo>
                  <a:pt x="27144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2111046" y="3840351"/>
            <a:ext cx="2714625" cy="1865630"/>
          </a:xfrm>
          <a:custGeom>
            <a:avLst/>
            <a:gdLst/>
            <a:ahLst/>
            <a:cxnLst/>
            <a:rect l="l" t="t" r="r" b="b"/>
            <a:pathLst>
              <a:path w="2714625" h="1865629">
                <a:moveTo>
                  <a:pt x="0" y="466283"/>
                </a:moveTo>
                <a:lnTo>
                  <a:pt x="466283" y="0"/>
                </a:lnTo>
                <a:lnTo>
                  <a:pt x="2714400" y="0"/>
                </a:lnTo>
                <a:lnTo>
                  <a:pt x="2714400" y="1398851"/>
                </a:lnTo>
                <a:lnTo>
                  <a:pt x="2248116" y="1865135"/>
                </a:lnTo>
                <a:lnTo>
                  <a:pt x="0" y="1865135"/>
                </a:lnTo>
                <a:lnTo>
                  <a:pt x="0" y="46628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2111046" y="3840351"/>
            <a:ext cx="2714625" cy="466725"/>
          </a:xfrm>
          <a:custGeom>
            <a:avLst/>
            <a:gdLst/>
            <a:ahLst/>
            <a:cxnLst/>
            <a:rect l="l" t="t" r="r" b="b"/>
            <a:pathLst>
              <a:path w="2714625" h="466725">
                <a:moveTo>
                  <a:pt x="0" y="466283"/>
                </a:moveTo>
                <a:lnTo>
                  <a:pt x="2248116" y="466283"/>
                </a:lnTo>
                <a:lnTo>
                  <a:pt x="271440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4359162" y="4306635"/>
            <a:ext cx="0" cy="1398905"/>
          </a:xfrm>
          <a:custGeom>
            <a:avLst/>
            <a:gdLst/>
            <a:ahLst/>
            <a:cxnLst/>
            <a:rect l="l" t="t" r="r" b="b"/>
            <a:pathLst>
              <a:path h="1398904">
                <a:moveTo>
                  <a:pt x="0" y="0"/>
                </a:moveTo>
                <a:lnTo>
                  <a:pt x="0" y="1398851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2111046" y="3301071"/>
            <a:ext cx="2714625" cy="458470"/>
          </a:xfrm>
          <a:custGeom>
            <a:avLst/>
            <a:gdLst/>
            <a:ahLst/>
            <a:cxnLst/>
            <a:rect l="l" t="t" r="r" b="b"/>
            <a:pathLst>
              <a:path w="2714625" h="458470">
                <a:moveTo>
                  <a:pt x="2714400" y="0"/>
                </a:moveTo>
                <a:lnTo>
                  <a:pt x="423555" y="0"/>
                </a:lnTo>
                <a:lnTo>
                  <a:pt x="0" y="458247"/>
                </a:lnTo>
                <a:lnTo>
                  <a:pt x="2290845" y="458247"/>
                </a:lnTo>
                <a:lnTo>
                  <a:pt x="2714400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2111046" y="3301071"/>
            <a:ext cx="2714625" cy="458470"/>
          </a:xfrm>
          <a:custGeom>
            <a:avLst/>
            <a:gdLst/>
            <a:ahLst/>
            <a:cxnLst/>
            <a:rect l="l" t="t" r="r" b="b"/>
            <a:pathLst>
              <a:path w="2714625" h="458470">
                <a:moveTo>
                  <a:pt x="0" y="458248"/>
                </a:moveTo>
                <a:lnTo>
                  <a:pt x="423555" y="0"/>
                </a:lnTo>
                <a:lnTo>
                  <a:pt x="2714400" y="0"/>
                </a:lnTo>
                <a:lnTo>
                  <a:pt x="2290845" y="458248"/>
                </a:lnTo>
                <a:lnTo>
                  <a:pt x="0" y="458248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3288479" y="3781930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699" y="119132"/>
                </a:moveTo>
                <a:lnTo>
                  <a:pt x="59565" y="119132"/>
                </a:lnTo>
                <a:lnTo>
                  <a:pt x="59565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79">
                <a:moveTo>
                  <a:pt x="119132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3288479" y="3781930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2359714" y="3408926"/>
            <a:ext cx="753745" cy="292735"/>
          </a:xfrm>
          <a:custGeom>
            <a:avLst/>
            <a:gdLst/>
            <a:ahLst/>
            <a:cxnLst/>
            <a:rect l="l" t="t" r="r" b="b"/>
            <a:pathLst>
              <a:path w="753744" h="292735">
                <a:moveTo>
                  <a:pt x="753427" y="0"/>
                </a:moveTo>
                <a:lnTo>
                  <a:pt x="270104" y="0"/>
                </a:lnTo>
                <a:lnTo>
                  <a:pt x="0" y="292228"/>
                </a:lnTo>
                <a:lnTo>
                  <a:pt x="483322" y="292228"/>
                </a:lnTo>
                <a:lnTo>
                  <a:pt x="753427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2359714" y="3408926"/>
            <a:ext cx="753745" cy="292735"/>
          </a:xfrm>
          <a:custGeom>
            <a:avLst/>
            <a:gdLst/>
            <a:ahLst/>
            <a:cxnLst/>
            <a:rect l="l" t="t" r="r" b="b"/>
            <a:pathLst>
              <a:path w="753744" h="292735">
                <a:moveTo>
                  <a:pt x="0" y="292229"/>
                </a:moveTo>
                <a:lnTo>
                  <a:pt x="270104" y="0"/>
                </a:lnTo>
                <a:lnTo>
                  <a:pt x="753427" y="0"/>
                </a:lnTo>
                <a:lnTo>
                  <a:pt x="483322" y="292229"/>
                </a:lnTo>
                <a:lnTo>
                  <a:pt x="0" y="292229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3091491" y="3534757"/>
            <a:ext cx="857885" cy="119380"/>
          </a:xfrm>
          <a:custGeom>
            <a:avLst/>
            <a:gdLst/>
            <a:ahLst/>
            <a:cxnLst/>
            <a:rect l="l" t="t" r="r" b="b"/>
            <a:pathLst>
              <a:path w="857885" h="119379">
                <a:moveTo>
                  <a:pt x="857519" y="0"/>
                </a:moveTo>
                <a:lnTo>
                  <a:pt x="110112" y="0"/>
                </a:lnTo>
                <a:lnTo>
                  <a:pt x="0" y="119132"/>
                </a:lnTo>
                <a:lnTo>
                  <a:pt x="747406" y="119132"/>
                </a:lnTo>
                <a:lnTo>
                  <a:pt x="85751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3091491" y="3534757"/>
            <a:ext cx="857885" cy="119380"/>
          </a:xfrm>
          <a:custGeom>
            <a:avLst/>
            <a:gdLst/>
            <a:ahLst/>
            <a:cxnLst/>
            <a:rect l="l" t="t" r="r" b="b"/>
            <a:pathLst>
              <a:path w="857885" h="119379">
                <a:moveTo>
                  <a:pt x="0" y="119133"/>
                </a:moveTo>
                <a:lnTo>
                  <a:pt x="110113" y="0"/>
                </a:lnTo>
                <a:lnTo>
                  <a:pt x="857520" y="0"/>
                </a:lnTo>
                <a:lnTo>
                  <a:pt x="74740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3949100" y="3358371"/>
            <a:ext cx="671830" cy="342900"/>
          </a:xfrm>
          <a:custGeom>
            <a:avLst/>
            <a:gdLst/>
            <a:ahLst/>
            <a:cxnLst/>
            <a:rect l="l" t="t" r="r" b="b"/>
            <a:pathLst>
              <a:path w="671829" h="342900">
                <a:moveTo>
                  <a:pt x="671448" y="0"/>
                </a:moveTo>
                <a:lnTo>
                  <a:pt x="316710" y="0"/>
                </a:lnTo>
                <a:lnTo>
                  <a:pt x="0" y="342653"/>
                </a:lnTo>
                <a:lnTo>
                  <a:pt x="354737" y="342653"/>
                </a:lnTo>
                <a:lnTo>
                  <a:pt x="67144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3949100" y="3358371"/>
            <a:ext cx="671830" cy="342900"/>
          </a:xfrm>
          <a:custGeom>
            <a:avLst/>
            <a:gdLst/>
            <a:ahLst/>
            <a:cxnLst/>
            <a:rect l="l" t="t" r="r" b="b"/>
            <a:pathLst>
              <a:path w="671829" h="342900">
                <a:moveTo>
                  <a:pt x="0" y="342654"/>
                </a:moveTo>
                <a:lnTo>
                  <a:pt x="316711" y="0"/>
                </a:lnTo>
                <a:lnTo>
                  <a:pt x="671449" y="0"/>
                </a:lnTo>
                <a:lnTo>
                  <a:pt x="354737" y="342654"/>
                </a:lnTo>
                <a:lnTo>
                  <a:pt x="0" y="3426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2672797" y="320220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700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700" y="296651"/>
                </a:lnTo>
                <a:lnTo>
                  <a:pt x="178700" y="119132"/>
                </a:lnTo>
                <a:close/>
              </a:path>
              <a:path w="238760" h="297179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2672797" y="320220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3414311" y="331174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79">
                <a:moveTo>
                  <a:pt x="119132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3414311" y="331174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4155823" y="3252769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700" y="119133"/>
                </a:moveTo>
                <a:lnTo>
                  <a:pt x="59566" y="119133"/>
                </a:lnTo>
                <a:lnTo>
                  <a:pt x="59566" y="296651"/>
                </a:lnTo>
                <a:lnTo>
                  <a:pt x="178700" y="296651"/>
                </a:lnTo>
                <a:lnTo>
                  <a:pt x="178700" y="119133"/>
                </a:lnTo>
                <a:close/>
              </a:path>
              <a:path w="238760" h="297179">
                <a:moveTo>
                  <a:pt x="119133" y="0"/>
                </a:moveTo>
                <a:lnTo>
                  <a:pt x="0" y="119133"/>
                </a:lnTo>
                <a:lnTo>
                  <a:pt x="238265" y="119133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4155823" y="3252769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2520001" y="2986502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30" h="175894">
                <a:moveTo>
                  <a:pt x="557328" y="0"/>
                </a:moveTo>
                <a:lnTo>
                  <a:pt x="162443" y="0"/>
                </a:lnTo>
                <a:lnTo>
                  <a:pt x="0" y="175750"/>
                </a:lnTo>
                <a:lnTo>
                  <a:pt x="394884" y="175750"/>
                </a:lnTo>
                <a:lnTo>
                  <a:pt x="55732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2520001" y="2986502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30" h="175894">
                <a:moveTo>
                  <a:pt x="0" y="175750"/>
                </a:moveTo>
                <a:lnTo>
                  <a:pt x="162443" y="0"/>
                </a:lnTo>
                <a:lnTo>
                  <a:pt x="557329" y="0"/>
                </a:lnTo>
                <a:lnTo>
                  <a:pt x="394885" y="175750"/>
                </a:lnTo>
                <a:lnTo>
                  <a:pt x="0" y="17575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3303459" y="3040128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557329" y="0"/>
                </a:moveTo>
                <a:lnTo>
                  <a:pt x="162443" y="0"/>
                </a:lnTo>
                <a:lnTo>
                  <a:pt x="0" y="175750"/>
                </a:lnTo>
                <a:lnTo>
                  <a:pt x="394884" y="175750"/>
                </a:lnTo>
                <a:lnTo>
                  <a:pt x="55732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3303459" y="3040128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0" y="175750"/>
                </a:moveTo>
                <a:lnTo>
                  <a:pt x="162443" y="0"/>
                </a:lnTo>
                <a:lnTo>
                  <a:pt x="557329" y="0"/>
                </a:lnTo>
                <a:lnTo>
                  <a:pt x="394885" y="175750"/>
                </a:lnTo>
                <a:lnTo>
                  <a:pt x="0" y="17575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4064820" y="3028589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557329" y="0"/>
                </a:moveTo>
                <a:lnTo>
                  <a:pt x="162444" y="0"/>
                </a:lnTo>
                <a:lnTo>
                  <a:pt x="0" y="175750"/>
                </a:lnTo>
                <a:lnTo>
                  <a:pt x="394886" y="175750"/>
                </a:lnTo>
                <a:lnTo>
                  <a:pt x="55732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object 98"/>
          <p:cNvSpPr/>
          <p:nvPr/>
        </p:nvSpPr>
        <p:spPr>
          <a:xfrm>
            <a:off x="4064820" y="3028589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0" y="175750"/>
                </a:moveTo>
                <a:lnTo>
                  <a:pt x="162443" y="0"/>
                </a:lnTo>
                <a:lnTo>
                  <a:pt x="557329" y="0"/>
                </a:lnTo>
                <a:lnTo>
                  <a:pt x="394885" y="175750"/>
                </a:lnTo>
                <a:lnTo>
                  <a:pt x="0" y="17575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9" name="object 99"/>
          <p:cNvSpPr/>
          <p:nvPr/>
        </p:nvSpPr>
        <p:spPr>
          <a:xfrm>
            <a:off x="1583240" y="3556189"/>
            <a:ext cx="1071880" cy="76200"/>
          </a:xfrm>
          <a:custGeom>
            <a:avLst/>
            <a:gdLst/>
            <a:ahLst/>
            <a:cxnLst/>
            <a:rect l="l" t="t" r="r" b="b"/>
            <a:pathLst>
              <a:path w="1071880" h="76200">
                <a:moveTo>
                  <a:pt x="0" y="28573"/>
                </a:moveTo>
                <a:lnTo>
                  <a:pt x="0" y="47623"/>
                </a:lnTo>
                <a:lnTo>
                  <a:pt x="995404" y="47625"/>
                </a:lnTo>
                <a:lnTo>
                  <a:pt x="995404" y="76200"/>
                </a:lnTo>
                <a:lnTo>
                  <a:pt x="1071604" y="38100"/>
                </a:lnTo>
                <a:lnTo>
                  <a:pt x="1052554" y="28575"/>
                </a:lnTo>
                <a:lnTo>
                  <a:pt x="0" y="28573"/>
                </a:lnTo>
                <a:close/>
              </a:path>
              <a:path w="1071880" h="76200">
                <a:moveTo>
                  <a:pt x="995404" y="0"/>
                </a:moveTo>
                <a:lnTo>
                  <a:pt x="995404" y="28575"/>
                </a:lnTo>
                <a:lnTo>
                  <a:pt x="1052554" y="28575"/>
                </a:lnTo>
                <a:lnTo>
                  <a:pt x="995404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0" name="object 100"/>
          <p:cNvSpPr txBox="1"/>
          <p:nvPr/>
        </p:nvSpPr>
        <p:spPr>
          <a:xfrm>
            <a:off x="4740203" y="2866719"/>
            <a:ext cx="2752725" cy="17519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3820" marR="5080" indent="-71755">
              <a:lnSpc>
                <a:spcPct val="133100"/>
              </a:lnSpc>
            </a:pPr>
            <a:r>
              <a:rPr sz="2400" spc="-20" dirty="0">
                <a:solidFill>
                  <a:srgbClr val="C9492C"/>
                </a:solidFill>
                <a:latin typeface="Calibri"/>
                <a:cs typeface="Calibri"/>
              </a:rPr>
              <a:t>C</a:t>
            </a:r>
            <a:r>
              <a:rPr sz="2400" spc="-5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p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+ </a:t>
            </a:r>
            <a:r>
              <a:rPr sz="2400" spc="-6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si</a:t>
            </a:r>
            <a:r>
              <a:rPr sz="2400" spc="-55" dirty="0">
                <a:solidFill>
                  <a:srgbClr val="C9492C"/>
                </a:solidFill>
                <a:latin typeface="Calibri"/>
                <a:cs typeface="Calibri"/>
              </a:rPr>
              <a:t>z</a:t>
            </a:r>
            <a:r>
              <a:rPr sz="2400" spc="-15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spc="-55" dirty="0">
                <a:solidFill>
                  <a:srgbClr val="C9492C"/>
                </a:solidFill>
                <a:latin typeface="Calibri"/>
                <a:cs typeface="Calibri"/>
              </a:rPr>
              <a:t>f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25" dirty="0">
                <a:solidFill>
                  <a:srgbClr val="C9492C"/>
                </a:solidFill>
                <a:latin typeface="Calibri"/>
                <a:cs typeface="Calibri"/>
              </a:rPr>
              <a:t>a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u</a:t>
            </a:r>
            <a:r>
              <a:rPr sz="2400" spc="-4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s </a:t>
            </a: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6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  <a:p>
            <a:pPr marL="169545" marR="356870">
              <a:lnSpc>
                <a:spcPts val="2970"/>
              </a:lnSpc>
              <a:spcBef>
                <a:spcPts val="1515"/>
              </a:spcBef>
            </a:pPr>
            <a:r>
              <a:rPr sz="2500" spc="-25" dirty="0">
                <a:latin typeface="Calibri"/>
                <a:cs typeface="Calibri"/>
              </a:rPr>
              <a:t>R</a:t>
            </a:r>
            <a:r>
              <a:rPr sz="2500" spc="-5" dirty="0">
                <a:latin typeface="Calibri"/>
                <a:cs typeface="Calibri"/>
              </a:rPr>
              <a:t>u</a:t>
            </a:r>
            <a:r>
              <a:rPr sz="2500" dirty="0">
                <a:latin typeface="Calibri"/>
                <a:cs typeface="Calibri"/>
              </a:rPr>
              <a:t>n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35" dirty="0">
                <a:latin typeface="Calibri"/>
                <a:cs typeface="Calibri"/>
              </a:rPr>
              <a:t>w</a:t>
            </a:r>
            <a:r>
              <a:rPr sz="2500" spc="-5" dirty="0">
                <a:latin typeface="Calibri"/>
                <a:cs typeface="Calibri"/>
              </a:rPr>
              <a:t>h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th</a:t>
            </a:r>
            <a:r>
              <a:rPr sz="2500" spc="-65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5" dirty="0">
                <a:latin typeface="Calibri"/>
                <a:cs typeface="Calibri"/>
              </a:rPr>
              <a:t>ug</a:t>
            </a:r>
            <a:r>
              <a:rPr sz="2500" dirty="0">
                <a:latin typeface="Calibri"/>
                <a:cs typeface="Calibri"/>
              </a:rPr>
              <a:t>h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01" name="object 101"/>
          <p:cNvSpPr txBox="1"/>
          <p:nvPr/>
        </p:nvSpPr>
        <p:spPr>
          <a:xfrm>
            <a:off x="4811205" y="2183262"/>
            <a:ext cx="2545715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70" dirty="0">
                <a:latin typeface="Calibri"/>
                <a:cs typeface="Calibri"/>
              </a:rPr>
              <a:t>P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8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20" dirty="0">
                <a:latin typeface="Calibri"/>
                <a:cs typeface="Calibri"/>
              </a:rPr>
              <a:t> </a:t>
            </a:r>
            <a:r>
              <a:rPr sz="2500" spc="-35" dirty="0">
                <a:latin typeface="Calibri"/>
                <a:cs typeface="Calibri"/>
              </a:rPr>
              <a:t>Ne</a:t>
            </a:r>
            <a:r>
              <a:rPr sz="2500" spc="-10" dirty="0">
                <a:latin typeface="Calibri"/>
                <a:cs typeface="Calibri"/>
              </a:rPr>
              <a:t>t</a:t>
            </a:r>
            <a:r>
              <a:rPr sz="2500" spc="-55" dirty="0">
                <a:latin typeface="Calibri"/>
                <a:cs typeface="Calibri"/>
              </a:rPr>
              <a:t>w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20" dirty="0">
                <a:latin typeface="Calibri"/>
                <a:cs typeface="Calibri"/>
              </a:rPr>
              <a:t>r</a:t>
            </a:r>
            <a:r>
              <a:rPr sz="2500" spc="-15" dirty="0">
                <a:latin typeface="Calibri"/>
                <a:cs typeface="Calibri"/>
              </a:rPr>
              <a:t>k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02" name="object 102"/>
          <p:cNvSpPr txBox="1"/>
          <p:nvPr/>
        </p:nvSpPr>
        <p:spPr>
          <a:xfrm>
            <a:off x="43854" y="3909057"/>
            <a:ext cx="1771650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5" dirty="0">
                <a:latin typeface="Calibri"/>
                <a:cs typeface="Calibri"/>
              </a:rPr>
              <a:t>“</a:t>
            </a:r>
            <a:r>
              <a:rPr sz="2400" spc="-10" dirty="0">
                <a:latin typeface="Calibri"/>
                <a:cs typeface="Calibri"/>
              </a:rPr>
              <a:t>B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”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0" dirty="0">
                <a:latin typeface="Calibri"/>
                <a:cs typeface="Calibri"/>
              </a:rPr>
              <a:t>k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5" dirty="0">
                <a:latin typeface="Calibri"/>
                <a:cs typeface="Calibri"/>
              </a:rPr>
              <a:t>Al</a:t>
            </a:r>
            <a:r>
              <a:rPr sz="2400" spc="-6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xN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0" dirty="0">
                <a:latin typeface="Calibri"/>
                <a:cs typeface="Calibri"/>
              </a:rPr>
              <a:t>V</a:t>
            </a:r>
            <a:r>
              <a:rPr sz="2400" spc="-25" dirty="0">
                <a:latin typeface="Calibri"/>
                <a:cs typeface="Calibri"/>
              </a:rPr>
              <a:t>GG</a:t>
            </a:r>
            <a:r>
              <a:rPr sz="2400" spc="-10" dirty="0">
                <a:latin typeface="Calibri"/>
                <a:cs typeface="Calibri"/>
              </a:rPr>
              <a:t>,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03" name="object 103"/>
          <p:cNvSpPr txBox="1"/>
          <p:nvPr/>
        </p:nvSpPr>
        <p:spPr>
          <a:xfrm>
            <a:off x="81478" y="2080366"/>
            <a:ext cx="1985645" cy="14268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900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7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oIs</a:t>
            </a:r>
            <a:r>
              <a:rPr sz="2400" dirty="0">
                <a:latin typeface="Calibri"/>
                <a:cs typeface="Calibri"/>
              </a:rPr>
              <a:t>) </a:t>
            </a:r>
            <a:r>
              <a:rPr sz="2400" spc="-5" dirty="0">
                <a:latin typeface="Calibri"/>
                <a:cs typeface="Calibri"/>
              </a:rPr>
              <a:t>f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04" name="object 104"/>
          <p:cNvSpPr/>
          <p:nvPr/>
        </p:nvSpPr>
        <p:spPr>
          <a:xfrm>
            <a:off x="2983329" y="2123677"/>
            <a:ext cx="108585" cy="648970"/>
          </a:xfrm>
          <a:custGeom>
            <a:avLst/>
            <a:gdLst/>
            <a:ahLst/>
            <a:cxnLst/>
            <a:rect l="l" t="t" r="r" b="b"/>
            <a:pathLst>
              <a:path w="108585" h="648969">
                <a:moveTo>
                  <a:pt x="108162" y="0"/>
                </a:moveTo>
                <a:lnTo>
                  <a:pt x="0" y="108160"/>
                </a:lnTo>
                <a:lnTo>
                  <a:pt x="0" y="648914"/>
                </a:lnTo>
                <a:lnTo>
                  <a:pt x="108162" y="540752"/>
                </a:lnTo>
                <a:lnTo>
                  <a:pt x="108162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5" name="object 105"/>
          <p:cNvSpPr/>
          <p:nvPr/>
        </p:nvSpPr>
        <p:spPr>
          <a:xfrm>
            <a:off x="2585304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30" h="108585">
                <a:moveTo>
                  <a:pt x="506186" y="0"/>
                </a:moveTo>
                <a:lnTo>
                  <a:pt x="108162" y="0"/>
                </a:lnTo>
                <a:lnTo>
                  <a:pt x="0" y="108160"/>
                </a:lnTo>
                <a:lnTo>
                  <a:pt x="398024" y="108160"/>
                </a:lnTo>
                <a:lnTo>
                  <a:pt x="5061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6" name="object 106"/>
          <p:cNvSpPr/>
          <p:nvPr/>
        </p:nvSpPr>
        <p:spPr>
          <a:xfrm>
            <a:off x="2585304" y="2123677"/>
            <a:ext cx="506730" cy="648970"/>
          </a:xfrm>
          <a:custGeom>
            <a:avLst/>
            <a:gdLst/>
            <a:ahLst/>
            <a:cxnLst/>
            <a:rect l="l" t="t" r="r" b="b"/>
            <a:pathLst>
              <a:path w="506730" h="648969">
                <a:moveTo>
                  <a:pt x="0" y="108161"/>
                </a:moveTo>
                <a:lnTo>
                  <a:pt x="108161" y="0"/>
                </a:lnTo>
                <a:lnTo>
                  <a:pt x="506186" y="0"/>
                </a:lnTo>
                <a:lnTo>
                  <a:pt x="506186" y="540752"/>
                </a:lnTo>
                <a:lnTo>
                  <a:pt x="398024" y="648914"/>
                </a:lnTo>
                <a:lnTo>
                  <a:pt x="0" y="648914"/>
                </a:lnTo>
                <a:lnTo>
                  <a:pt x="0" y="10816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7" name="object 107"/>
          <p:cNvSpPr/>
          <p:nvPr/>
        </p:nvSpPr>
        <p:spPr>
          <a:xfrm>
            <a:off x="2585304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30" h="108585">
                <a:moveTo>
                  <a:pt x="0" y="108161"/>
                </a:moveTo>
                <a:lnTo>
                  <a:pt x="398024" y="108161"/>
                </a:lnTo>
                <a:lnTo>
                  <a:pt x="506186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8" name="object 108"/>
          <p:cNvSpPr/>
          <p:nvPr/>
        </p:nvSpPr>
        <p:spPr>
          <a:xfrm>
            <a:off x="2983329" y="2231839"/>
            <a:ext cx="0" cy="541020"/>
          </a:xfrm>
          <a:custGeom>
            <a:avLst/>
            <a:gdLst/>
            <a:ahLst/>
            <a:cxnLst/>
            <a:rect l="l" t="t" r="r" b="b"/>
            <a:pathLst>
              <a:path h="541019">
                <a:moveTo>
                  <a:pt x="0" y="0"/>
                </a:moveTo>
                <a:lnTo>
                  <a:pt x="0" y="540752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9" name="object 109"/>
          <p:cNvSpPr txBox="1"/>
          <p:nvPr/>
        </p:nvSpPr>
        <p:spPr>
          <a:xfrm>
            <a:off x="2681701" y="2304431"/>
            <a:ext cx="228600" cy="39624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latin typeface="Calibri"/>
                <a:cs typeface="Calibri"/>
              </a:rPr>
              <a:t>C</a:t>
            </a:r>
            <a:r>
              <a:rPr sz="1600" dirty="0">
                <a:latin typeface="Calibri"/>
                <a:cs typeface="Calibri"/>
              </a:rPr>
              <a:t>NN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10" name="object 110"/>
          <p:cNvSpPr/>
          <p:nvPr/>
        </p:nvSpPr>
        <p:spPr>
          <a:xfrm>
            <a:off x="3727053" y="2124447"/>
            <a:ext cx="108585" cy="648970"/>
          </a:xfrm>
          <a:custGeom>
            <a:avLst/>
            <a:gdLst/>
            <a:ahLst/>
            <a:cxnLst/>
            <a:rect l="l" t="t" r="r" b="b"/>
            <a:pathLst>
              <a:path w="108585" h="648969">
                <a:moveTo>
                  <a:pt x="108162" y="0"/>
                </a:moveTo>
                <a:lnTo>
                  <a:pt x="0" y="108160"/>
                </a:lnTo>
                <a:lnTo>
                  <a:pt x="0" y="648914"/>
                </a:lnTo>
                <a:lnTo>
                  <a:pt x="108162" y="540752"/>
                </a:lnTo>
                <a:lnTo>
                  <a:pt x="108162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1" name="object 111"/>
          <p:cNvSpPr/>
          <p:nvPr/>
        </p:nvSpPr>
        <p:spPr>
          <a:xfrm>
            <a:off x="3329029" y="212444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506186" y="0"/>
                </a:moveTo>
                <a:lnTo>
                  <a:pt x="108162" y="0"/>
                </a:lnTo>
                <a:lnTo>
                  <a:pt x="0" y="108160"/>
                </a:lnTo>
                <a:lnTo>
                  <a:pt x="398024" y="108160"/>
                </a:lnTo>
                <a:lnTo>
                  <a:pt x="5061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2" name="object 112"/>
          <p:cNvSpPr/>
          <p:nvPr/>
        </p:nvSpPr>
        <p:spPr>
          <a:xfrm>
            <a:off x="3329029" y="2124447"/>
            <a:ext cx="506730" cy="648970"/>
          </a:xfrm>
          <a:custGeom>
            <a:avLst/>
            <a:gdLst/>
            <a:ahLst/>
            <a:cxnLst/>
            <a:rect l="l" t="t" r="r" b="b"/>
            <a:pathLst>
              <a:path w="506729" h="648969">
                <a:moveTo>
                  <a:pt x="0" y="108161"/>
                </a:moveTo>
                <a:lnTo>
                  <a:pt x="108161" y="0"/>
                </a:lnTo>
                <a:lnTo>
                  <a:pt x="506186" y="0"/>
                </a:lnTo>
                <a:lnTo>
                  <a:pt x="506186" y="540752"/>
                </a:lnTo>
                <a:lnTo>
                  <a:pt x="398024" y="648914"/>
                </a:lnTo>
                <a:lnTo>
                  <a:pt x="0" y="648914"/>
                </a:lnTo>
                <a:lnTo>
                  <a:pt x="0" y="10816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3" name="object 113"/>
          <p:cNvSpPr/>
          <p:nvPr/>
        </p:nvSpPr>
        <p:spPr>
          <a:xfrm>
            <a:off x="3329029" y="212444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0" y="108161"/>
                </a:moveTo>
                <a:lnTo>
                  <a:pt x="398024" y="108161"/>
                </a:lnTo>
                <a:lnTo>
                  <a:pt x="506186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4" name="object 114"/>
          <p:cNvSpPr/>
          <p:nvPr/>
        </p:nvSpPr>
        <p:spPr>
          <a:xfrm>
            <a:off x="3727053" y="2232608"/>
            <a:ext cx="0" cy="541020"/>
          </a:xfrm>
          <a:custGeom>
            <a:avLst/>
            <a:gdLst/>
            <a:ahLst/>
            <a:cxnLst/>
            <a:rect l="l" t="t" r="r" b="b"/>
            <a:pathLst>
              <a:path h="541019">
                <a:moveTo>
                  <a:pt x="0" y="0"/>
                </a:moveTo>
                <a:lnTo>
                  <a:pt x="0" y="540752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5" name="object 115"/>
          <p:cNvSpPr txBox="1"/>
          <p:nvPr/>
        </p:nvSpPr>
        <p:spPr>
          <a:xfrm>
            <a:off x="3425426" y="2305200"/>
            <a:ext cx="228600" cy="39624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latin typeface="Calibri"/>
                <a:cs typeface="Calibri"/>
              </a:rPr>
              <a:t>C</a:t>
            </a:r>
            <a:r>
              <a:rPr sz="1600" dirty="0">
                <a:latin typeface="Calibri"/>
                <a:cs typeface="Calibri"/>
              </a:rPr>
              <a:t>NN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16" name="object 116"/>
          <p:cNvSpPr/>
          <p:nvPr/>
        </p:nvSpPr>
        <p:spPr>
          <a:xfrm>
            <a:off x="4488414" y="2123677"/>
            <a:ext cx="108585" cy="648970"/>
          </a:xfrm>
          <a:custGeom>
            <a:avLst/>
            <a:gdLst/>
            <a:ahLst/>
            <a:cxnLst/>
            <a:rect l="l" t="t" r="r" b="b"/>
            <a:pathLst>
              <a:path w="108585" h="648969">
                <a:moveTo>
                  <a:pt x="108162" y="0"/>
                </a:moveTo>
                <a:lnTo>
                  <a:pt x="0" y="108160"/>
                </a:lnTo>
                <a:lnTo>
                  <a:pt x="0" y="648914"/>
                </a:lnTo>
                <a:lnTo>
                  <a:pt x="108162" y="540752"/>
                </a:lnTo>
                <a:lnTo>
                  <a:pt x="108162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7" name="object 117"/>
          <p:cNvSpPr/>
          <p:nvPr/>
        </p:nvSpPr>
        <p:spPr>
          <a:xfrm>
            <a:off x="4090390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506186" y="0"/>
                </a:moveTo>
                <a:lnTo>
                  <a:pt x="108162" y="0"/>
                </a:lnTo>
                <a:lnTo>
                  <a:pt x="0" y="108160"/>
                </a:lnTo>
                <a:lnTo>
                  <a:pt x="398024" y="108160"/>
                </a:lnTo>
                <a:lnTo>
                  <a:pt x="5061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8" name="object 118"/>
          <p:cNvSpPr/>
          <p:nvPr/>
        </p:nvSpPr>
        <p:spPr>
          <a:xfrm>
            <a:off x="4090390" y="2123677"/>
            <a:ext cx="506730" cy="648970"/>
          </a:xfrm>
          <a:custGeom>
            <a:avLst/>
            <a:gdLst/>
            <a:ahLst/>
            <a:cxnLst/>
            <a:rect l="l" t="t" r="r" b="b"/>
            <a:pathLst>
              <a:path w="506729" h="648969">
                <a:moveTo>
                  <a:pt x="0" y="108161"/>
                </a:moveTo>
                <a:lnTo>
                  <a:pt x="108161" y="0"/>
                </a:lnTo>
                <a:lnTo>
                  <a:pt x="506186" y="0"/>
                </a:lnTo>
                <a:lnTo>
                  <a:pt x="506186" y="540752"/>
                </a:lnTo>
                <a:lnTo>
                  <a:pt x="398024" y="648914"/>
                </a:lnTo>
                <a:lnTo>
                  <a:pt x="0" y="648914"/>
                </a:lnTo>
                <a:lnTo>
                  <a:pt x="0" y="10816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9" name="object 119"/>
          <p:cNvSpPr/>
          <p:nvPr/>
        </p:nvSpPr>
        <p:spPr>
          <a:xfrm>
            <a:off x="4090390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0" y="108161"/>
                </a:moveTo>
                <a:lnTo>
                  <a:pt x="398024" y="108161"/>
                </a:lnTo>
                <a:lnTo>
                  <a:pt x="506186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0" name="object 120"/>
          <p:cNvSpPr/>
          <p:nvPr/>
        </p:nvSpPr>
        <p:spPr>
          <a:xfrm>
            <a:off x="4488415" y="2231839"/>
            <a:ext cx="0" cy="541020"/>
          </a:xfrm>
          <a:custGeom>
            <a:avLst/>
            <a:gdLst/>
            <a:ahLst/>
            <a:cxnLst/>
            <a:rect l="l" t="t" r="r" b="b"/>
            <a:pathLst>
              <a:path h="541019">
                <a:moveTo>
                  <a:pt x="0" y="0"/>
                </a:moveTo>
                <a:lnTo>
                  <a:pt x="0" y="540752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1" name="object 121"/>
          <p:cNvSpPr txBox="1"/>
          <p:nvPr/>
        </p:nvSpPr>
        <p:spPr>
          <a:xfrm>
            <a:off x="4186787" y="2304431"/>
            <a:ext cx="228600" cy="39624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latin typeface="Calibri"/>
                <a:cs typeface="Calibri"/>
              </a:rPr>
              <a:t>C</a:t>
            </a:r>
            <a:r>
              <a:rPr sz="1600" dirty="0">
                <a:latin typeface="Calibri"/>
                <a:cs typeface="Calibri"/>
              </a:rPr>
              <a:t>NN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22" name="object 122"/>
          <p:cNvSpPr/>
          <p:nvPr/>
        </p:nvSpPr>
        <p:spPr>
          <a:xfrm>
            <a:off x="2685738" y="279892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80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3" name="object 123"/>
          <p:cNvSpPr/>
          <p:nvPr/>
        </p:nvSpPr>
        <p:spPr>
          <a:xfrm>
            <a:off x="2685738" y="279892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4" name="object 124"/>
          <p:cNvSpPr/>
          <p:nvPr/>
        </p:nvSpPr>
        <p:spPr>
          <a:xfrm>
            <a:off x="3414311" y="278718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3"/>
                </a:moveTo>
                <a:lnTo>
                  <a:pt x="59566" y="119133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3"/>
                </a:lnTo>
                <a:close/>
              </a:path>
              <a:path w="238760" h="297180">
                <a:moveTo>
                  <a:pt x="119132" y="0"/>
                </a:moveTo>
                <a:lnTo>
                  <a:pt x="0" y="119133"/>
                </a:lnTo>
                <a:lnTo>
                  <a:pt x="238265" y="119133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5" name="object 125"/>
          <p:cNvSpPr/>
          <p:nvPr/>
        </p:nvSpPr>
        <p:spPr>
          <a:xfrm>
            <a:off x="3414311" y="278718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6" name="object 126"/>
          <p:cNvSpPr/>
          <p:nvPr/>
        </p:nvSpPr>
        <p:spPr>
          <a:xfrm>
            <a:off x="4177860" y="279785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3"/>
                </a:moveTo>
                <a:lnTo>
                  <a:pt x="59565" y="119133"/>
                </a:lnTo>
                <a:lnTo>
                  <a:pt x="59565" y="296651"/>
                </a:lnTo>
                <a:lnTo>
                  <a:pt x="178699" y="296651"/>
                </a:lnTo>
                <a:lnTo>
                  <a:pt x="178699" y="119133"/>
                </a:lnTo>
                <a:close/>
              </a:path>
              <a:path w="238760" h="297180">
                <a:moveTo>
                  <a:pt x="119132" y="0"/>
                </a:moveTo>
                <a:lnTo>
                  <a:pt x="0" y="119133"/>
                </a:lnTo>
                <a:lnTo>
                  <a:pt x="238265" y="119133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7" name="object 127"/>
          <p:cNvSpPr/>
          <p:nvPr/>
        </p:nvSpPr>
        <p:spPr>
          <a:xfrm>
            <a:off x="4177860" y="279785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8" name="object 128"/>
          <p:cNvSpPr/>
          <p:nvPr/>
        </p:nvSpPr>
        <p:spPr>
          <a:xfrm>
            <a:off x="4083448" y="1056584"/>
            <a:ext cx="749300" cy="324485"/>
          </a:xfrm>
          <a:custGeom>
            <a:avLst/>
            <a:gdLst/>
            <a:ahLst/>
            <a:cxnLst/>
            <a:rect l="l" t="t" r="r" b="b"/>
            <a:pathLst>
              <a:path w="749300" h="324484">
                <a:moveTo>
                  <a:pt x="0" y="0"/>
                </a:moveTo>
                <a:lnTo>
                  <a:pt x="748699" y="0"/>
                </a:lnTo>
                <a:lnTo>
                  <a:pt x="748699" y="324388"/>
                </a:lnTo>
                <a:lnTo>
                  <a:pt x="0" y="324388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9" name="object 129"/>
          <p:cNvSpPr txBox="1"/>
          <p:nvPr/>
        </p:nvSpPr>
        <p:spPr>
          <a:xfrm>
            <a:off x="4215481" y="1106510"/>
            <a:ext cx="485775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B</a:t>
            </a:r>
            <a:r>
              <a:rPr sz="1800" dirty="0">
                <a:latin typeface="Calibri"/>
                <a:cs typeface="Calibri"/>
              </a:rPr>
              <a:t>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30" name="object 130"/>
          <p:cNvSpPr/>
          <p:nvPr/>
        </p:nvSpPr>
        <p:spPr>
          <a:xfrm>
            <a:off x="4090390" y="1444633"/>
            <a:ext cx="742315" cy="324485"/>
          </a:xfrm>
          <a:custGeom>
            <a:avLst/>
            <a:gdLst/>
            <a:ahLst/>
            <a:cxnLst/>
            <a:rect l="l" t="t" r="r" b="b"/>
            <a:pathLst>
              <a:path w="742314" h="324485">
                <a:moveTo>
                  <a:pt x="0" y="0"/>
                </a:moveTo>
                <a:lnTo>
                  <a:pt x="741757" y="0"/>
                </a:lnTo>
                <a:lnTo>
                  <a:pt x="741757" y="323928"/>
                </a:lnTo>
                <a:lnTo>
                  <a:pt x="0" y="323928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7C60C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1" name="object 131"/>
          <p:cNvSpPr txBox="1"/>
          <p:nvPr/>
        </p:nvSpPr>
        <p:spPr>
          <a:xfrm>
            <a:off x="4217587" y="1494330"/>
            <a:ext cx="487680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C</a:t>
            </a:r>
            <a:r>
              <a:rPr sz="1800" spc="-5" dirty="0">
                <a:latin typeface="Calibri"/>
                <a:cs typeface="Calibri"/>
              </a:rPr>
              <a:t>las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32" name="object 132"/>
          <p:cNvSpPr/>
          <p:nvPr/>
        </p:nvSpPr>
        <p:spPr>
          <a:xfrm>
            <a:off x="3202247" y="1056584"/>
            <a:ext cx="749300" cy="324485"/>
          </a:xfrm>
          <a:custGeom>
            <a:avLst/>
            <a:gdLst/>
            <a:ahLst/>
            <a:cxnLst/>
            <a:rect l="l" t="t" r="r" b="b"/>
            <a:pathLst>
              <a:path w="749300" h="324484">
                <a:moveTo>
                  <a:pt x="0" y="0"/>
                </a:moveTo>
                <a:lnTo>
                  <a:pt x="748699" y="0"/>
                </a:lnTo>
                <a:lnTo>
                  <a:pt x="748699" y="324388"/>
                </a:lnTo>
                <a:lnTo>
                  <a:pt x="0" y="324388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3" name="object 133"/>
          <p:cNvSpPr txBox="1"/>
          <p:nvPr/>
        </p:nvSpPr>
        <p:spPr>
          <a:xfrm>
            <a:off x="3334280" y="1106510"/>
            <a:ext cx="485775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B</a:t>
            </a:r>
            <a:r>
              <a:rPr sz="1800" dirty="0">
                <a:latin typeface="Calibri"/>
                <a:cs typeface="Calibri"/>
              </a:rPr>
              <a:t>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34" name="object 134"/>
          <p:cNvSpPr/>
          <p:nvPr/>
        </p:nvSpPr>
        <p:spPr>
          <a:xfrm>
            <a:off x="3209189" y="1444633"/>
            <a:ext cx="742315" cy="324485"/>
          </a:xfrm>
          <a:custGeom>
            <a:avLst/>
            <a:gdLst/>
            <a:ahLst/>
            <a:cxnLst/>
            <a:rect l="l" t="t" r="r" b="b"/>
            <a:pathLst>
              <a:path w="742314" h="324485">
                <a:moveTo>
                  <a:pt x="0" y="0"/>
                </a:moveTo>
                <a:lnTo>
                  <a:pt x="741757" y="0"/>
                </a:lnTo>
                <a:lnTo>
                  <a:pt x="741757" y="323928"/>
                </a:lnTo>
                <a:lnTo>
                  <a:pt x="0" y="323928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7C60C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5" name="object 135"/>
          <p:cNvSpPr txBox="1"/>
          <p:nvPr/>
        </p:nvSpPr>
        <p:spPr>
          <a:xfrm>
            <a:off x="3336386" y="1494330"/>
            <a:ext cx="487680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C</a:t>
            </a:r>
            <a:r>
              <a:rPr sz="1800" spc="-5" dirty="0">
                <a:latin typeface="Calibri"/>
                <a:cs typeface="Calibri"/>
              </a:rPr>
              <a:t>las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36" name="object 136"/>
          <p:cNvSpPr/>
          <p:nvPr/>
        </p:nvSpPr>
        <p:spPr>
          <a:xfrm>
            <a:off x="2308539" y="1045182"/>
            <a:ext cx="749300" cy="324485"/>
          </a:xfrm>
          <a:custGeom>
            <a:avLst/>
            <a:gdLst/>
            <a:ahLst/>
            <a:cxnLst/>
            <a:rect l="l" t="t" r="r" b="b"/>
            <a:pathLst>
              <a:path w="749300" h="324484">
                <a:moveTo>
                  <a:pt x="0" y="0"/>
                </a:moveTo>
                <a:lnTo>
                  <a:pt x="748699" y="0"/>
                </a:lnTo>
                <a:lnTo>
                  <a:pt x="748699" y="324388"/>
                </a:lnTo>
                <a:lnTo>
                  <a:pt x="0" y="324388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7" name="object 137"/>
          <p:cNvSpPr txBox="1"/>
          <p:nvPr/>
        </p:nvSpPr>
        <p:spPr>
          <a:xfrm>
            <a:off x="2440572" y="1095108"/>
            <a:ext cx="485775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B</a:t>
            </a:r>
            <a:r>
              <a:rPr sz="1800" dirty="0">
                <a:latin typeface="Calibri"/>
                <a:cs typeface="Calibri"/>
              </a:rPr>
              <a:t>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38" name="object 138"/>
          <p:cNvSpPr/>
          <p:nvPr/>
        </p:nvSpPr>
        <p:spPr>
          <a:xfrm>
            <a:off x="2315481" y="1433231"/>
            <a:ext cx="742315" cy="324485"/>
          </a:xfrm>
          <a:custGeom>
            <a:avLst/>
            <a:gdLst/>
            <a:ahLst/>
            <a:cxnLst/>
            <a:rect l="l" t="t" r="r" b="b"/>
            <a:pathLst>
              <a:path w="742314" h="324485">
                <a:moveTo>
                  <a:pt x="0" y="0"/>
                </a:moveTo>
                <a:lnTo>
                  <a:pt x="741757" y="0"/>
                </a:lnTo>
                <a:lnTo>
                  <a:pt x="741757" y="323928"/>
                </a:lnTo>
                <a:lnTo>
                  <a:pt x="0" y="323928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7C60C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9" name="object 139"/>
          <p:cNvSpPr txBox="1"/>
          <p:nvPr/>
        </p:nvSpPr>
        <p:spPr>
          <a:xfrm>
            <a:off x="2442678" y="1482928"/>
            <a:ext cx="487680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C</a:t>
            </a:r>
            <a:r>
              <a:rPr sz="1800" spc="-5" dirty="0">
                <a:latin typeface="Calibri"/>
                <a:cs typeface="Calibri"/>
              </a:rPr>
              <a:t>las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40" name="object 140"/>
          <p:cNvSpPr/>
          <p:nvPr/>
        </p:nvSpPr>
        <p:spPr>
          <a:xfrm>
            <a:off x="3418926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700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700" y="296651"/>
                </a:lnTo>
                <a:lnTo>
                  <a:pt x="178700" y="119132"/>
                </a:lnTo>
                <a:close/>
              </a:path>
              <a:path w="238760" h="297180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1" name="object 141"/>
          <p:cNvSpPr/>
          <p:nvPr/>
        </p:nvSpPr>
        <p:spPr>
          <a:xfrm>
            <a:off x="3418926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2" name="object 142"/>
          <p:cNvSpPr/>
          <p:nvPr/>
        </p:nvSpPr>
        <p:spPr>
          <a:xfrm>
            <a:off x="4179358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80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3" name="object 143"/>
          <p:cNvSpPr/>
          <p:nvPr/>
        </p:nvSpPr>
        <p:spPr>
          <a:xfrm>
            <a:off x="4179358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4" name="object 144"/>
          <p:cNvSpPr/>
          <p:nvPr/>
        </p:nvSpPr>
        <p:spPr>
          <a:xfrm>
            <a:off x="2679532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80">
                <a:moveTo>
                  <a:pt x="119132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5" name="object 145"/>
          <p:cNvSpPr/>
          <p:nvPr/>
        </p:nvSpPr>
        <p:spPr>
          <a:xfrm>
            <a:off x="2679532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6" name="object 146"/>
          <p:cNvSpPr txBox="1"/>
          <p:nvPr/>
        </p:nvSpPr>
        <p:spPr>
          <a:xfrm>
            <a:off x="5040871" y="1051190"/>
            <a:ext cx="259080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C</a:t>
            </a:r>
            <a:r>
              <a:rPr sz="2400" spc="-25" dirty="0">
                <a:solidFill>
                  <a:srgbClr val="C9492C"/>
                </a:solidFill>
                <a:latin typeface="Calibri"/>
                <a:cs typeface="Calibri"/>
              </a:rPr>
              <a:t>a</a:t>
            </a:r>
            <a:r>
              <a:rPr sz="2400" spc="-40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40" dirty="0">
                <a:solidFill>
                  <a:srgbClr val="C9492C"/>
                </a:solidFill>
                <a:latin typeface="Calibri"/>
                <a:cs typeface="Calibri"/>
              </a:rPr>
              <a:t>g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5" dirty="0">
                <a:solidFill>
                  <a:srgbClr val="C9492C"/>
                </a:solidFill>
                <a:latin typeface="Calibri"/>
                <a:cs typeface="Calibri"/>
              </a:rPr>
              <a:t>y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and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b</a:t>
            </a:r>
            <a:r>
              <a:rPr sz="2400" spc="-50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x </a:t>
            </a:r>
            <a:r>
              <a:rPr sz="2400" spc="-15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2400" spc="-6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an</a:t>
            </a:r>
            <a:r>
              <a:rPr sz="2400" spc="-25" dirty="0">
                <a:solidFill>
                  <a:srgbClr val="C9492C"/>
                </a:solidFill>
                <a:latin typeface="Calibri"/>
                <a:cs typeface="Calibri"/>
              </a:rPr>
              <a:t>s</a:t>
            </a:r>
            <a:r>
              <a:rPr sz="2400" spc="-45" dirty="0">
                <a:solidFill>
                  <a:srgbClr val="C9492C"/>
                </a:solidFill>
                <a:latin typeface="Calibri"/>
                <a:cs typeface="Calibri"/>
              </a:rPr>
              <a:t>f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C9492C"/>
                </a:solidFill>
                <a:latin typeface="Calibri"/>
                <a:cs typeface="Calibri"/>
              </a:rPr>
              <a:t>rm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p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er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spc="-45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20" dirty="0">
                <a:solidFill>
                  <a:srgbClr val="C9492C"/>
                </a:solidFill>
                <a:latin typeface="Calibri"/>
                <a:cs typeface="Calibri"/>
              </a:rPr>
              <a:t>g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io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47" name="object 147"/>
          <p:cNvSpPr txBox="1"/>
          <p:nvPr/>
        </p:nvSpPr>
        <p:spPr>
          <a:xfrm>
            <a:off x="2690623" y="4856455"/>
            <a:ext cx="109029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48" name="object 148"/>
          <p:cNvSpPr txBox="1"/>
          <p:nvPr/>
        </p:nvSpPr>
        <p:spPr>
          <a:xfrm>
            <a:off x="43854" y="5005427"/>
            <a:ext cx="142367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c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49" name="object 149"/>
          <p:cNvSpPr txBox="1"/>
          <p:nvPr/>
        </p:nvSpPr>
        <p:spPr>
          <a:xfrm>
            <a:off x="7902306" y="5229705"/>
            <a:ext cx="599440" cy="5308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499"/>
              </a:lnSpc>
            </a:pPr>
            <a:r>
              <a:rPr sz="1800" spc="-25" dirty="0">
                <a:latin typeface="Calibri"/>
                <a:cs typeface="Calibri"/>
              </a:rPr>
              <a:t>I</a:t>
            </a:r>
            <a:r>
              <a:rPr sz="1800" spc="-10" dirty="0">
                <a:latin typeface="Calibri"/>
                <a:cs typeface="Calibri"/>
              </a:rPr>
              <a:t>npu</a:t>
            </a:r>
            <a:r>
              <a:rPr sz="1800" dirty="0">
                <a:latin typeface="Calibri"/>
                <a:cs typeface="Calibri"/>
              </a:rPr>
              <a:t>t </a:t>
            </a:r>
            <a:r>
              <a:rPr sz="1800" spc="15" dirty="0">
                <a:latin typeface="Calibri"/>
                <a:cs typeface="Calibri"/>
              </a:rPr>
              <a:t>i</a:t>
            </a:r>
            <a:r>
              <a:rPr sz="1800" dirty="0">
                <a:latin typeface="Calibri"/>
                <a:cs typeface="Calibri"/>
              </a:rPr>
              <a:t>ma</a:t>
            </a:r>
            <a:r>
              <a:rPr sz="1800" spc="15" dirty="0">
                <a:latin typeface="Calibri"/>
                <a:cs typeface="Calibri"/>
              </a:rPr>
              <a:t>g</a:t>
            </a:r>
            <a:r>
              <a:rPr sz="1800" dirty="0">
                <a:latin typeface="Calibri"/>
                <a:cs typeface="Calibri"/>
              </a:rPr>
              <a:t>e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50" name="object 150"/>
          <p:cNvSpPr txBox="1"/>
          <p:nvPr/>
        </p:nvSpPr>
        <p:spPr>
          <a:xfrm>
            <a:off x="4790034" y="5750808"/>
            <a:ext cx="150368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51" name="object 151"/>
          <p:cNvSpPr txBox="1"/>
          <p:nvPr/>
        </p:nvSpPr>
        <p:spPr>
          <a:xfrm>
            <a:off x="120051" y="6243074"/>
            <a:ext cx="4531360" cy="127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spc="-5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shi</a:t>
            </a:r>
            <a:r>
              <a:rPr sz="800" spc="-10" dirty="0">
                <a:latin typeface="Calibri"/>
                <a:cs typeface="Calibri"/>
              </a:rPr>
              <a:t>ck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“</a:t>
            </a:r>
            <a:r>
              <a:rPr sz="800" spc="-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a</a:t>
            </a:r>
            <a:r>
              <a:rPr sz="800" spc="-5" dirty="0">
                <a:latin typeface="Calibri"/>
                <a:cs typeface="Calibri"/>
              </a:rPr>
              <a:t>st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spc="5" dirty="0">
                <a:latin typeface="Calibri"/>
                <a:cs typeface="Calibri"/>
              </a:rPr>
              <a:t>-</a:t>
            </a:r>
            <a:r>
              <a:rPr sz="800" spc="-5" dirty="0">
                <a:latin typeface="Calibri"/>
                <a:cs typeface="Calibri"/>
              </a:rPr>
              <a:t>C</a:t>
            </a:r>
            <a:r>
              <a:rPr sz="800" spc="-15" dirty="0">
                <a:latin typeface="Calibri"/>
                <a:cs typeface="Calibri"/>
              </a:rPr>
              <a:t>NN</a:t>
            </a:r>
            <a:r>
              <a:rPr sz="800" dirty="0">
                <a:latin typeface="Calibri"/>
                <a:cs typeface="Calibri"/>
              </a:rPr>
              <a:t>”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I</a:t>
            </a:r>
            <a:r>
              <a:rPr sz="800" spc="-5" dirty="0">
                <a:latin typeface="Calibri"/>
                <a:cs typeface="Calibri"/>
              </a:rPr>
              <a:t>CC</a:t>
            </a:r>
            <a:r>
              <a:rPr sz="800" dirty="0">
                <a:latin typeface="Calibri"/>
                <a:cs typeface="Calibri"/>
              </a:rPr>
              <a:t>V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2015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u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-5" dirty="0">
                <a:latin typeface="Calibri"/>
                <a:cs typeface="Calibri"/>
              </a:rPr>
              <a:t>e 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dirty="0">
                <a:latin typeface="Calibri"/>
                <a:cs typeface="Calibri"/>
              </a:rPr>
              <a:t>op</a:t>
            </a:r>
            <a:r>
              <a:rPr sz="800" spc="-5" dirty="0">
                <a:latin typeface="Calibri"/>
                <a:cs typeface="Calibri"/>
              </a:rPr>
              <a:t>y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o</a:t>
            </a:r>
            <a:r>
              <a:rPr sz="800" spc="-5" dirty="0">
                <a:latin typeface="Calibri"/>
                <a:cs typeface="Calibri"/>
              </a:rPr>
              <a:t>s</a:t>
            </a:r>
            <a:r>
              <a:rPr sz="800" dirty="0">
                <a:latin typeface="Calibri"/>
                <a:cs typeface="Calibri"/>
              </a:rPr>
              <a:t>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shi</a:t>
            </a:r>
            <a:r>
              <a:rPr sz="800" spc="-10" dirty="0">
                <a:latin typeface="Calibri"/>
                <a:cs typeface="Calibri"/>
              </a:rPr>
              <a:t>ck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2015</a:t>
            </a:r>
            <a:r>
              <a:rPr sz="800" spc="-5" dirty="0">
                <a:latin typeface="Calibri"/>
                <a:cs typeface="Calibri"/>
              </a:rPr>
              <a:t>;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o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rc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Re</a:t>
            </a:r>
            <a:r>
              <a:rPr sz="800" dirty="0">
                <a:latin typeface="Calibri"/>
                <a:cs typeface="Calibri"/>
              </a:rPr>
              <a:t>p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odu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spc="-10" dirty="0">
                <a:latin typeface="Calibri"/>
                <a:cs typeface="Calibri"/>
              </a:rPr>
              <a:t>w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p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-5" dirty="0">
                <a:latin typeface="Calibri"/>
                <a:cs typeface="Calibri"/>
              </a:rPr>
              <a:t>m</a:t>
            </a:r>
            <a:r>
              <a:rPr sz="800" dirty="0">
                <a:latin typeface="Calibri"/>
                <a:cs typeface="Calibri"/>
              </a:rPr>
              <a:t>ission.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152" name="object 152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53" name="object 15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66</a:t>
            </a:fld>
            <a:endParaRPr spc="-15" dirty="0"/>
          </a:p>
        </p:txBody>
      </p:sp>
      <p:sp>
        <p:nvSpPr>
          <p:cNvPr id="154" name="object 15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130" dirty="0"/>
              <a:t>F</a:t>
            </a:r>
            <a:r>
              <a:rPr spc="-15" dirty="0"/>
              <a:t>a</a:t>
            </a:r>
            <a:r>
              <a:rPr spc="-70" dirty="0"/>
              <a:t>s</a:t>
            </a:r>
            <a:r>
              <a:rPr spc="-15" dirty="0"/>
              <a:t>t</a:t>
            </a:r>
            <a:r>
              <a:rPr spc="-5" dirty="0"/>
              <a:t> </a:t>
            </a:r>
            <a:r>
              <a:rPr spc="-10" dirty="0"/>
              <a:t>R</a:t>
            </a:r>
            <a:r>
              <a:rPr dirty="0"/>
              <a:t>-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1063938" y="4613321"/>
            <a:ext cx="4664756" cy="154341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63938" y="4613321"/>
            <a:ext cx="4665345" cy="1543685"/>
          </a:xfrm>
          <a:custGeom>
            <a:avLst/>
            <a:gdLst/>
            <a:ahLst/>
            <a:cxnLst/>
            <a:rect l="l" t="t" r="r" b="b"/>
            <a:pathLst>
              <a:path w="4665345" h="1543685">
                <a:moveTo>
                  <a:pt x="0" y="1543418"/>
                </a:moveTo>
                <a:lnTo>
                  <a:pt x="1426562" y="0"/>
                </a:lnTo>
                <a:lnTo>
                  <a:pt x="4664757" y="0"/>
                </a:lnTo>
                <a:lnTo>
                  <a:pt x="3238195" y="1543418"/>
                </a:lnTo>
                <a:lnTo>
                  <a:pt x="0" y="1543418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111046" y="4306635"/>
            <a:ext cx="2248535" cy="1398905"/>
          </a:xfrm>
          <a:custGeom>
            <a:avLst/>
            <a:gdLst/>
            <a:ahLst/>
            <a:cxnLst/>
            <a:rect l="l" t="t" r="r" b="b"/>
            <a:pathLst>
              <a:path w="2248535" h="1398904">
                <a:moveTo>
                  <a:pt x="0" y="0"/>
                </a:moveTo>
                <a:lnTo>
                  <a:pt x="2248115" y="0"/>
                </a:lnTo>
                <a:lnTo>
                  <a:pt x="2248115" y="1398850"/>
                </a:lnTo>
                <a:lnTo>
                  <a:pt x="0" y="13988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359161" y="3840351"/>
            <a:ext cx="466725" cy="1865630"/>
          </a:xfrm>
          <a:custGeom>
            <a:avLst/>
            <a:gdLst/>
            <a:ahLst/>
            <a:cxnLst/>
            <a:rect l="l" t="t" r="r" b="b"/>
            <a:pathLst>
              <a:path w="466725" h="1865629">
                <a:moveTo>
                  <a:pt x="466284" y="0"/>
                </a:moveTo>
                <a:lnTo>
                  <a:pt x="0" y="466284"/>
                </a:lnTo>
                <a:lnTo>
                  <a:pt x="0" y="1865135"/>
                </a:lnTo>
                <a:lnTo>
                  <a:pt x="466284" y="1398851"/>
                </a:lnTo>
                <a:lnTo>
                  <a:pt x="466284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111046" y="3840351"/>
            <a:ext cx="2714625" cy="466725"/>
          </a:xfrm>
          <a:custGeom>
            <a:avLst/>
            <a:gdLst/>
            <a:ahLst/>
            <a:cxnLst/>
            <a:rect l="l" t="t" r="r" b="b"/>
            <a:pathLst>
              <a:path w="2714625" h="466725">
                <a:moveTo>
                  <a:pt x="2714400" y="0"/>
                </a:moveTo>
                <a:lnTo>
                  <a:pt x="466283" y="0"/>
                </a:lnTo>
                <a:lnTo>
                  <a:pt x="0" y="466284"/>
                </a:lnTo>
                <a:lnTo>
                  <a:pt x="2248115" y="466284"/>
                </a:lnTo>
                <a:lnTo>
                  <a:pt x="27144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111046" y="3840351"/>
            <a:ext cx="2714625" cy="1865630"/>
          </a:xfrm>
          <a:custGeom>
            <a:avLst/>
            <a:gdLst/>
            <a:ahLst/>
            <a:cxnLst/>
            <a:rect l="l" t="t" r="r" b="b"/>
            <a:pathLst>
              <a:path w="2714625" h="1865629">
                <a:moveTo>
                  <a:pt x="0" y="466283"/>
                </a:moveTo>
                <a:lnTo>
                  <a:pt x="466283" y="0"/>
                </a:lnTo>
                <a:lnTo>
                  <a:pt x="2714400" y="0"/>
                </a:lnTo>
                <a:lnTo>
                  <a:pt x="2714400" y="1398851"/>
                </a:lnTo>
                <a:lnTo>
                  <a:pt x="2248116" y="1865135"/>
                </a:lnTo>
                <a:lnTo>
                  <a:pt x="0" y="1865135"/>
                </a:lnTo>
                <a:lnTo>
                  <a:pt x="0" y="46628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111046" y="3840351"/>
            <a:ext cx="2714625" cy="466725"/>
          </a:xfrm>
          <a:custGeom>
            <a:avLst/>
            <a:gdLst/>
            <a:ahLst/>
            <a:cxnLst/>
            <a:rect l="l" t="t" r="r" b="b"/>
            <a:pathLst>
              <a:path w="2714625" h="466725">
                <a:moveTo>
                  <a:pt x="0" y="466283"/>
                </a:moveTo>
                <a:lnTo>
                  <a:pt x="2248116" y="466283"/>
                </a:lnTo>
                <a:lnTo>
                  <a:pt x="271440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359162" y="4306635"/>
            <a:ext cx="0" cy="1398905"/>
          </a:xfrm>
          <a:custGeom>
            <a:avLst/>
            <a:gdLst/>
            <a:ahLst/>
            <a:cxnLst/>
            <a:rect l="l" t="t" r="r" b="b"/>
            <a:pathLst>
              <a:path h="1398904">
                <a:moveTo>
                  <a:pt x="0" y="0"/>
                </a:moveTo>
                <a:lnTo>
                  <a:pt x="0" y="1398851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2690623" y="4856455"/>
            <a:ext cx="109029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2111046" y="3301071"/>
            <a:ext cx="2714625" cy="458470"/>
          </a:xfrm>
          <a:custGeom>
            <a:avLst/>
            <a:gdLst/>
            <a:ahLst/>
            <a:cxnLst/>
            <a:rect l="l" t="t" r="r" b="b"/>
            <a:pathLst>
              <a:path w="2714625" h="458470">
                <a:moveTo>
                  <a:pt x="2714400" y="0"/>
                </a:moveTo>
                <a:lnTo>
                  <a:pt x="423555" y="0"/>
                </a:lnTo>
                <a:lnTo>
                  <a:pt x="0" y="458247"/>
                </a:lnTo>
                <a:lnTo>
                  <a:pt x="2290845" y="458247"/>
                </a:lnTo>
                <a:lnTo>
                  <a:pt x="2714400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111046" y="3301071"/>
            <a:ext cx="2714625" cy="458470"/>
          </a:xfrm>
          <a:custGeom>
            <a:avLst/>
            <a:gdLst/>
            <a:ahLst/>
            <a:cxnLst/>
            <a:rect l="l" t="t" r="r" b="b"/>
            <a:pathLst>
              <a:path w="2714625" h="458470">
                <a:moveTo>
                  <a:pt x="0" y="458248"/>
                </a:moveTo>
                <a:lnTo>
                  <a:pt x="423555" y="0"/>
                </a:lnTo>
                <a:lnTo>
                  <a:pt x="2714400" y="0"/>
                </a:lnTo>
                <a:lnTo>
                  <a:pt x="2290845" y="458248"/>
                </a:lnTo>
                <a:lnTo>
                  <a:pt x="0" y="458248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3288479" y="3781930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699" y="119132"/>
                </a:moveTo>
                <a:lnTo>
                  <a:pt x="59565" y="119132"/>
                </a:lnTo>
                <a:lnTo>
                  <a:pt x="59565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79">
                <a:moveTo>
                  <a:pt x="119132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288479" y="3781930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359714" y="3408926"/>
            <a:ext cx="753745" cy="292735"/>
          </a:xfrm>
          <a:custGeom>
            <a:avLst/>
            <a:gdLst/>
            <a:ahLst/>
            <a:cxnLst/>
            <a:rect l="l" t="t" r="r" b="b"/>
            <a:pathLst>
              <a:path w="753744" h="292735">
                <a:moveTo>
                  <a:pt x="753427" y="0"/>
                </a:moveTo>
                <a:lnTo>
                  <a:pt x="270104" y="0"/>
                </a:lnTo>
                <a:lnTo>
                  <a:pt x="0" y="292228"/>
                </a:lnTo>
                <a:lnTo>
                  <a:pt x="483322" y="292228"/>
                </a:lnTo>
                <a:lnTo>
                  <a:pt x="753427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359714" y="3408926"/>
            <a:ext cx="753745" cy="292735"/>
          </a:xfrm>
          <a:custGeom>
            <a:avLst/>
            <a:gdLst/>
            <a:ahLst/>
            <a:cxnLst/>
            <a:rect l="l" t="t" r="r" b="b"/>
            <a:pathLst>
              <a:path w="753744" h="292735">
                <a:moveTo>
                  <a:pt x="0" y="292229"/>
                </a:moveTo>
                <a:lnTo>
                  <a:pt x="270104" y="0"/>
                </a:lnTo>
                <a:lnTo>
                  <a:pt x="753427" y="0"/>
                </a:lnTo>
                <a:lnTo>
                  <a:pt x="483322" y="292229"/>
                </a:lnTo>
                <a:lnTo>
                  <a:pt x="0" y="292229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3091491" y="3534757"/>
            <a:ext cx="857885" cy="119380"/>
          </a:xfrm>
          <a:custGeom>
            <a:avLst/>
            <a:gdLst/>
            <a:ahLst/>
            <a:cxnLst/>
            <a:rect l="l" t="t" r="r" b="b"/>
            <a:pathLst>
              <a:path w="857885" h="119379">
                <a:moveTo>
                  <a:pt x="857519" y="0"/>
                </a:moveTo>
                <a:lnTo>
                  <a:pt x="110112" y="0"/>
                </a:lnTo>
                <a:lnTo>
                  <a:pt x="0" y="119132"/>
                </a:lnTo>
                <a:lnTo>
                  <a:pt x="747406" y="119132"/>
                </a:lnTo>
                <a:lnTo>
                  <a:pt x="85751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3091491" y="3534757"/>
            <a:ext cx="857885" cy="119380"/>
          </a:xfrm>
          <a:custGeom>
            <a:avLst/>
            <a:gdLst/>
            <a:ahLst/>
            <a:cxnLst/>
            <a:rect l="l" t="t" r="r" b="b"/>
            <a:pathLst>
              <a:path w="857885" h="119379">
                <a:moveTo>
                  <a:pt x="0" y="119133"/>
                </a:moveTo>
                <a:lnTo>
                  <a:pt x="110113" y="0"/>
                </a:lnTo>
                <a:lnTo>
                  <a:pt x="857520" y="0"/>
                </a:lnTo>
                <a:lnTo>
                  <a:pt x="74740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3949100" y="3358371"/>
            <a:ext cx="671830" cy="342900"/>
          </a:xfrm>
          <a:custGeom>
            <a:avLst/>
            <a:gdLst/>
            <a:ahLst/>
            <a:cxnLst/>
            <a:rect l="l" t="t" r="r" b="b"/>
            <a:pathLst>
              <a:path w="671829" h="342900">
                <a:moveTo>
                  <a:pt x="671448" y="0"/>
                </a:moveTo>
                <a:lnTo>
                  <a:pt x="316710" y="0"/>
                </a:lnTo>
                <a:lnTo>
                  <a:pt x="0" y="342653"/>
                </a:lnTo>
                <a:lnTo>
                  <a:pt x="354737" y="342653"/>
                </a:lnTo>
                <a:lnTo>
                  <a:pt x="67144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949100" y="3358371"/>
            <a:ext cx="671830" cy="342900"/>
          </a:xfrm>
          <a:custGeom>
            <a:avLst/>
            <a:gdLst/>
            <a:ahLst/>
            <a:cxnLst/>
            <a:rect l="l" t="t" r="r" b="b"/>
            <a:pathLst>
              <a:path w="671829" h="342900">
                <a:moveTo>
                  <a:pt x="0" y="342654"/>
                </a:moveTo>
                <a:lnTo>
                  <a:pt x="316711" y="0"/>
                </a:lnTo>
                <a:lnTo>
                  <a:pt x="671449" y="0"/>
                </a:lnTo>
                <a:lnTo>
                  <a:pt x="354737" y="342654"/>
                </a:lnTo>
                <a:lnTo>
                  <a:pt x="0" y="3426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672797" y="320220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700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700" y="296651"/>
                </a:lnTo>
                <a:lnTo>
                  <a:pt x="178700" y="119132"/>
                </a:lnTo>
                <a:close/>
              </a:path>
              <a:path w="238760" h="297179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672797" y="320220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414311" y="331174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79">
                <a:moveTo>
                  <a:pt x="119132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3414311" y="331174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155823" y="3252769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700" y="119133"/>
                </a:moveTo>
                <a:lnTo>
                  <a:pt x="59566" y="119133"/>
                </a:lnTo>
                <a:lnTo>
                  <a:pt x="59566" y="296651"/>
                </a:lnTo>
                <a:lnTo>
                  <a:pt x="178700" y="296651"/>
                </a:lnTo>
                <a:lnTo>
                  <a:pt x="178700" y="119133"/>
                </a:lnTo>
                <a:close/>
              </a:path>
              <a:path w="238760" h="297179">
                <a:moveTo>
                  <a:pt x="119133" y="0"/>
                </a:moveTo>
                <a:lnTo>
                  <a:pt x="0" y="119133"/>
                </a:lnTo>
                <a:lnTo>
                  <a:pt x="238265" y="119133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155823" y="3252769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520001" y="2986502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30" h="175894">
                <a:moveTo>
                  <a:pt x="557328" y="0"/>
                </a:moveTo>
                <a:lnTo>
                  <a:pt x="162443" y="0"/>
                </a:lnTo>
                <a:lnTo>
                  <a:pt x="0" y="175750"/>
                </a:lnTo>
                <a:lnTo>
                  <a:pt x="394884" y="175750"/>
                </a:lnTo>
                <a:lnTo>
                  <a:pt x="55732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520001" y="2986502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30" h="175894">
                <a:moveTo>
                  <a:pt x="0" y="175750"/>
                </a:moveTo>
                <a:lnTo>
                  <a:pt x="162443" y="0"/>
                </a:lnTo>
                <a:lnTo>
                  <a:pt x="557329" y="0"/>
                </a:lnTo>
                <a:lnTo>
                  <a:pt x="394885" y="175750"/>
                </a:lnTo>
                <a:lnTo>
                  <a:pt x="0" y="17575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3303459" y="3040128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557329" y="0"/>
                </a:moveTo>
                <a:lnTo>
                  <a:pt x="162443" y="0"/>
                </a:lnTo>
                <a:lnTo>
                  <a:pt x="0" y="175750"/>
                </a:lnTo>
                <a:lnTo>
                  <a:pt x="394884" y="175750"/>
                </a:lnTo>
                <a:lnTo>
                  <a:pt x="55732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3303459" y="3040128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0" y="175750"/>
                </a:moveTo>
                <a:lnTo>
                  <a:pt x="162443" y="0"/>
                </a:lnTo>
                <a:lnTo>
                  <a:pt x="557329" y="0"/>
                </a:lnTo>
                <a:lnTo>
                  <a:pt x="394885" y="175750"/>
                </a:lnTo>
                <a:lnTo>
                  <a:pt x="0" y="17575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4064820" y="3028589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557329" y="0"/>
                </a:moveTo>
                <a:lnTo>
                  <a:pt x="162444" y="0"/>
                </a:lnTo>
                <a:lnTo>
                  <a:pt x="0" y="175750"/>
                </a:lnTo>
                <a:lnTo>
                  <a:pt x="394886" y="175750"/>
                </a:lnTo>
                <a:lnTo>
                  <a:pt x="55732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4064820" y="3028589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0" y="175750"/>
                </a:moveTo>
                <a:lnTo>
                  <a:pt x="162443" y="0"/>
                </a:lnTo>
                <a:lnTo>
                  <a:pt x="557329" y="0"/>
                </a:lnTo>
                <a:lnTo>
                  <a:pt x="394885" y="175750"/>
                </a:lnTo>
                <a:lnTo>
                  <a:pt x="0" y="17575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583240" y="3556189"/>
            <a:ext cx="1071880" cy="76200"/>
          </a:xfrm>
          <a:custGeom>
            <a:avLst/>
            <a:gdLst/>
            <a:ahLst/>
            <a:cxnLst/>
            <a:rect l="l" t="t" r="r" b="b"/>
            <a:pathLst>
              <a:path w="1071880" h="76200">
                <a:moveTo>
                  <a:pt x="0" y="28573"/>
                </a:moveTo>
                <a:lnTo>
                  <a:pt x="0" y="47623"/>
                </a:lnTo>
                <a:lnTo>
                  <a:pt x="995404" y="47625"/>
                </a:lnTo>
                <a:lnTo>
                  <a:pt x="995404" y="76200"/>
                </a:lnTo>
                <a:lnTo>
                  <a:pt x="1071604" y="38100"/>
                </a:lnTo>
                <a:lnTo>
                  <a:pt x="1052554" y="28575"/>
                </a:lnTo>
                <a:lnTo>
                  <a:pt x="0" y="28573"/>
                </a:lnTo>
                <a:close/>
              </a:path>
              <a:path w="1071880" h="76200">
                <a:moveTo>
                  <a:pt x="995404" y="0"/>
                </a:moveTo>
                <a:lnTo>
                  <a:pt x="995404" y="28575"/>
                </a:lnTo>
                <a:lnTo>
                  <a:pt x="1052554" y="28575"/>
                </a:lnTo>
                <a:lnTo>
                  <a:pt x="995404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/>
          <p:nvPr/>
        </p:nvSpPr>
        <p:spPr>
          <a:xfrm>
            <a:off x="4740203" y="2866719"/>
            <a:ext cx="2752725" cy="17519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3820" marR="5080" indent="-71755">
              <a:lnSpc>
                <a:spcPct val="133100"/>
              </a:lnSpc>
            </a:pPr>
            <a:r>
              <a:rPr sz="2400" spc="-20" dirty="0">
                <a:solidFill>
                  <a:srgbClr val="C9492C"/>
                </a:solidFill>
                <a:latin typeface="Calibri"/>
                <a:cs typeface="Calibri"/>
              </a:rPr>
              <a:t>C</a:t>
            </a:r>
            <a:r>
              <a:rPr sz="2400" spc="-5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p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+ </a:t>
            </a:r>
            <a:r>
              <a:rPr sz="2400" spc="-6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si</a:t>
            </a:r>
            <a:r>
              <a:rPr sz="2400" spc="-55" dirty="0">
                <a:solidFill>
                  <a:srgbClr val="C9492C"/>
                </a:solidFill>
                <a:latin typeface="Calibri"/>
                <a:cs typeface="Calibri"/>
              </a:rPr>
              <a:t>z</a:t>
            </a:r>
            <a:r>
              <a:rPr sz="2400" spc="-15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spc="-55" dirty="0">
                <a:solidFill>
                  <a:srgbClr val="C9492C"/>
                </a:solidFill>
                <a:latin typeface="Calibri"/>
                <a:cs typeface="Calibri"/>
              </a:rPr>
              <a:t>f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25" dirty="0">
                <a:solidFill>
                  <a:srgbClr val="C9492C"/>
                </a:solidFill>
                <a:latin typeface="Calibri"/>
                <a:cs typeface="Calibri"/>
              </a:rPr>
              <a:t>a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u</a:t>
            </a:r>
            <a:r>
              <a:rPr sz="2400" spc="-4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s </a:t>
            </a: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6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  <a:p>
            <a:pPr marL="169545" marR="356870">
              <a:lnSpc>
                <a:spcPts val="2970"/>
              </a:lnSpc>
              <a:spcBef>
                <a:spcPts val="1515"/>
              </a:spcBef>
            </a:pPr>
            <a:r>
              <a:rPr sz="2500" spc="-25" dirty="0">
                <a:latin typeface="Calibri"/>
                <a:cs typeface="Calibri"/>
              </a:rPr>
              <a:t>R</a:t>
            </a:r>
            <a:r>
              <a:rPr sz="2500" spc="-5" dirty="0">
                <a:latin typeface="Calibri"/>
                <a:cs typeface="Calibri"/>
              </a:rPr>
              <a:t>u</a:t>
            </a:r>
            <a:r>
              <a:rPr sz="2500" dirty="0">
                <a:latin typeface="Calibri"/>
                <a:cs typeface="Calibri"/>
              </a:rPr>
              <a:t>n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35" dirty="0">
                <a:latin typeface="Calibri"/>
                <a:cs typeface="Calibri"/>
              </a:rPr>
              <a:t>w</a:t>
            </a:r>
            <a:r>
              <a:rPr sz="2500" spc="-5" dirty="0">
                <a:latin typeface="Calibri"/>
                <a:cs typeface="Calibri"/>
              </a:rPr>
              <a:t>h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th</a:t>
            </a:r>
            <a:r>
              <a:rPr sz="2500" spc="-65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5" dirty="0">
                <a:latin typeface="Calibri"/>
                <a:cs typeface="Calibri"/>
              </a:rPr>
              <a:t>ug</a:t>
            </a:r>
            <a:r>
              <a:rPr sz="2500" dirty="0">
                <a:latin typeface="Calibri"/>
                <a:cs typeface="Calibri"/>
              </a:rPr>
              <a:t>h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4811205" y="2183262"/>
            <a:ext cx="2545715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70" dirty="0">
                <a:latin typeface="Calibri"/>
                <a:cs typeface="Calibri"/>
              </a:rPr>
              <a:t>P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8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20" dirty="0">
                <a:latin typeface="Calibri"/>
                <a:cs typeface="Calibri"/>
              </a:rPr>
              <a:t> </a:t>
            </a:r>
            <a:r>
              <a:rPr sz="2500" spc="-35" dirty="0">
                <a:latin typeface="Calibri"/>
                <a:cs typeface="Calibri"/>
              </a:rPr>
              <a:t>Ne</a:t>
            </a:r>
            <a:r>
              <a:rPr sz="2500" spc="-10" dirty="0">
                <a:latin typeface="Calibri"/>
                <a:cs typeface="Calibri"/>
              </a:rPr>
              <a:t>t</a:t>
            </a:r>
            <a:r>
              <a:rPr sz="2500" spc="-55" dirty="0">
                <a:latin typeface="Calibri"/>
                <a:cs typeface="Calibri"/>
              </a:rPr>
              <a:t>w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20" dirty="0">
                <a:latin typeface="Calibri"/>
                <a:cs typeface="Calibri"/>
              </a:rPr>
              <a:t>r</a:t>
            </a:r>
            <a:r>
              <a:rPr sz="2500" spc="-15" dirty="0">
                <a:latin typeface="Calibri"/>
                <a:cs typeface="Calibri"/>
              </a:rPr>
              <a:t>k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43854" y="3909057"/>
            <a:ext cx="1771650" cy="14268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900"/>
              </a:lnSpc>
            </a:pPr>
            <a:r>
              <a:rPr sz="2400" spc="-5" dirty="0">
                <a:latin typeface="Calibri"/>
                <a:cs typeface="Calibri"/>
              </a:rPr>
              <a:t>“</a:t>
            </a:r>
            <a:r>
              <a:rPr sz="2400" spc="-10" dirty="0">
                <a:latin typeface="Calibri"/>
                <a:cs typeface="Calibri"/>
              </a:rPr>
              <a:t>B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”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0" dirty="0">
                <a:latin typeface="Calibri"/>
                <a:cs typeface="Calibri"/>
              </a:rPr>
              <a:t>k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5" dirty="0">
                <a:latin typeface="Calibri"/>
                <a:cs typeface="Calibri"/>
              </a:rPr>
              <a:t>Al</a:t>
            </a:r>
            <a:r>
              <a:rPr sz="2400" spc="-6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xN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0" dirty="0">
                <a:latin typeface="Calibri"/>
                <a:cs typeface="Calibri"/>
              </a:rPr>
              <a:t>V</a:t>
            </a:r>
            <a:r>
              <a:rPr sz="2400" spc="-25" dirty="0">
                <a:latin typeface="Calibri"/>
                <a:cs typeface="Calibri"/>
              </a:rPr>
              <a:t>GG</a:t>
            </a:r>
            <a:r>
              <a:rPr sz="2400" spc="-10" dirty="0">
                <a:latin typeface="Calibri"/>
                <a:cs typeface="Calibri"/>
              </a:rPr>
              <a:t>, 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c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81478" y="2080366"/>
            <a:ext cx="1985645" cy="14268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900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7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oIs</a:t>
            </a:r>
            <a:r>
              <a:rPr sz="2400" dirty="0">
                <a:latin typeface="Calibri"/>
                <a:cs typeface="Calibri"/>
              </a:rPr>
              <a:t>) </a:t>
            </a:r>
            <a:r>
              <a:rPr sz="2400" spc="-5" dirty="0">
                <a:latin typeface="Calibri"/>
                <a:cs typeface="Calibri"/>
              </a:rPr>
              <a:t>f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2983329" y="2123677"/>
            <a:ext cx="108585" cy="648970"/>
          </a:xfrm>
          <a:custGeom>
            <a:avLst/>
            <a:gdLst/>
            <a:ahLst/>
            <a:cxnLst/>
            <a:rect l="l" t="t" r="r" b="b"/>
            <a:pathLst>
              <a:path w="108585" h="648969">
                <a:moveTo>
                  <a:pt x="108162" y="0"/>
                </a:moveTo>
                <a:lnTo>
                  <a:pt x="0" y="108160"/>
                </a:lnTo>
                <a:lnTo>
                  <a:pt x="0" y="648914"/>
                </a:lnTo>
                <a:lnTo>
                  <a:pt x="108162" y="540752"/>
                </a:lnTo>
                <a:lnTo>
                  <a:pt x="108162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2585304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30" h="108585">
                <a:moveTo>
                  <a:pt x="506186" y="0"/>
                </a:moveTo>
                <a:lnTo>
                  <a:pt x="108162" y="0"/>
                </a:lnTo>
                <a:lnTo>
                  <a:pt x="0" y="108160"/>
                </a:lnTo>
                <a:lnTo>
                  <a:pt x="398024" y="108160"/>
                </a:lnTo>
                <a:lnTo>
                  <a:pt x="5061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2585304" y="2123677"/>
            <a:ext cx="506730" cy="648970"/>
          </a:xfrm>
          <a:custGeom>
            <a:avLst/>
            <a:gdLst/>
            <a:ahLst/>
            <a:cxnLst/>
            <a:rect l="l" t="t" r="r" b="b"/>
            <a:pathLst>
              <a:path w="506730" h="648969">
                <a:moveTo>
                  <a:pt x="0" y="108161"/>
                </a:moveTo>
                <a:lnTo>
                  <a:pt x="108161" y="0"/>
                </a:lnTo>
                <a:lnTo>
                  <a:pt x="506186" y="0"/>
                </a:lnTo>
                <a:lnTo>
                  <a:pt x="506186" y="540752"/>
                </a:lnTo>
                <a:lnTo>
                  <a:pt x="398024" y="648914"/>
                </a:lnTo>
                <a:lnTo>
                  <a:pt x="0" y="648914"/>
                </a:lnTo>
                <a:lnTo>
                  <a:pt x="0" y="10816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2585304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30" h="108585">
                <a:moveTo>
                  <a:pt x="0" y="108161"/>
                </a:moveTo>
                <a:lnTo>
                  <a:pt x="398024" y="108161"/>
                </a:lnTo>
                <a:lnTo>
                  <a:pt x="506186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2983329" y="2231839"/>
            <a:ext cx="0" cy="541020"/>
          </a:xfrm>
          <a:custGeom>
            <a:avLst/>
            <a:gdLst/>
            <a:ahLst/>
            <a:cxnLst/>
            <a:rect l="l" t="t" r="r" b="b"/>
            <a:pathLst>
              <a:path h="541019">
                <a:moveTo>
                  <a:pt x="0" y="0"/>
                </a:moveTo>
                <a:lnTo>
                  <a:pt x="0" y="540752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 txBox="1"/>
          <p:nvPr/>
        </p:nvSpPr>
        <p:spPr>
          <a:xfrm>
            <a:off x="2681701" y="2304431"/>
            <a:ext cx="228600" cy="39624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latin typeface="Calibri"/>
                <a:cs typeface="Calibri"/>
              </a:rPr>
              <a:t>C</a:t>
            </a:r>
            <a:r>
              <a:rPr sz="1600" dirty="0">
                <a:latin typeface="Calibri"/>
                <a:cs typeface="Calibri"/>
              </a:rPr>
              <a:t>NN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45" name="object 45"/>
          <p:cNvSpPr/>
          <p:nvPr/>
        </p:nvSpPr>
        <p:spPr>
          <a:xfrm>
            <a:off x="3727053" y="2124447"/>
            <a:ext cx="108585" cy="648970"/>
          </a:xfrm>
          <a:custGeom>
            <a:avLst/>
            <a:gdLst/>
            <a:ahLst/>
            <a:cxnLst/>
            <a:rect l="l" t="t" r="r" b="b"/>
            <a:pathLst>
              <a:path w="108585" h="648969">
                <a:moveTo>
                  <a:pt x="108162" y="0"/>
                </a:moveTo>
                <a:lnTo>
                  <a:pt x="0" y="108160"/>
                </a:lnTo>
                <a:lnTo>
                  <a:pt x="0" y="648914"/>
                </a:lnTo>
                <a:lnTo>
                  <a:pt x="108162" y="540752"/>
                </a:lnTo>
                <a:lnTo>
                  <a:pt x="108162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3329029" y="212444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506186" y="0"/>
                </a:moveTo>
                <a:lnTo>
                  <a:pt x="108162" y="0"/>
                </a:lnTo>
                <a:lnTo>
                  <a:pt x="0" y="108160"/>
                </a:lnTo>
                <a:lnTo>
                  <a:pt x="398024" y="108160"/>
                </a:lnTo>
                <a:lnTo>
                  <a:pt x="5061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3329029" y="2124447"/>
            <a:ext cx="506730" cy="648970"/>
          </a:xfrm>
          <a:custGeom>
            <a:avLst/>
            <a:gdLst/>
            <a:ahLst/>
            <a:cxnLst/>
            <a:rect l="l" t="t" r="r" b="b"/>
            <a:pathLst>
              <a:path w="506729" h="648969">
                <a:moveTo>
                  <a:pt x="0" y="108161"/>
                </a:moveTo>
                <a:lnTo>
                  <a:pt x="108161" y="0"/>
                </a:lnTo>
                <a:lnTo>
                  <a:pt x="506186" y="0"/>
                </a:lnTo>
                <a:lnTo>
                  <a:pt x="506186" y="540752"/>
                </a:lnTo>
                <a:lnTo>
                  <a:pt x="398024" y="648914"/>
                </a:lnTo>
                <a:lnTo>
                  <a:pt x="0" y="648914"/>
                </a:lnTo>
                <a:lnTo>
                  <a:pt x="0" y="10816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3329029" y="212444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0" y="108161"/>
                </a:moveTo>
                <a:lnTo>
                  <a:pt x="398024" y="108161"/>
                </a:lnTo>
                <a:lnTo>
                  <a:pt x="506186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3727053" y="2232608"/>
            <a:ext cx="0" cy="541020"/>
          </a:xfrm>
          <a:custGeom>
            <a:avLst/>
            <a:gdLst/>
            <a:ahLst/>
            <a:cxnLst/>
            <a:rect l="l" t="t" r="r" b="b"/>
            <a:pathLst>
              <a:path h="541019">
                <a:moveTo>
                  <a:pt x="0" y="0"/>
                </a:moveTo>
                <a:lnTo>
                  <a:pt x="0" y="540752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 txBox="1"/>
          <p:nvPr/>
        </p:nvSpPr>
        <p:spPr>
          <a:xfrm>
            <a:off x="3425426" y="2305200"/>
            <a:ext cx="228600" cy="39624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latin typeface="Calibri"/>
                <a:cs typeface="Calibri"/>
              </a:rPr>
              <a:t>C</a:t>
            </a:r>
            <a:r>
              <a:rPr sz="1600" dirty="0">
                <a:latin typeface="Calibri"/>
                <a:cs typeface="Calibri"/>
              </a:rPr>
              <a:t>NN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51" name="object 51"/>
          <p:cNvSpPr/>
          <p:nvPr/>
        </p:nvSpPr>
        <p:spPr>
          <a:xfrm>
            <a:off x="4488414" y="2123677"/>
            <a:ext cx="108585" cy="648970"/>
          </a:xfrm>
          <a:custGeom>
            <a:avLst/>
            <a:gdLst/>
            <a:ahLst/>
            <a:cxnLst/>
            <a:rect l="l" t="t" r="r" b="b"/>
            <a:pathLst>
              <a:path w="108585" h="648969">
                <a:moveTo>
                  <a:pt x="108162" y="0"/>
                </a:moveTo>
                <a:lnTo>
                  <a:pt x="0" y="108160"/>
                </a:lnTo>
                <a:lnTo>
                  <a:pt x="0" y="648914"/>
                </a:lnTo>
                <a:lnTo>
                  <a:pt x="108162" y="540752"/>
                </a:lnTo>
                <a:lnTo>
                  <a:pt x="108162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4090390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506186" y="0"/>
                </a:moveTo>
                <a:lnTo>
                  <a:pt x="108162" y="0"/>
                </a:lnTo>
                <a:lnTo>
                  <a:pt x="0" y="108160"/>
                </a:lnTo>
                <a:lnTo>
                  <a:pt x="398024" y="108160"/>
                </a:lnTo>
                <a:lnTo>
                  <a:pt x="5061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4090390" y="2123677"/>
            <a:ext cx="506730" cy="648970"/>
          </a:xfrm>
          <a:custGeom>
            <a:avLst/>
            <a:gdLst/>
            <a:ahLst/>
            <a:cxnLst/>
            <a:rect l="l" t="t" r="r" b="b"/>
            <a:pathLst>
              <a:path w="506729" h="648969">
                <a:moveTo>
                  <a:pt x="0" y="108161"/>
                </a:moveTo>
                <a:lnTo>
                  <a:pt x="108161" y="0"/>
                </a:lnTo>
                <a:lnTo>
                  <a:pt x="506186" y="0"/>
                </a:lnTo>
                <a:lnTo>
                  <a:pt x="506186" y="540752"/>
                </a:lnTo>
                <a:lnTo>
                  <a:pt x="398024" y="648914"/>
                </a:lnTo>
                <a:lnTo>
                  <a:pt x="0" y="648914"/>
                </a:lnTo>
                <a:lnTo>
                  <a:pt x="0" y="10816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4090390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0" y="108161"/>
                </a:moveTo>
                <a:lnTo>
                  <a:pt x="398024" y="108161"/>
                </a:lnTo>
                <a:lnTo>
                  <a:pt x="506186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4488415" y="2231839"/>
            <a:ext cx="0" cy="541020"/>
          </a:xfrm>
          <a:custGeom>
            <a:avLst/>
            <a:gdLst/>
            <a:ahLst/>
            <a:cxnLst/>
            <a:rect l="l" t="t" r="r" b="b"/>
            <a:pathLst>
              <a:path h="541019">
                <a:moveTo>
                  <a:pt x="0" y="0"/>
                </a:moveTo>
                <a:lnTo>
                  <a:pt x="0" y="540752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 txBox="1"/>
          <p:nvPr/>
        </p:nvSpPr>
        <p:spPr>
          <a:xfrm>
            <a:off x="4186787" y="2304431"/>
            <a:ext cx="228600" cy="39624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latin typeface="Calibri"/>
                <a:cs typeface="Calibri"/>
              </a:rPr>
              <a:t>C</a:t>
            </a:r>
            <a:r>
              <a:rPr sz="1600" dirty="0">
                <a:latin typeface="Calibri"/>
                <a:cs typeface="Calibri"/>
              </a:rPr>
              <a:t>NN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57" name="object 57"/>
          <p:cNvSpPr/>
          <p:nvPr/>
        </p:nvSpPr>
        <p:spPr>
          <a:xfrm>
            <a:off x="2685738" y="279892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80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2685738" y="279892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3414311" y="278718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3"/>
                </a:moveTo>
                <a:lnTo>
                  <a:pt x="59566" y="119133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3"/>
                </a:lnTo>
                <a:close/>
              </a:path>
              <a:path w="238760" h="297180">
                <a:moveTo>
                  <a:pt x="119132" y="0"/>
                </a:moveTo>
                <a:lnTo>
                  <a:pt x="0" y="119133"/>
                </a:lnTo>
                <a:lnTo>
                  <a:pt x="238265" y="119133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3414311" y="278718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4177860" y="279785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3"/>
                </a:moveTo>
                <a:lnTo>
                  <a:pt x="59565" y="119133"/>
                </a:lnTo>
                <a:lnTo>
                  <a:pt x="59565" y="296651"/>
                </a:lnTo>
                <a:lnTo>
                  <a:pt x="178699" y="296651"/>
                </a:lnTo>
                <a:lnTo>
                  <a:pt x="178699" y="119133"/>
                </a:lnTo>
                <a:close/>
              </a:path>
              <a:path w="238760" h="297180">
                <a:moveTo>
                  <a:pt x="119132" y="0"/>
                </a:moveTo>
                <a:lnTo>
                  <a:pt x="0" y="119133"/>
                </a:lnTo>
                <a:lnTo>
                  <a:pt x="238265" y="119133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4177860" y="279785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 txBox="1"/>
          <p:nvPr/>
        </p:nvSpPr>
        <p:spPr>
          <a:xfrm>
            <a:off x="4083448" y="1056584"/>
            <a:ext cx="749300" cy="324485"/>
          </a:xfrm>
          <a:prstGeom prst="rect">
            <a:avLst/>
          </a:prstGeom>
          <a:ln w="19050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462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B</a:t>
            </a:r>
            <a:r>
              <a:rPr sz="1800" dirty="0">
                <a:latin typeface="Calibri"/>
                <a:cs typeface="Calibri"/>
              </a:rPr>
              <a:t>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4" name="object 64"/>
          <p:cNvSpPr txBox="1"/>
          <p:nvPr/>
        </p:nvSpPr>
        <p:spPr>
          <a:xfrm>
            <a:off x="4090390" y="1444633"/>
            <a:ext cx="742315" cy="324485"/>
          </a:xfrm>
          <a:prstGeom prst="rect">
            <a:avLst/>
          </a:prstGeom>
          <a:ln w="1905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0175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C</a:t>
            </a:r>
            <a:r>
              <a:rPr sz="1800" spc="-5" dirty="0">
                <a:latin typeface="Calibri"/>
                <a:cs typeface="Calibri"/>
              </a:rPr>
              <a:t>las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5" name="object 65"/>
          <p:cNvSpPr txBox="1"/>
          <p:nvPr/>
        </p:nvSpPr>
        <p:spPr>
          <a:xfrm>
            <a:off x="3202247" y="1056584"/>
            <a:ext cx="749300" cy="324485"/>
          </a:xfrm>
          <a:prstGeom prst="rect">
            <a:avLst/>
          </a:prstGeom>
          <a:ln w="19050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462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B</a:t>
            </a:r>
            <a:r>
              <a:rPr sz="1800" dirty="0">
                <a:latin typeface="Calibri"/>
                <a:cs typeface="Calibri"/>
              </a:rPr>
              <a:t>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3209189" y="1444633"/>
            <a:ext cx="742315" cy="324485"/>
          </a:xfrm>
          <a:prstGeom prst="rect">
            <a:avLst/>
          </a:prstGeom>
          <a:ln w="1905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0175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C</a:t>
            </a:r>
            <a:r>
              <a:rPr sz="1800" spc="-5" dirty="0">
                <a:latin typeface="Calibri"/>
                <a:cs typeface="Calibri"/>
              </a:rPr>
              <a:t>las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7" name="object 67"/>
          <p:cNvSpPr txBox="1"/>
          <p:nvPr/>
        </p:nvSpPr>
        <p:spPr>
          <a:xfrm>
            <a:off x="2308539" y="1045182"/>
            <a:ext cx="749300" cy="324485"/>
          </a:xfrm>
          <a:prstGeom prst="rect">
            <a:avLst/>
          </a:prstGeom>
          <a:ln w="19050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462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B</a:t>
            </a:r>
            <a:r>
              <a:rPr sz="1800" dirty="0">
                <a:latin typeface="Calibri"/>
                <a:cs typeface="Calibri"/>
              </a:rPr>
              <a:t>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8" name="object 68"/>
          <p:cNvSpPr txBox="1"/>
          <p:nvPr/>
        </p:nvSpPr>
        <p:spPr>
          <a:xfrm>
            <a:off x="2315481" y="1433231"/>
            <a:ext cx="742315" cy="324485"/>
          </a:xfrm>
          <a:prstGeom prst="rect">
            <a:avLst/>
          </a:prstGeom>
          <a:ln w="1905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0175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C</a:t>
            </a:r>
            <a:r>
              <a:rPr sz="1800" spc="-5" dirty="0">
                <a:latin typeface="Calibri"/>
                <a:cs typeface="Calibri"/>
              </a:rPr>
              <a:t>las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9" name="object 69"/>
          <p:cNvSpPr/>
          <p:nvPr/>
        </p:nvSpPr>
        <p:spPr>
          <a:xfrm>
            <a:off x="3418926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700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700" y="296651"/>
                </a:lnTo>
                <a:lnTo>
                  <a:pt x="178700" y="119132"/>
                </a:lnTo>
                <a:close/>
              </a:path>
              <a:path w="238760" h="297180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3418926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4179358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80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4179358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2679532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80">
                <a:moveTo>
                  <a:pt x="119132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2679532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 txBox="1"/>
          <p:nvPr/>
        </p:nvSpPr>
        <p:spPr>
          <a:xfrm>
            <a:off x="5040871" y="1051190"/>
            <a:ext cx="259080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C</a:t>
            </a:r>
            <a:r>
              <a:rPr sz="2400" spc="-25" dirty="0">
                <a:solidFill>
                  <a:srgbClr val="C9492C"/>
                </a:solidFill>
                <a:latin typeface="Calibri"/>
                <a:cs typeface="Calibri"/>
              </a:rPr>
              <a:t>a</a:t>
            </a:r>
            <a:r>
              <a:rPr sz="2400" spc="-40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40" dirty="0">
                <a:solidFill>
                  <a:srgbClr val="C9492C"/>
                </a:solidFill>
                <a:latin typeface="Calibri"/>
                <a:cs typeface="Calibri"/>
              </a:rPr>
              <a:t>g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5" dirty="0">
                <a:solidFill>
                  <a:srgbClr val="C9492C"/>
                </a:solidFill>
                <a:latin typeface="Calibri"/>
                <a:cs typeface="Calibri"/>
              </a:rPr>
              <a:t>y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and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b</a:t>
            </a:r>
            <a:r>
              <a:rPr sz="2400" spc="-50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x </a:t>
            </a:r>
            <a:r>
              <a:rPr sz="2400" spc="-15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2400" spc="-6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an</a:t>
            </a:r>
            <a:r>
              <a:rPr sz="2400" spc="-25" dirty="0">
                <a:solidFill>
                  <a:srgbClr val="C9492C"/>
                </a:solidFill>
                <a:latin typeface="Calibri"/>
                <a:cs typeface="Calibri"/>
              </a:rPr>
              <a:t>s</a:t>
            </a:r>
            <a:r>
              <a:rPr sz="2400" spc="-45" dirty="0">
                <a:solidFill>
                  <a:srgbClr val="C9492C"/>
                </a:solidFill>
                <a:latin typeface="Calibri"/>
                <a:cs typeface="Calibri"/>
              </a:rPr>
              <a:t>f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C9492C"/>
                </a:solidFill>
                <a:latin typeface="Calibri"/>
                <a:cs typeface="Calibri"/>
              </a:rPr>
              <a:t>rm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p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er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spc="-45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20" dirty="0">
                <a:solidFill>
                  <a:srgbClr val="C9492C"/>
                </a:solidFill>
                <a:latin typeface="Calibri"/>
                <a:cs typeface="Calibri"/>
              </a:rPr>
              <a:t>g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io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6" name="object 76"/>
          <p:cNvSpPr txBox="1"/>
          <p:nvPr/>
        </p:nvSpPr>
        <p:spPr>
          <a:xfrm>
            <a:off x="7656248" y="4428249"/>
            <a:ext cx="3610610" cy="143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299"/>
              </a:lnSpc>
            </a:pPr>
            <a:r>
              <a:rPr sz="2400" spc="-5" dirty="0">
                <a:latin typeface="Calibri"/>
                <a:cs typeface="Calibri"/>
              </a:rPr>
              <a:t>Mo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om</a:t>
            </a:r>
            <a:r>
              <a:rPr sz="2400" dirty="0">
                <a:latin typeface="Calibri"/>
                <a:cs typeface="Calibri"/>
              </a:rPr>
              <a:t>pu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ion </a:t>
            </a:r>
            <a:r>
              <a:rPr sz="2400" dirty="0">
                <a:latin typeface="Calibri"/>
                <a:cs typeface="Calibri"/>
              </a:rPr>
              <a:t>happ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5" dirty="0">
                <a:latin typeface="Calibri"/>
                <a:cs typeface="Calibri"/>
              </a:rPr>
              <a:t> 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ne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0" dirty="0">
                <a:latin typeface="Calibri"/>
                <a:cs typeface="Calibri"/>
              </a:rPr>
              <a:t>k</a:t>
            </a:r>
            <a:r>
              <a:rPr sz="2400" spc="-10" dirty="0">
                <a:latin typeface="Calibri"/>
                <a:cs typeface="Calibri"/>
              </a:rPr>
              <a:t>;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40" dirty="0">
                <a:latin typeface="Calibri"/>
                <a:cs typeface="Calibri"/>
              </a:rPr>
              <a:t>a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rk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 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app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7" name="object 77"/>
          <p:cNvSpPr/>
          <p:nvPr/>
        </p:nvSpPr>
        <p:spPr>
          <a:xfrm>
            <a:off x="5030802" y="4923065"/>
            <a:ext cx="2240280" cy="190500"/>
          </a:xfrm>
          <a:custGeom>
            <a:avLst/>
            <a:gdLst/>
            <a:ahLst/>
            <a:cxnLst/>
            <a:rect l="l" t="t" r="r" b="b"/>
            <a:pathLst>
              <a:path w="2240279" h="190500">
                <a:moveTo>
                  <a:pt x="190500" y="0"/>
                </a:moveTo>
                <a:lnTo>
                  <a:pt x="0" y="95250"/>
                </a:lnTo>
                <a:lnTo>
                  <a:pt x="190500" y="190500"/>
                </a:lnTo>
                <a:lnTo>
                  <a:pt x="190500" y="127000"/>
                </a:lnTo>
                <a:lnTo>
                  <a:pt x="2240005" y="126998"/>
                </a:lnTo>
                <a:lnTo>
                  <a:pt x="2240005" y="63500"/>
                </a:lnTo>
                <a:lnTo>
                  <a:pt x="190500" y="63500"/>
                </a:lnTo>
                <a:lnTo>
                  <a:pt x="190500" y="0"/>
                </a:lnTo>
                <a:close/>
              </a:path>
              <a:path w="2240279" h="190500">
                <a:moveTo>
                  <a:pt x="2240005" y="63498"/>
                </a:moveTo>
                <a:lnTo>
                  <a:pt x="190500" y="63500"/>
                </a:lnTo>
                <a:lnTo>
                  <a:pt x="2240005" y="635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 txBox="1"/>
          <p:nvPr/>
        </p:nvSpPr>
        <p:spPr>
          <a:xfrm>
            <a:off x="8027309" y="1741166"/>
            <a:ext cx="272415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70" dirty="0">
                <a:latin typeface="Calibri"/>
                <a:cs typeface="Calibri"/>
              </a:rPr>
              <a:t>P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8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rk </a:t>
            </a:r>
            <a:r>
              <a:rPr sz="2400" spc="-5" dirty="0">
                <a:latin typeface="Calibri"/>
                <a:cs typeface="Calibri"/>
              </a:rPr>
              <a:t>is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li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25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25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9" name="object 79"/>
          <p:cNvSpPr/>
          <p:nvPr/>
        </p:nvSpPr>
        <p:spPr>
          <a:xfrm>
            <a:off x="4767943" y="1982485"/>
            <a:ext cx="3040380" cy="190500"/>
          </a:xfrm>
          <a:custGeom>
            <a:avLst/>
            <a:gdLst/>
            <a:ahLst/>
            <a:cxnLst/>
            <a:rect l="l" t="t" r="r" b="b"/>
            <a:pathLst>
              <a:path w="3040379" h="190500">
                <a:moveTo>
                  <a:pt x="190500" y="0"/>
                </a:moveTo>
                <a:lnTo>
                  <a:pt x="0" y="95250"/>
                </a:lnTo>
                <a:lnTo>
                  <a:pt x="190500" y="190500"/>
                </a:lnTo>
                <a:lnTo>
                  <a:pt x="190500" y="127000"/>
                </a:lnTo>
                <a:lnTo>
                  <a:pt x="3039926" y="126998"/>
                </a:lnTo>
                <a:lnTo>
                  <a:pt x="3039926" y="63500"/>
                </a:lnTo>
                <a:lnTo>
                  <a:pt x="190500" y="63500"/>
                </a:lnTo>
                <a:lnTo>
                  <a:pt x="190500" y="0"/>
                </a:lnTo>
                <a:close/>
              </a:path>
              <a:path w="3040379" h="190500">
                <a:moveTo>
                  <a:pt x="3039926" y="63498"/>
                </a:moveTo>
                <a:lnTo>
                  <a:pt x="190500" y="63500"/>
                </a:lnTo>
                <a:lnTo>
                  <a:pt x="3039926" y="635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 txBox="1"/>
          <p:nvPr/>
        </p:nvSpPr>
        <p:spPr>
          <a:xfrm>
            <a:off x="4790034" y="5750808"/>
            <a:ext cx="150368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81" name="object 81"/>
          <p:cNvSpPr txBox="1"/>
          <p:nvPr/>
        </p:nvSpPr>
        <p:spPr>
          <a:xfrm>
            <a:off x="120051" y="6243074"/>
            <a:ext cx="4531360" cy="127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spc="-5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shi</a:t>
            </a:r>
            <a:r>
              <a:rPr sz="800" spc="-10" dirty="0">
                <a:latin typeface="Calibri"/>
                <a:cs typeface="Calibri"/>
              </a:rPr>
              <a:t>ck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“</a:t>
            </a:r>
            <a:r>
              <a:rPr sz="800" spc="-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a</a:t>
            </a:r>
            <a:r>
              <a:rPr sz="800" spc="-5" dirty="0">
                <a:latin typeface="Calibri"/>
                <a:cs typeface="Calibri"/>
              </a:rPr>
              <a:t>st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spc="5" dirty="0">
                <a:latin typeface="Calibri"/>
                <a:cs typeface="Calibri"/>
              </a:rPr>
              <a:t>-</a:t>
            </a:r>
            <a:r>
              <a:rPr sz="800" spc="-5" dirty="0">
                <a:latin typeface="Calibri"/>
                <a:cs typeface="Calibri"/>
              </a:rPr>
              <a:t>C</a:t>
            </a:r>
            <a:r>
              <a:rPr sz="800" spc="-15" dirty="0">
                <a:latin typeface="Calibri"/>
                <a:cs typeface="Calibri"/>
              </a:rPr>
              <a:t>NN</a:t>
            </a:r>
            <a:r>
              <a:rPr sz="800" dirty="0">
                <a:latin typeface="Calibri"/>
                <a:cs typeface="Calibri"/>
              </a:rPr>
              <a:t>”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I</a:t>
            </a:r>
            <a:r>
              <a:rPr sz="800" spc="-5" dirty="0">
                <a:latin typeface="Calibri"/>
                <a:cs typeface="Calibri"/>
              </a:rPr>
              <a:t>CC</a:t>
            </a:r>
            <a:r>
              <a:rPr sz="800" dirty="0">
                <a:latin typeface="Calibri"/>
                <a:cs typeface="Calibri"/>
              </a:rPr>
              <a:t>V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2015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u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-5" dirty="0">
                <a:latin typeface="Calibri"/>
                <a:cs typeface="Calibri"/>
              </a:rPr>
              <a:t>e 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dirty="0">
                <a:latin typeface="Calibri"/>
                <a:cs typeface="Calibri"/>
              </a:rPr>
              <a:t>op</a:t>
            </a:r>
            <a:r>
              <a:rPr sz="800" spc="-5" dirty="0">
                <a:latin typeface="Calibri"/>
                <a:cs typeface="Calibri"/>
              </a:rPr>
              <a:t>y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o</a:t>
            </a:r>
            <a:r>
              <a:rPr sz="800" spc="-5" dirty="0">
                <a:latin typeface="Calibri"/>
                <a:cs typeface="Calibri"/>
              </a:rPr>
              <a:t>s</a:t>
            </a:r>
            <a:r>
              <a:rPr sz="800" dirty="0">
                <a:latin typeface="Calibri"/>
                <a:cs typeface="Calibri"/>
              </a:rPr>
              <a:t>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shi</a:t>
            </a:r>
            <a:r>
              <a:rPr sz="800" spc="-10" dirty="0">
                <a:latin typeface="Calibri"/>
                <a:cs typeface="Calibri"/>
              </a:rPr>
              <a:t>ck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2015</a:t>
            </a:r>
            <a:r>
              <a:rPr sz="800" spc="-5" dirty="0">
                <a:latin typeface="Calibri"/>
                <a:cs typeface="Calibri"/>
              </a:rPr>
              <a:t>;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o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rc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Re</a:t>
            </a:r>
            <a:r>
              <a:rPr sz="800" dirty="0">
                <a:latin typeface="Calibri"/>
                <a:cs typeface="Calibri"/>
              </a:rPr>
              <a:t>p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odu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spc="-10" dirty="0">
                <a:latin typeface="Calibri"/>
                <a:cs typeface="Calibri"/>
              </a:rPr>
              <a:t>w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p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-5" dirty="0">
                <a:latin typeface="Calibri"/>
                <a:cs typeface="Calibri"/>
              </a:rPr>
              <a:t>m</a:t>
            </a:r>
            <a:r>
              <a:rPr sz="800" dirty="0">
                <a:latin typeface="Calibri"/>
                <a:cs typeface="Calibri"/>
              </a:rPr>
              <a:t>ission.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82" name="object 82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3" name="object 8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67</a:t>
            </a:fld>
            <a:endParaRPr spc="-15" dirty="0"/>
          </a:p>
        </p:txBody>
      </p:sp>
      <p:sp>
        <p:nvSpPr>
          <p:cNvPr id="84" name="object 8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130" dirty="0"/>
              <a:t>F</a:t>
            </a:r>
            <a:r>
              <a:rPr spc="-15" dirty="0"/>
              <a:t>a</a:t>
            </a:r>
            <a:r>
              <a:rPr spc="-70" dirty="0"/>
              <a:t>s</a:t>
            </a:r>
            <a:r>
              <a:rPr spc="-15" dirty="0"/>
              <a:t>t</a:t>
            </a:r>
            <a:r>
              <a:rPr spc="-5" dirty="0"/>
              <a:t> </a:t>
            </a:r>
            <a:r>
              <a:rPr spc="-10" dirty="0"/>
              <a:t>R</a:t>
            </a:r>
            <a:r>
              <a:rPr dirty="0"/>
              <a:t>-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1063938" y="4613321"/>
            <a:ext cx="4664756" cy="154341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63938" y="4613321"/>
            <a:ext cx="4665345" cy="1543685"/>
          </a:xfrm>
          <a:custGeom>
            <a:avLst/>
            <a:gdLst/>
            <a:ahLst/>
            <a:cxnLst/>
            <a:rect l="l" t="t" r="r" b="b"/>
            <a:pathLst>
              <a:path w="4665345" h="1543685">
                <a:moveTo>
                  <a:pt x="0" y="1543418"/>
                </a:moveTo>
                <a:lnTo>
                  <a:pt x="1426562" y="0"/>
                </a:lnTo>
                <a:lnTo>
                  <a:pt x="4664757" y="0"/>
                </a:lnTo>
                <a:lnTo>
                  <a:pt x="3238195" y="1543418"/>
                </a:lnTo>
                <a:lnTo>
                  <a:pt x="0" y="1543418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111046" y="4306635"/>
            <a:ext cx="2248535" cy="1398905"/>
          </a:xfrm>
          <a:custGeom>
            <a:avLst/>
            <a:gdLst/>
            <a:ahLst/>
            <a:cxnLst/>
            <a:rect l="l" t="t" r="r" b="b"/>
            <a:pathLst>
              <a:path w="2248535" h="1398904">
                <a:moveTo>
                  <a:pt x="0" y="0"/>
                </a:moveTo>
                <a:lnTo>
                  <a:pt x="2248115" y="0"/>
                </a:lnTo>
                <a:lnTo>
                  <a:pt x="2248115" y="1398850"/>
                </a:lnTo>
                <a:lnTo>
                  <a:pt x="0" y="13988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359161" y="3840351"/>
            <a:ext cx="466725" cy="1865630"/>
          </a:xfrm>
          <a:custGeom>
            <a:avLst/>
            <a:gdLst/>
            <a:ahLst/>
            <a:cxnLst/>
            <a:rect l="l" t="t" r="r" b="b"/>
            <a:pathLst>
              <a:path w="466725" h="1865629">
                <a:moveTo>
                  <a:pt x="466284" y="0"/>
                </a:moveTo>
                <a:lnTo>
                  <a:pt x="0" y="466284"/>
                </a:lnTo>
                <a:lnTo>
                  <a:pt x="0" y="1865135"/>
                </a:lnTo>
                <a:lnTo>
                  <a:pt x="466284" y="1398851"/>
                </a:lnTo>
                <a:lnTo>
                  <a:pt x="466284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111046" y="3840351"/>
            <a:ext cx="2714625" cy="466725"/>
          </a:xfrm>
          <a:custGeom>
            <a:avLst/>
            <a:gdLst/>
            <a:ahLst/>
            <a:cxnLst/>
            <a:rect l="l" t="t" r="r" b="b"/>
            <a:pathLst>
              <a:path w="2714625" h="466725">
                <a:moveTo>
                  <a:pt x="2714400" y="0"/>
                </a:moveTo>
                <a:lnTo>
                  <a:pt x="466283" y="0"/>
                </a:lnTo>
                <a:lnTo>
                  <a:pt x="0" y="466284"/>
                </a:lnTo>
                <a:lnTo>
                  <a:pt x="2248115" y="466284"/>
                </a:lnTo>
                <a:lnTo>
                  <a:pt x="27144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111046" y="3840351"/>
            <a:ext cx="2714625" cy="1865630"/>
          </a:xfrm>
          <a:custGeom>
            <a:avLst/>
            <a:gdLst/>
            <a:ahLst/>
            <a:cxnLst/>
            <a:rect l="l" t="t" r="r" b="b"/>
            <a:pathLst>
              <a:path w="2714625" h="1865629">
                <a:moveTo>
                  <a:pt x="0" y="466283"/>
                </a:moveTo>
                <a:lnTo>
                  <a:pt x="466283" y="0"/>
                </a:lnTo>
                <a:lnTo>
                  <a:pt x="2714400" y="0"/>
                </a:lnTo>
                <a:lnTo>
                  <a:pt x="2714400" y="1398851"/>
                </a:lnTo>
                <a:lnTo>
                  <a:pt x="2248116" y="1865135"/>
                </a:lnTo>
                <a:lnTo>
                  <a:pt x="0" y="1865135"/>
                </a:lnTo>
                <a:lnTo>
                  <a:pt x="0" y="46628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111046" y="3840351"/>
            <a:ext cx="2714625" cy="466725"/>
          </a:xfrm>
          <a:custGeom>
            <a:avLst/>
            <a:gdLst/>
            <a:ahLst/>
            <a:cxnLst/>
            <a:rect l="l" t="t" r="r" b="b"/>
            <a:pathLst>
              <a:path w="2714625" h="466725">
                <a:moveTo>
                  <a:pt x="0" y="466283"/>
                </a:moveTo>
                <a:lnTo>
                  <a:pt x="2248116" y="466283"/>
                </a:lnTo>
                <a:lnTo>
                  <a:pt x="271440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359162" y="4306635"/>
            <a:ext cx="0" cy="1398905"/>
          </a:xfrm>
          <a:custGeom>
            <a:avLst/>
            <a:gdLst/>
            <a:ahLst/>
            <a:cxnLst/>
            <a:rect l="l" t="t" r="r" b="b"/>
            <a:pathLst>
              <a:path h="1398904">
                <a:moveTo>
                  <a:pt x="0" y="0"/>
                </a:moveTo>
                <a:lnTo>
                  <a:pt x="0" y="1398851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2690623" y="4856455"/>
            <a:ext cx="109029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2111046" y="3301071"/>
            <a:ext cx="2714625" cy="458470"/>
          </a:xfrm>
          <a:custGeom>
            <a:avLst/>
            <a:gdLst/>
            <a:ahLst/>
            <a:cxnLst/>
            <a:rect l="l" t="t" r="r" b="b"/>
            <a:pathLst>
              <a:path w="2714625" h="458470">
                <a:moveTo>
                  <a:pt x="2714400" y="0"/>
                </a:moveTo>
                <a:lnTo>
                  <a:pt x="423555" y="0"/>
                </a:lnTo>
                <a:lnTo>
                  <a:pt x="0" y="458247"/>
                </a:lnTo>
                <a:lnTo>
                  <a:pt x="2290845" y="458247"/>
                </a:lnTo>
                <a:lnTo>
                  <a:pt x="2714400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111046" y="3301071"/>
            <a:ext cx="2714625" cy="458470"/>
          </a:xfrm>
          <a:custGeom>
            <a:avLst/>
            <a:gdLst/>
            <a:ahLst/>
            <a:cxnLst/>
            <a:rect l="l" t="t" r="r" b="b"/>
            <a:pathLst>
              <a:path w="2714625" h="458470">
                <a:moveTo>
                  <a:pt x="0" y="458248"/>
                </a:moveTo>
                <a:lnTo>
                  <a:pt x="423555" y="0"/>
                </a:lnTo>
                <a:lnTo>
                  <a:pt x="2714400" y="0"/>
                </a:lnTo>
                <a:lnTo>
                  <a:pt x="2290845" y="458248"/>
                </a:lnTo>
                <a:lnTo>
                  <a:pt x="0" y="458248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3288479" y="3781930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699" y="119132"/>
                </a:moveTo>
                <a:lnTo>
                  <a:pt x="59565" y="119132"/>
                </a:lnTo>
                <a:lnTo>
                  <a:pt x="59565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79">
                <a:moveTo>
                  <a:pt x="119132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288479" y="3781930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359714" y="3408926"/>
            <a:ext cx="753745" cy="292735"/>
          </a:xfrm>
          <a:custGeom>
            <a:avLst/>
            <a:gdLst/>
            <a:ahLst/>
            <a:cxnLst/>
            <a:rect l="l" t="t" r="r" b="b"/>
            <a:pathLst>
              <a:path w="753744" h="292735">
                <a:moveTo>
                  <a:pt x="753427" y="0"/>
                </a:moveTo>
                <a:lnTo>
                  <a:pt x="270104" y="0"/>
                </a:lnTo>
                <a:lnTo>
                  <a:pt x="0" y="292228"/>
                </a:lnTo>
                <a:lnTo>
                  <a:pt x="483322" y="292228"/>
                </a:lnTo>
                <a:lnTo>
                  <a:pt x="753427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359714" y="3408926"/>
            <a:ext cx="753745" cy="292735"/>
          </a:xfrm>
          <a:custGeom>
            <a:avLst/>
            <a:gdLst/>
            <a:ahLst/>
            <a:cxnLst/>
            <a:rect l="l" t="t" r="r" b="b"/>
            <a:pathLst>
              <a:path w="753744" h="292735">
                <a:moveTo>
                  <a:pt x="0" y="292229"/>
                </a:moveTo>
                <a:lnTo>
                  <a:pt x="270104" y="0"/>
                </a:lnTo>
                <a:lnTo>
                  <a:pt x="753427" y="0"/>
                </a:lnTo>
                <a:lnTo>
                  <a:pt x="483322" y="292229"/>
                </a:lnTo>
                <a:lnTo>
                  <a:pt x="0" y="292229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3091491" y="3534757"/>
            <a:ext cx="857885" cy="119380"/>
          </a:xfrm>
          <a:custGeom>
            <a:avLst/>
            <a:gdLst/>
            <a:ahLst/>
            <a:cxnLst/>
            <a:rect l="l" t="t" r="r" b="b"/>
            <a:pathLst>
              <a:path w="857885" h="119379">
                <a:moveTo>
                  <a:pt x="857519" y="0"/>
                </a:moveTo>
                <a:lnTo>
                  <a:pt x="110112" y="0"/>
                </a:lnTo>
                <a:lnTo>
                  <a:pt x="0" y="119132"/>
                </a:lnTo>
                <a:lnTo>
                  <a:pt x="747406" y="119132"/>
                </a:lnTo>
                <a:lnTo>
                  <a:pt x="85751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3091491" y="3534757"/>
            <a:ext cx="857885" cy="119380"/>
          </a:xfrm>
          <a:custGeom>
            <a:avLst/>
            <a:gdLst/>
            <a:ahLst/>
            <a:cxnLst/>
            <a:rect l="l" t="t" r="r" b="b"/>
            <a:pathLst>
              <a:path w="857885" h="119379">
                <a:moveTo>
                  <a:pt x="0" y="119133"/>
                </a:moveTo>
                <a:lnTo>
                  <a:pt x="110113" y="0"/>
                </a:lnTo>
                <a:lnTo>
                  <a:pt x="857520" y="0"/>
                </a:lnTo>
                <a:lnTo>
                  <a:pt x="74740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3949100" y="3358371"/>
            <a:ext cx="671830" cy="342900"/>
          </a:xfrm>
          <a:custGeom>
            <a:avLst/>
            <a:gdLst/>
            <a:ahLst/>
            <a:cxnLst/>
            <a:rect l="l" t="t" r="r" b="b"/>
            <a:pathLst>
              <a:path w="671829" h="342900">
                <a:moveTo>
                  <a:pt x="671448" y="0"/>
                </a:moveTo>
                <a:lnTo>
                  <a:pt x="316710" y="0"/>
                </a:lnTo>
                <a:lnTo>
                  <a:pt x="0" y="342653"/>
                </a:lnTo>
                <a:lnTo>
                  <a:pt x="354737" y="342653"/>
                </a:lnTo>
                <a:lnTo>
                  <a:pt x="67144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949100" y="3358371"/>
            <a:ext cx="671830" cy="342900"/>
          </a:xfrm>
          <a:custGeom>
            <a:avLst/>
            <a:gdLst/>
            <a:ahLst/>
            <a:cxnLst/>
            <a:rect l="l" t="t" r="r" b="b"/>
            <a:pathLst>
              <a:path w="671829" h="342900">
                <a:moveTo>
                  <a:pt x="0" y="342654"/>
                </a:moveTo>
                <a:lnTo>
                  <a:pt x="316711" y="0"/>
                </a:lnTo>
                <a:lnTo>
                  <a:pt x="671449" y="0"/>
                </a:lnTo>
                <a:lnTo>
                  <a:pt x="354737" y="342654"/>
                </a:lnTo>
                <a:lnTo>
                  <a:pt x="0" y="3426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672797" y="320220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700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700" y="296651"/>
                </a:lnTo>
                <a:lnTo>
                  <a:pt x="178700" y="119132"/>
                </a:lnTo>
                <a:close/>
              </a:path>
              <a:path w="238760" h="297179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672797" y="320220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414311" y="331174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79">
                <a:moveTo>
                  <a:pt x="119132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3414311" y="331174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155823" y="3252769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700" y="119133"/>
                </a:moveTo>
                <a:lnTo>
                  <a:pt x="59566" y="119133"/>
                </a:lnTo>
                <a:lnTo>
                  <a:pt x="59566" y="296651"/>
                </a:lnTo>
                <a:lnTo>
                  <a:pt x="178700" y="296651"/>
                </a:lnTo>
                <a:lnTo>
                  <a:pt x="178700" y="119133"/>
                </a:lnTo>
                <a:close/>
              </a:path>
              <a:path w="238760" h="297179">
                <a:moveTo>
                  <a:pt x="119133" y="0"/>
                </a:moveTo>
                <a:lnTo>
                  <a:pt x="0" y="119133"/>
                </a:lnTo>
                <a:lnTo>
                  <a:pt x="238265" y="119133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155823" y="3252769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520001" y="2986502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30" h="175894">
                <a:moveTo>
                  <a:pt x="557328" y="0"/>
                </a:moveTo>
                <a:lnTo>
                  <a:pt x="162443" y="0"/>
                </a:lnTo>
                <a:lnTo>
                  <a:pt x="0" y="175750"/>
                </a:lnTo>
                <a:lnTo>
                  <a:pt x="394884" y="175750"/>
                </a:lnTo>
                <a:lnTo>
                  <a:pt x="55732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520001" y="2986502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30" h="175894">
                <a:moveTo>
                  <a:pt x="0" y="175750"/>
                </a:moveTo>
                <a:lnTo>
                  <a:pt x="162443" y="0"/>
                </a:lnTo>
                <a:lnTo>
                  <a:pt x="557329" y="0"/>
                </a:lnTo>
                <a:lnTo>
                  <a:pt x="394885" y="175750"/>
                </a:lnTo>
                <a:lnTo>
                  <a:pt x="0" y="17575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3303459" y="3040128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557329" y="0"/>
                </a:moveTo>
                <a:lnTo>
                  <a:pt x="162443" y="0"/>
                </a:lnTo>
                <a:lnTo>
                  <a:pt x="0" y="175750"/>
                </a:lnTo>
                <a:lnTo>
                  <a:pt x="394884" y="175750"/>
                </a:lnTo>
                <a:lnTo>
                  <a:pt x="55732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3303459" y="3040128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0" y="175750"/>
                </a:moveTo>
                <a:lnTo>
                  <a:pt x="162443" y="0"/>
                </a:lnTo>
                <a:lnTo>
                  <a:pt x="557329" y="0"/>
                </a:lnTo>
                <a:lnTo>
                  <a:pt x="394885" y="175750"/>
                </a:lnTo>
                <a:lnTo>
                  <a:pt x="0" y="17575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4064820" y="3028589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557329" y="0"/>
                </a:moveTo>
                <a:lnTo>
                  <a:pt x="162444" y="0"/>
                </a:lnTo>
                <a:lnTo>
                  <a:pt x="0" y="175750"/>
                </a:lnTo>
                <a:lnTo>
                  <a:pt x="394886" y="175750"/>
                </a:lnTo>
                <a:lnTo>
                  <a:pt x="55732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4064820" y="3028589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0" y="175750"/>
                </a:moveTo>
                <a:lnTo>
                  <a:pt x="162443" y="0"/>
                </a:lnTo>
                <a:lnTo>
                  <a:pt x="557329" y="0"/>
                </a:lnTo>
                <a:lnTo>
                  <a:pt x="394885" y="175750"/>
                </a:lnTo>
                <a:lnTo>
                  <a:pt x="0" y="17575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 txBox="1"/>
          <p:nvPr/>
        </p:nvSpPr>
        <p:spPr>
          <a:xfrm>
            <a:off x="4897427" y="3898554"/>
            <a:ext cx="2243455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970"/>
              </a:lnSpc>
            </a:pPr>
            <a:r>
              <a:rPr sz="2500" spc="-25" dirty="0">
                <a:latin typeface="Calibri"/>
                <a:cs typeface="Calibri"/>
              </a:rPr>
              <a:t>R</a:t>
            </a:r>
            <a:r>
              <a:rPr sz="2500" spc="-5" dirty="0">
                <a:latin typeface="Calibri"/>
                <a:cs typeface="Calibri"/>
              </a:rPr>
              <a:t>u</a:t>
            </a:r>
            <a:r>
              <a:rPr sz="2500" dirty="0">
                <a:latin typeface="Calibri"/>
                <a:cs typeface="Calibri"/>
              </a:rPr>
              <a:t>n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35" dirty="0">
                <a:latin typeface="Calibri"/>
                <a:cs typeface="Calibri"/>
              </a:rPr>
              <a:t>w</a:t>
            </a:r>
            <a:r>
              <a:rPr sz="2500" spc="-5" dirty="0">
                <a:latin typeface="Calibri"/>
                <a:cs typeface="Calibri"/>
              </a:rPr>
              <a:t>h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th</a:t>
            </a:r>
            <a:r>
              <a:rPr sz="2500" spc="-65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5" dirty="0">
                <a:latin typeface="Calibri"/>
                <a:cs typeface="Calibri"/>
              </a:rPr>
              <a:t>ug</a:t>
            </a:r>
            <a:r>
              <a:rPr sz="2500" dirty="0">
                <a:latin typeface="Calibri"/>
                <a:cs typeface="Calibri"/>
              </a:rPr>
              <a:t>h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1583240" y="3556189"/>
            <a:ext cx="1071880" cy="76200"/>
          </a:xfrm>
          <a:custGeom>
            <a:avLst/>
            <a:gdLst/>
            <a:ahLst/>
            <a:cxnLst/>
            <a:rect l="l" t="t" r="r" b="b"/>
            <a:pathLst>
              <a:path w="1071880" h="76200">
                <a:moveTo>
                  <a:pt x="0" y="28573"/>
                </a:moveTo>
                <a:lnTo>
                  <a:pt x="0" y="47623"/>
                </a:lnTo>
                <a:lnTo>
                  <a:pt x="995404" y="47625"/>
                </a:lnTo>
                <a:lnTo>
                  <a:pt x="995404" y="76200"/>
                </a:lnTo>
                <a:lnTo>
                  <a:pt x="1071604" y="38100"/>
                </a:lnTo>
                <a:lnTo>
                  <a:pt x="1052554" y="28575"/>
                </a:lnTo>
                <a:lnTo>
                  <a:pt x="0" y="28573"/>
                </a:lnTo>
                <a:close/>
              </a:path>
              <a:path w="1071880" h="76200">
                <a:moveTo>
                  <a:pt x="995404" y="0"/>
                </a:moveTo>
                <a:lnTo>
                  <a:pt x="995404" y="28575"/>
                </a:lnTo>
                <a:lnTo>
                  <a:pt x="1052554" y="28575"/>
                </a:lnTo>
                <a:lnTo>
                  <a:pt x="995404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4740203" y="2866719"/>
            <a:ext cx="2752725" cy="8172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3820" marR="5080" indent="-71755">
              <a:lnSpc>
                <a:spcPct val="133100"/>
              </a:lnSpc>
            </a:pPr>
            <a:r>
              <a:rPr sz="2400" spc="-20" dirty="0">
                <a:solidFill>
                  <a:srgbClr val="C9492C"/>
                </a:solidFill>
                <a:latin typeface="Calibri"/>
                <a:cs typeface="Calibri"/>
              </a:rPr>
              <a:t>C</a:t>
            </a:r>
            <a:r>
              <a:rPr sz="2400" spc="-5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p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+ </a:t>
            </a:r>
            <a:r>
              <a:rPr sz="2400" spc="-6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si</a:t>
            </a:r>
            <a:r>
              <a:rPr sz="2400" spc="-55" dirty="0">
                <a:solidFill>
                  <a:srgbClr val="C9492C"/>
                </a:solidFill>
                <a:latin typeface="Calibri"/>
                <a:cs typeface="Calibri"/>
              </a:rPr>
              <a:t>z</a:t>
            </a:r>
            <a:r>
              <a:rPr sz="2400" spc="-15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spc="-55" dirty="0">
                <a:solidFill>
                  <a:srgbClr val="C9492C"/>
                </a:solidFill>
                <a:latin typeface="Calibri"/>
                <a:cs typeface="Calibri"/>
              </a:rPr>
              <a:t>f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25" dirty="0">
                <a:solidFill>
                  <a:srgbClr val="C9492C"/>
                </a:solidFill>
                <a:latin typeface="Calibri"/>
                <a:cs typeface="Calibri"/>
              </a:rPr>
              <a:t>a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u</a:t>
            </a:r>
            <a:r>
              <a:rPr sz="2400" spc="-4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s </a:t>
            </a: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6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4811205" y="2183262"/>
            <a:ext cx="2545715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70" dirty="0">
                <a:latin typeface="Calibri"/>
                <a:cs typeface="Calibri"/>
              </a:rPr>
              <a:t>P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8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20" dirty="0">
                <a:latin typeface="Calibri"/>
                <a:cs typeface="Calibri"/>
              </a:rPr>
              <a:t> </a:t>
            </a:r>
            <a:r>
              <a:rPr sz="2500" spc="-35" dirty="0">
                <a:latin typeface="Calibri"/>
                <a:cs typeface="Calibri"/>
              </a:rPr>
              <a:t>Ne</a:t>
            </a:r>
            <a:r>
              <a:rPr sz="2500" spc="-10" dirty="0">
                <a:latin typeface="Calibri"/>
                <a:cs typeface="Calibri"/>
              </a:rPr>
              <a:t>t</a:t>
            </a:r>
            <a:r>
              <a:rPr sz="2500" spc="-55" dirty="0">
                <a:latin typeface="Calibri"/>
                <a:cs typeface="Calibri"/>
              </a:rPr>
              <a:t>w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20" dirty="0">
                <a:latin typeface="Calibri"/>
                <a:cs typeface="Calibri"/>
              </a:rPr>
              <a:t>r</a:t>
            </a:r>
            <a:r>
              <a:rPr sz="2500" spc="-15" dirty="0">
                <a:latin typeface="Calibri"/>
                <a:cs typeface="Calibri"/>
              </a:rPr>
              <a:t>k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43854" y="3909057"/>
            <a:ext cx="1771650" cy="14268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900"/>
              </a:lnSpc>
            </a:pPr>
            <a:r>
              <a:rPr sz="2400" spc="-5" dirty="0">
                <a:latin typeface="Calibri"/>
                <a:cs typeface="Calibri"/>
              </a:rPr>
              <a:t>“</a:t>
            </a:r>
            <a:r>
              <a:rPr sz="2400" spc="-10" dirty="0">
                <a:latin typeface="Calibri"/>
                <a:cs typeface="Calibri"/>
              </a:rPr>
              <a:t>B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”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0" dirty="0">
                <a:latin typeface="Calibri"/>
                <a:cs typeface="Calibri"/>
              </a:rPr>
              <a:t>k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5" dirty="0">
                <a:latin typeface="Calibri"/>
                <a:cs typeface="Calibri"/>
              </a:rPr>
              <a:t>Al</a:t>
            </a:r>
            <a:r>
              <a:rPr sz="2400" spc="-6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xN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0" dirty="0">
                <a:latin typeface="Calibri"/>
                <a:cs typeface="Calibri"/>
              </a:rPr>
              <a:t>V</a:t>
            </a:r>
            <a:r>
              <a:rPr sz="2400" spc="-25" dirty="0">
                <a:latin typeface="Calibri"/>
                <a:cs typeface="Calibri"/>
              </a:rPr>
              <a:t>GG</a:t>
            </a:r>
            <a:r>
              <a:rPr sz="2400" spc="-10" dirty="0">
                <a:latin typeface="Calibri"/>
                <a:cs typeface="Calibri"/>
              </a:rPr>
              <a:t>, 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c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81478" y="2080366"/>
            <a:ext cx="1985645" cy="14268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900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7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oIs</a:t>
            </a:r>
            <a:r>
              <a:rPr sz="2400" dirty="0">
                <a:latin typeface="Calibri"/>
                <a:cs typeface="Calibri"/>
              </a:rPr>
              <a:t>) </a:t>
            </a:r>
            <a:r>
              <a:rPr sz="2400" spc="-5" dirty="0">
                <a:latin typeface="Calibri"/>
                <a:cs typeface="Calibri"/>
              </a:rPr>
              <a:t>f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2983329" y="2123677"/>
            <a:ext cx="108585" cy="648970"/>
          </a:xfrm>
          <a:custGeom>
            <a:avLst/>
            <a:gdLst/>
            <a:ahLst/>
            <a:cxnLst/>
            <a:rect l="l" t="t" r="r" b="b"/>
            <a:pathLst>
              <a:path w="108585" h="648969">
                <a:moveTo>
                  <a:pt x="108162" y="0"/>
                </a:moveTo>
                <a:lnTo>
                  <a:pt x="0" y="108160"/>
                </a:lnTo>
                <a:lnTo>
                  <a:pt x="0" y="648914"/>
                </a:lnTo>
                <a:lnTo>
                  <a:pt x="108162" y="540752"/>
                </a:lnTo>
                <a:lnTo>
                  <a:pt x="108162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2585304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30" h="108585">
                <a:moveTo>
                  <a:pt x="506186" y="0"/>
                </a:moveTo>
                <a:lnTo>
                  <a:pt x="108162" y="0"/>
                </a:lnTo>
                <a:lnTo>
                  <a:pt x="0" y="108160"/>
                </a:lnTo>
                <a:lnTo>
                  <a:pt x="398024" y="108160"/>
                </a:lnTo>
                <a:lnTo>
                  <a:pt x="5061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2585304" y="2123677"/>
            <a:ext cx="506730" cy="648970"/>
          </a:xfrm>
          <a:custGeom>
            <a:avLst/>
            <a:gdLst/>
            <a:ahLst/>
            <a:cxnLst/>
            <a:rect l="l" t="t" r="r" b="b"/>
            <a:pathLst>
              <a:path w="506730" h="648969">
                <a:moveTo>
                  <a:pt x="0" y="108161"/>
                </a:moveTo>
                <a:lnTo>
                  <a:pt x="108161" y="0"/>
                </a:lnTo>
                <a:lnTo>
                  <a:pt x="506186" y="0"/>
                </a:lnTo>
                <a:lnTo>
                  <a:pt x="506186" y="540752"/>
                </a:lnTo>
                <a:lnTo>
                  <a:pt x="398024" y="648914"/>
                </a:lnTo>
                <a:lnTo>
                  <a:pt x="0" y="648914"/>
                </a:lnTo>
                <a:lnTo>
                  <a:pt x="0" y="10816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2585304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30" h="108585">
                <a:moveTo>
                  <a:pt x="0" y="108161"/>
                </a:moveTo>
                <a:lnTo>
                  <a:pt x="398024" y="108161"/>
                </a:lnTo>
                <a:lnTo>
                  <a:pt x="506186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2983329" y="2231839"/>
            <a:ext cx="0" cy="541020"/>
          </a:xfrm>
          <a:custGeom>
            <a:avLst/>
            <a:gdLst/>
            <a:ahLst/>
            <a:cxnLst/>
            <a:rect l="l" t="t" r="r" b="b"/>
            <a:pathLst>
              <a:path h="541019">
                <a:moveTo>
                  <a:pt x="0" y="0"/>
                </a:moveTo>
                <a:lnTo>
                  <a:pt x="0" y="540752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/>
          <p:nvPr/>
        </p:nvSpPr>
        <p:spPr>
          <a:xfrm>
            <a:off x="2681701" y="2304431"/>
            <a:ext cx="228600" cy="39624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latin typeface="Calibri"/>
                <a:cs typeface="Calibri"/>
              </a:rPr>
              <a:t>C</a:t>
            </a:r>
            <a:r>
              <a:rPr sz="1600" dirty="0">
                <a:latin typeface="Calibri"/>
                <a:cs typeface="Calibri"/>
              </a:rPr>
              <a:t>NN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46" name="object 46"/>
          <p:cNvSpPr/>
          <p:nvPr/>
        </p:nvSpPr>
        <p:spPr>
          <a:xfrm>
            <a:off x="3727053" y="2124447"/>
            <a:ext cx="108585" cy="648970"/>
          </a:xfrm>
          <a:custGeom>
            <a:avLst/>
            <a:gdLst/>
            <a:ahLst/>
            <a:cxnLst/>
            <a:rect l="l" t="t" r="r" b="b"/>
            <a:pathLst>
              <a:path w="108585" h="648969">
                <a:moveTo>
                  <a:pt x="108162" y="0"/>
                </a:moveTo>
                <a:lnTo>
                  <a:pt x="0" y="108160"/>
                </a:lnTo>
                <a:lnTo>
                  <a:pt x="0" y="648914"/>
                </a:lnTo>
                <a:lnTo>
                  <a:pt x="108162" y="540752"/>
                </a:lnTo>
                <a:lnTo>
                  <a:pt x="108162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3329029" y="212444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506186" y="0"/>
                </a:moveTo>
                <a:lnTo>
                  <a:pt x="108162" y="0"/>
                </a:lnTo>
                <a:lnTo>
                  <a:pt x="0" y="108160"/>
                </a:lnTo>
                <a:lnTo>
                  <a:pt x="398024" y="108160"/>
                </a:lnTo>
                <a:lnTo>
                  <a:pt x="5061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3329029" y="2124447"/>
            <a:ext cx="506730" cy="648970"/>
          </a:xfrm>
          <a:custGeom>
            <a:avLst/>
            <a:gdLst/>
            <a:ahLst/>
            <a:cxnLst/>
            <a:rect l="l" t="t" r="r" b="b"/>
            <a:pathLst>
              <a:path w="506729" h="648969">
                <a:moveTo>
                  <a:pt x="0" y="108161"/>
                </a:moveTo>
                <a:lnTo>
                  <a:pt x="108161" y="0"/>
                </a:lnTo>
                <a:lnTo>
                  <a:pt x="506186" y="0"/>
                </a:lnTo>
                <a:lnTo>
                  <a:pt x="506186" y="540752"/>
                </a:lnTo>
                <a:lnTo>
                  <a:pt x="398024" y="648914"/>
                </a:lnTo>
                <a:lnTo>
                  <a:pt x="0" y="648914"/>
                </a:lnTo>
                <a:lnTo>
                  <a:pt x="0" y="10816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3329029" y="212444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0" y="108161"/>
                </a:moveTo>
                <a:lnTo>
                  <a:pt x="398024" y="108161"/>
                </a:lnTo>
                <a:lnTo>
                  <a:pt x="506186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3727053" y="2232608"/>
            <a:ext cx="0" cy="541020"/>
          </a:xfrm>
          <a:custGeom>
            <a:avLst/>
            <a:gdLst/>
            <a:ahLst/>
            <a:cxnLst/>
            <a:rect l="l" t="t" r="r" b="b"/>
            <a:pathLst>
              <a:path h="541019">
                <a:moveTo>
                  <a:pt x="0" y="0"/>
                </a:moveTo>
                <a:lnTo>
                  <a:pt x="0" y="540752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 txBox="1"/>
          <p:nvPr/>
        </p:nvSpPr>
        <p:spPr>
          <a:xfrm>
            <a:off x="3425426" y="2305200"/>
            <a:ext cx="228600" cy="39624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latin typeface="Calibri"/>
                <a:cs typeface="Calibri"/>
              </a:rPr>
              <a:t>C</a:t>
            </a:r>
            <a:r>
              <a:rPr sz="1600" dirty="0">
                <a:latin typeface="Calibri"/>
                <a:cs typeface="Calibri"/>
              </a:rPr>
              <a:t>NN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52" name="object 52"/>
          <p:cNvSpPr/>
          <p:nvPr/>
        </p:nvSpPr>
        <p:spPr>
          <a:xfrm>
            <a:off x="4488414" y="2123677"/>
            <a:ext cx="108585" cy="648970"/>
          </a:xfrm>
          <a:custGeom>
            <a:avLst/>
            <a:gdLst/>
            <a:ahLst/>
            <a:cxnLst/>
            <a:rect l="l" t="t" r="r" b="b"/>
            <a:pathLst>
              <a:path w="108585" h="648969">
                <a:moveTo>
                  <a:pt x="108162" y="0"/>
                </a:moveTo>
                <a:lnTo>
                  <a:pt x="0" y="108160"/>
                </a:lnTo>
                <a:lnTo>
                  <a:pt x="0" y="648914"/>
                </a:lnTo>
                <a:lnTo>
                  <a:pt x="108162" y="540752"/>
                </a:lnTo>
                <a:lnTo>
                  <a:pt x="108162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4090390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506186" y="0"/>
                </a:moveTo>
                <a:lnTo>
                  <a:pt x="108162" y="0"/>
                </a:lnTo>
                <a:lnTo>
                  <a:pt x="0" y="108160"/>
                </a:lnTo>
                <a:lnTo>
                  <a:pt x="398024" y="108160"/>
                </a:lnTo>
                <a:lnTo>
                  <a:pt x="5061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4090390" y="2123677"/>
            <a:ext cx="506730" cy="648970"/>
          </a:xfrm>
          <a:custGeom>
            <a:avLst/>
            <a:gdLst/>
            <a:ahLst/>
            <a:cxnLst/>
            <a:rect l="l" t="t" r="r" b="b"/>
            <a:pathLst>
              <a:path w="506729" h="648969">
                <a:moveTo>
                  <a:pt x="0" y="108161"/>
                </a:moveTo>
                <a:lnTo>
                  <a:pt x="108161" y="0"/>
                </a:lnTo>
                <a:lnTo>
                  <a:pt x="506186" y="0"/>
                </a:lnTo>
                <a:lnTo>
                  <a:pt x="506186" y="540752"/>
                </a:lnTo>
                <a:lnTo>
                  <a:pt x="398024" y="648914"/>
                </a:lnTo>
                <a:lnTo>
                  <a:pt x="0" y="648914"/>
                </a:lnTo>
                <a:lnTo>
                  <a:pt x="0" y="10816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4090390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0" y="108161"/>
                </a:moveTo>
                <a:lnTo>
                  <a:pt x="398024" y="108161"/>
                </a:lnTo>
                <a:lnTo>
                  <a:pt x="506186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4488415" y="2231839"/>
            <a:ext cx="0" cy="541020"/>
          </a:xfrm>
          <a:custGeom>
            <a:avLst/>
            <a:gdLst/>
            <a:ahLst/>
            <a:cxnLst/>
            <a:rect l="l" t="t" r="r" b="b"/>
            <a:pathLst>
              <a:path h="541019">
                <a:moveTo>
                  <a:pt x="0" y="0"/>
                </a:moveTo>
                <a:lnTo>
                  <a:pt x="0" y="540752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 txBox="1"/>
          <p:nvPr/>
        </p:nvSpPr>
        <p:spPr>
          <a:xfrm>
            <a:off x="4186787" y="2304431"/>
            <a:ext cx="228600" cy="39624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latin typeface="Calibri"/>
                <a:cs typeface="Calibri"/>
              </a:rPr>
              <a:t>C</a:t>
            </a:r>
            <a:r>
              <a:rPr sz="1600" dirty="0">
                <a:latin typeface="Calibri"/>
                <a:cs typeface="Calibri"/>
              </a:rPr>
              <a:t>NN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58" name="object 58"/>
          <p:cNvSpPr/>
          <p:nvPr/>
        </p:nvSpPr>
        <p:spPr>
          <a:xfrm>
            <a:off x="2685738" y="279892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80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2685738" y="279892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3414311" y="278718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3"/>
                </a:moveTo>
                <a:lnTo>
                  <a:pt x="59566" y="119133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3"/>
                </a:lnTo>
                <a:close/>
              </a:path>
              <a:path w="238760" h="297180">
                <a:moveTo>
                  <a:pt x="119132" y="0"/>
                </a:moveTo>
                <a:lnTo>
                  <a:pt x="0" y="119133"/>
                </a:lnTo>
                <a:lnTo>
                  <a:pt x="238265" y="119133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3414311" y="278718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4177860" y="279785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3"/>
                </a:moveTo>
                <a:lnTo>
                  <a:pt x="59565" y="119133"/>
                </a:lnTo>
                <a:lnTo>
                  <a:pt x="59565" y="296651"/>
                </a:lnTo>
                <a:lnTo>
                  <a:pt x="178699" y="296651"/>
                </a:lnTo>
                <a:lnTo>
                  <a:pt x="178699" y="119133"/>
                </a:lnTo>
                <a:close/>
              </a:path>
              <a:path w="238760" h="297180">
                <a:moveTo>
                  <a:pt x="119132" y="0"/>
                </a:moveTo>
                <a:lnTo>
                  <a:pt x="0" y="119133"/>
                </a:lnTo>
                <a:lnTo>
                  <a:pt x="238265" y="119133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4177860" y="279785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4083448" y="1056584"/>
            <a:ext cx="749300" cy="324485"/>
          </a:xfrm>
          <a:custGeom>
            <a:avLst/>
            <a:gdLst/>
            <a:ahLst/>
            <a:cxnLst/>
            <a:rect l="l" t="t" r="r" b="b"/>
            <a:pathLst>
              <a:path w="749300" h="324484">
                <a:moveTo>
                  <a:pt x="0" y="0"/>
                </a:moveTo>
                <a:lnTo>
                  <a:pt x="748699" y="0"/>
                </a:lnTo>
                <a:lnTo>
                  <a:pt x="748699" y="324388"/>
                </a:lnTo>
                <a:lnTo>
                  <a:pt x="0" y="324388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 txBox="1"/>
          <p:nvPr/>
        </p:nvSpPr>
        <p:spPr>
          <a:xfrm>
            <a:off x="4215481" y="1106510"/>
            <a:ext cx="485775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B</a:t>
            </a:r>
            <a:r>
              <a:rPr sz="1800" dirty="0">
                <a:latin typeface="Calibri"/>
                <a:cs typeface="Calibri"/>
              </a:rPr>
              <a:t>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4090390" y="1444633"/>
            <a:ext cx="742315" cy="324485"/>
          </a:xfrm>
          <a:prstGeom prst="rect">
            <a:avLst/>
          </a:prstGeom>
          <a:ln w="1905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0175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C</a:t>
            </a:r>
            <a:r>
              <a:rPr sz="1800" spc="-5" dirty="0">
                <a:latin typeface="Calibri"/>
                <a:cs typeface="Calibri"/>
              </a:rPr>
              <a:t>las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7" name="object 67"/>
          <p:cNvSpPr/>
          <p:nvPr/>
        </p:nvSpPr>
        <p:spPr>
          <a:xfrm>
            <a:off x="3202247" y="1056584"/>
            <a:ext cx="749300" cy="324485"/>
          </a:xfrm>
          <a:custGeom>
            <a:avLst/>
            <a:gdLst/>
            <a:ahLst/>
            <a:cxnLst/>
            <a:rect l="l" t="t" r="r" b="b"/>
            <a:pathLst>
              <a:path w="749300" h="324484">
                <a:moveTo>
                  <a:pt x="0" y="0"/>
                </a:moveTo>
                <a:lnTo>
                  <a:pt x="748699" y="0"/>
                </a:lnTo>
                <a:lnTo>
                  <a:pt x="748699" y="324388"/>
                </a:lnTo>
                <a:lnTo>
                  <a:pt x="0" y="324388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 txBox="1"/>
          <p:nvPr/>
        </p:nvSpPr>
        <p:spPr>
          <a:xfrm>
            <a:off x="3334280" y="1106510"/>
            <a:ext cx="485775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B</a:t>
            </a:r>
            <a:r>
              <a:rPr sz="1800" dirty="0">
                <a:latin typeface="Calibri"/>
                <a:cs typeface="Calibri"/>
              </a:rPr>
              <a:t>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9" name="object 69"/>
          <p:cNvSpPr txBox="1"/>
          <p:nvPr/>
        </p:nvSpPr>
        <p:spPr>
          <a:xfrm>
            <a:off x="3209189" y="1444633"/>
            <a:ext cx="742315" cy="324485"/>
          </a:xfrm>
          <a:prstGeom prst="rect">
            <a:avLst/>
          </a:prstGeom>
          <a:ln w="1905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0175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C</a:t>
            </a:r>
            <a:r>
              <a:rPr sz="1800" spc="-5" dirty="0">
                <a:latin typeface="Calibri"/>
                <a:cs typeface="Calibri"/>
              </a:rPr>
              <a:t>las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70" name="object 70"/>
          <p:cNvSpPr/>
          <p:nvPr/>
        </p:nvSpPr>
        <p:spPr>
          <a:xfrm>
            <a:off x="2308539" y="1045182"/>
            <a:ext cx="749300" cy="324485"/>
          </a:xfrm>
          <a:custGeom>
            <a:avLst/>
            <a:gdLst/>
            <a:ahLst/>
            <a:cxnLst/>
            <a:rect l="l" t="t" r="r" b="b"/>
            <a:pathLst>
              <a:path w="749300" h="324484">
                <a:moveTo>
                  <a:pt x="0" y="0"/>
                </a:moveTo>
                <a:lnTo>
                  <a:pt x="748699" y="0"/>
                </a:lnTo>
                <a:lnTo>
                  <a:pt x="748699" y="324388"/>
                </a:lnTo>
                <a:lnTo>
                  <a:pt x="0" y="324388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 txBox="1"/>
          <p:nvPr/>
        </p:nvSpPr>
        <p:spPr>
          <a:xfrm>
            <a:off x="2440572" y="1095108"/>
            <a:ext cx="485775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B</a:t>
            </a:r>
            <a:r>
              <a:rPr sz="1800" dirty="0">
                <a:latin typeface="Calibri"/>
                <a:cs typeface="Calibri"/>
              </a:rPr>
              <a:t>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72" name="object 72"/>
          <p:cNvSpPr txBox="1"/>
          <p:nvPr/>
        </p:nvSpPr>
        <p:spPr>
          <a:xfrm>
            <a:off x="2315481" y="1433231"/>
            <a:ext cx="742315" cy="324485"/>
          </a:xfrm>
          <a:prstGeom prst="rect">
            <a:avLst/>
          </a:prstGeom>
          <a:ln w="1905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0175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C</a:t>
            </a:r>
            <a:r>
              <a:rPr sz="1800" spc="-5" dirty="0">
                <a:latin typeface="Calibri"/>
                <a:cs typeface="Calibri"/>
              </a:rPr>
              <a:t>las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73" name="object 73"/>
          <p:cNvSpPr/>
          <p:nvPr/>
        </p:nvSpPr>
        <p:spPr>
          <a:xfrm>
            <a:off x="3418926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700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700" y="296651"/>
                </a:lnTo>
                <a:lnTo>
                  <a:pt x="178700" y="119132"/>
                </a:lnTo>
                <a:close/>
              </a:path>
              <a:path w="238760" h="297180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3418926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4179358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80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4179358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2679532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80">
                <a:moveTo>
                  <a:pt x="119132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2679532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 txBox="1"/>
          <p:nvPr/>
        </p:nvSpPr>
        <p:spPr>
          <a:xfrm>
            <a:off x="5040871" y="1051190"/>
            <a:ext cx="259080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C</a:t>
            </a:r>
            <a:r>
              <a:rPr sz="2400" spc="-25" dirty="0">
                <a:solidFill>
                  <a:srgbClr val="C9492C"/>
                </a:solidFill>
                <a:latin typeface="Calibri"/>
                <a:cs typeface="Calibri"/>
              </a:rPr>
              <a:t>a</a:t>
            </a:r>
            <a:r>
              <a:rPr sz="2400" spc="-40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40" dirty="0">
                <a:solidFill>
                  <a:srgbClr val="C9492C"/>
                </a:solidFill>
                <a:latin typeface="Calibri"/>
                <a:cs typeface="Calibri"/>
              </a:rPr>
              <a:t>g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5" dirty="0">
                <a:solidFill>
                  <a:srgbClr val="C9492C"/>
                </a:solidFill>
                <a:latin typeface="Calibri"/>
                <a:cs typeface="Calibri"/>
              </a:rPr>
              <a:t>y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and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b</a:t>
            </a:r>
            <a:r>
              <a:rPr sz="2400" spc="-50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x </a:t>
            </a:r>
            <a:r>
              <a:rPr sz="2400" spc="-15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2400" spc="-6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an</a:t>
            </a:r>
            <a:r>
              <a:rPr sz="2400" spc="-25" dirty="0">
                <a:solidFill>
                  <a:srgbClr val="C9492C"/>
                </a:solidFill>
                <a:latin typeface="Calibri"/>
                <a:cs typeface="Calibri"/>
              </a:rPr>
              <a:t>s</a:t>
            </a:r>
            <a:r>
              <a:rPr sz="2400" spc="-45" dirty="0">
                <a:solidFill>
                  <a:srgbClr val="C9492C"/>
                </a:solidFill>
                <a:latin typeface="Calibri"/>
                <a:cs typeface="Calibri"/>
              </a:rPr>
              <a:t>f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C9492C"/>
                </a:solidFill>
                <a:latin typeface="Calibri"/>
                <a:cs typeface="Calibri"/>
              </a:rPr>
              <a:t>rm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p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er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spc="-45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20" dirty="0">
                <a:solidFill>
                  <a:srgbClr val="C9492C"/>
                </a:solidFill>
                <a:latin typeface="Calibri"/>
                <a:cs typeface="Calibri"/>
              </a:rPr>
              <a:t>g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io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80" name="object 80"/>
          <p:cNvSpPr/>
          <p:nvPr/>
        </p:nvSpPr>
        <p:spPr>
          <a:xfrm>
            <a:off x="7735990" y="353269"/>
            <a:ext cx="2027773" cy="561796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7734792" y="1045182"/>
            <a:ext cx="2034539" cy="4485005"/>
          </a:xfrm>
          <a:custGeom>
            <a:avLst/>
            <a:gdLst/>
            <a:ahLst/>
            <a:cxnLst/>
            <a:rect l="l" t="t" r="r" b="b"/>
            <a:pathLst>
              <a:path w="2034540" h="4485005">
                <a:moveTo>
                  <a:pt x="0" y="0"/>
                </a:moveTo>
                <a:lnTo>
                  <a:pt x="2034103" y="0"/>
                </a:lnTo>
                <a:lnTo>
                  <a:pt x="2034103" y="4484761"/>
                </a:lnTo>
                <a:lnTo>
                  <a:pt x="0" y="4484761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70AD4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2013856" y="3826856"/>
            <a:ext cx="2918460" cy="1974214"/>
          </a:xfrm>
          <a:custGeom>
            <a:avLst/>
            <a:gdLst/>
            <a:ahLst/>
            <a:cxnLst/>
            <a:rect l="l" t="t" r="r" b="b"/>
            <a:pathLst>
              <a:path w="2918460" h="1974214">
                <a:moveTo>
                  <a:pt x="0" y="0"/>
                </a:moveTo>
                <a:lnTo>
                  <a:pt x="2917846" y="0"/>
                </a:lnTo>
                <a:lnTo>
                  <a:pt x="2917846" y="1974154"/>
                </a:lnTo>
                <a:lnTo>
                  <a:pt x="0" y="1974154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70AD4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7734792" y="318865"/>
            <a:ext cx="2034539" cy="570230"/>
          </a:xfrm>
          <a:custGeom>
            <a:avLst/>
            <a:gdLst/>
            <a:ahLst/>
            <a:cxnLst/>
            <a:rect l="l" t="t" r="r" b="b"/>
            <a:pathLst>
              <a:path w="2034540" h="570230">
                <a:moveTo>
                  <a:pt x="0" y="0"/>
                </a:moveTo>
                <a:lnTo>
                  <a:pt x="2034103" y="0"/>
                </a:lnTo>
                <a:lnTo>
                  <a:pt x="2034103" y="570050"/>
                </a:lnTo>
                <a:lnTo>
                  <a:pt x="0" y="570050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ED7D3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2487343" y="2080985"/>
            <a:ext cx="2034539" cy="765810"/>
          </a:xfrm>
          <a:custGeom>
            <a:avLst/>
            <a:gdLst/>
            <a:ahLst/>
            <a:cxnLst/>
            <a:rect l="l" t="t" r="r" b="b"/>
            <a:pathLst>
              <a:path w="2034539" h="765810">
                <a:moveTo>
                  <a:pt x="0" y="0"/>
                </a:moveTo>
                <a:lnTo>
                  <a:pt x="2034103" y="0"/>
                </a:lnTo>
                <a:lnTo>
                  <a:pt x="2034103" y="765487"/>
                </a:lnTo>
                <a:lnTo>
                  <a:pt x="0" y="765487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ED7D3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 txBox="1"/>
          <p:nvPr/>
        </p:nvSpPr>
        <p:spPr>
          <a:xfrm>
            <a:off x="9918531" y="1260482"/>
            <a:ext cx="2124710" cy="36239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2400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x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pl</a:t>
            </a:r>
            <a:r>
              <a:rPr sz="2400" spc="-10" dirty="0">
                <a:latin typeface="Calibri"/>
                <a:cs typeface="Calibri"/>
              </a:rPr>
              <a:t>e:</a:t>
            </a:r>
            <a:r>
              <a:rPr sz="2400" spc="-15" dirty="0">
                <a:latin typeface="Calibri"/>
                <a:cs typeface="Calibri"/>
              </a:rPr>
              <a:t> Whe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ing       </a:t>
            </a:r>
            <a:r>
              <a:rPr sz="2400" spc="-5" dirty="0">
                <a:latin typeface="Calibri"/>
                <a:cs typeface="Calibri"/>
              </a:rPr>
              <a:t>Al</a:t>
            </a:r>
            <a:r>
              <a:rPr sz="2400" spc="-4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xN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 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ct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</a:t>
            </a:r>
            <a:r>
              <a:rPr sz="2400" spc="-5" dirty="0">
                <a:latin typeface="Calibri"/>
                <a:cs typeface="Calibri"/>
              </a:rPr>
              <a:t> l</a:t>
            </a:r>
            <a:r>
              <a:rPr sz="2400" spc="-45" dirty="0">
                <a:latin typeface="Calibri"/>
                <a:cs typeface="Calibri"/>
              </a:rPr>
              <a:t>ay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 </a:t>
            </a:r>
            <a:r>
              <a:rPr sz="2400" dirty="0">
                <a:latin typeface="Calibri"/>
                <a:cs typeface="Calibri"/>
              </a:rPr>
              <a:t>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ne</a:t>
            </a:r>
            <a:r>
              <a:rPr sz="2400" dirty="0">
                <a:latin typeface="Calibri"/>
                <a:cs typeface="Calibri"/>
              </a:rPr>
              <a:t> and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0" dirty="0">
                <a:latin typeface="Calibri"/>
                <a:cs typeface="Calibri"/>
              </a:rPr>
              <a:t>w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F</a:t>
            </a:r>
            <a:r>
              <a:rPr sz="240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45" dirty="0">
                <a:latin typeface="Calibri"/>
                <a:cs typeface="Calibri"/>
              </a:rPr>
              <a:t>ay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8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rk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86" name="object 86"/>
          <p:cNvSpPr txBox="1"/>
          <p:nvPr/>
        </p:nvSpPr>
        <p:spPr>
          <a:xfrm>
            <a:off x="4790034" y="5750808"/>
            <a:ext cx="150368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87" name="object 87"/>
          <p:cNvSpPr txBox="1"/>
          <p:nvPr/>
        </p:nvSpPr>
        <p:spPr>
          <a:xfrm>
            <a:off x="120051" y="6243074"/>
            <a:ext cx="4531360" cy="127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spc="-5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shi</a:t>
            </a:r>
            <a:r>
              <a:rPr sz="800" spc="-10" dirty="0">
                <a:latin typeface="Calibri"/>
                <a:cs typeface="Calibri"/>
              </a:rPr>
              <a:t>ck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“</a:t>
            </a:r>
            <a:r>
              <a:rPr sz="800" spc="-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a</a:t>
            </a:r>
            <a:r>
              <a:rPr sz="800" spc="-5" dirty="0">
                <a:latin typeface="Calibri"/>
                <a:cs typeface="Calibri"/>
              </a:rPr>
              <a:t>st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spc="5" dirty="0">
                <a:latin typeface="Calibri"/>
                <a:cs typeface="Calibri"/>
              </a:rPr>
              <a:t>-</a:t>
            </a:r>
            <a:r>
              <a:rPr sz="800" spc="-5" dirty="0">
                <a:latin typeface="Calibri"/>
                <a:cs typeface="Calibri"/>
              </a:rPr>
              <a:t>C</a:t>
            </a:r>
            <a:r>
              <a:rPr sz="800" spc="-15" dirty="0">
                <a:latin typeface="Calibri"/>
                <a:cs typeface="Calibri"/>
              </a:rPr>
              <a:t>NN</a:t>
            </a:r>
            <a:r>
              <a:rPr sz="800" dirty="0">
                <a:latin typeface="Calibri"/>
                <a:cs typeface="Calibri"/>
              </a:rPr>
              <a:t>”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I</a:t>
            </a:r>
            <a:r>
              <a:rPr sz="800" spc="-5" dirty="0">
                <a:latin typeface="Calibri"/>
                <a:cs typeface="Calibri"/>
              </a:rPr>
              <a:t>CC</a:t>
            </a:r>
            <a:r>
              <a:rPr sz="800" dirty="0">
                <a:latin typeface="Calibri"/>
                <a:cs typeface="Calibri"/>
              </a:rPr>
              <a:t>V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2015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u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-5" dirty="0">
                <a:latin typeface="Calibri"/>
                <a:cs typeface="Calibri"/>
              </a:rPr>
              <a:t>e 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dirty="0">
                <a:latin typeface="Calibri"/>
                <a:cs typeface="Calibri"/>
              </a:rPr>
              <a:t>op</a:t>
            </a:r>
            <a:r>
              <a:rPr sz="800" spc="-5" dirty="0">
                <a:latin typeface="Calibri"/>
                <a:cs typeface="Calibri"/>
              </a:rPr>
              <a:t>y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o</a:t>
            </a:r>
            <a:r>
              <a:rPr sz="800" spc="-5" dirty="0">
                <a:latin typeface="Calibri"/>
                <a:cs typeface="Calibri"/>
              </a:rPr>
              <a:t>s</a:t>
            </a:r>
            <a:r>
              <a:rPr sz="800" dirty="0">
                <a:latin typeface="Calibri"/>
                <a:cs typeface="Calibri"/>
              </a:rPr>
              <a:t>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shi</a:t>
            </a:r>
            <a:r>
              <a:rPr sz="800" spc="-10" dirty="0">
                <a:latin typeface="Calibri"/>
                <a:cs typeface="Calibri"/>
              </a:rPr>
              <a:t>ck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2015</a:t>
            </a:r>
            <a:r>
              <a:rPr sz="800" spc="-5" dirty="0">
                <a:latin typeface="Calibri"/>
                <a:cs typeface="Calibri"/>
              </a:rPr>
              <a:t>;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o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rc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Re</a:t>
            </a:r>
            <a:r>
              <a:rPr sz="800" dirty="0">
                <a:latin typeface="Calibri"/>
                <a:cs typeface="Calibri"/>
              </a:rPr>
              <a:t>p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odu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spc="-10" dirty="0">
                <a:latin typeface="Calibri"/>
                <a:cs typeface="Calibri"/>
              </a:rPr>
              <a:t>w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p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-5" dirty="0">
                <a:latin typeface="Calibri"/>
                <a:cs typeface="Calibri"/>
              </a:rPr>
              <a:t>m</a:t>
            </a:r>
            <a:r>
              <a:rPr sz="800" dirty="0">
                <a:latin typeface="Calibri"/>
                <a:cs typeface="Calibri"/>
              </a:rPr>
              <a:t>ission.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88" name="object 8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9" name="object 8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68</a:t>
            </a:fld>
            <a:endParaRPr spc="-15" dirty="0"/>
          </a:p>
        </p:txBody>
      </p:sp>
      <p:sp>
        <p:nvSpPr>
          <p:cNvPr id="90" name="object 90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644741" y="5261389"/>
            <a:ext cx="0" cy="50800"/>
          </a:xfrm>
          <a:custGeom>
            <a:avLst/>
            <a:gdLst/>
            <a:ahLst/>
            <a:cxnLst/>
            <a:rect l="l" t="t" r="r" b="b"/>
            <a:pathLst>
              <a:path h="50800">
                <a:moveTo>
                  <a:pt x="1" y="50787"/>
                </a:moveTo>
                <a:lnTo>
                  <a:pt x="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8619342" y="5492698"/>
            <a:ext cx="50165" cy="48260"/>
          </a:xfrm>
          <a:custGeom>
            <a:avLst/>
            <a:gdLst/>
            <a:ahLst/>
            <a:cxnLst/>
            <a:rect l="l" t="t" r="r" b="b"/>
            <a:pathLst>
              <a:path w="50165" h="48260">
                <a:moveTo>
                  <a:pt x="0" y="22692"/>
                </a:moveTo>
                <a:lnTo>
                  <a:pt x="3879" y="9194"/>
                </a:lnTo>
                <a:lnTo>
                  <a:pt x="13976" y="0"/>
                </a:lnTo>
                <a:lnTo>
                  <a:pt x="31790" y="712"/>
                </a:lnTo>
                <a:lnTo>
                  <a:pt x="43589" y="6361"/>
                </a:lnTo>
                <a:lnTo>
                  <a:pt x="49709" y="15535"/>
                </a:lnTo>
                <a:lnTo>
                  <a:pt x="47548" y="32027"/>
                </a:lnTo>
                <a:lnTo>
                  <a:pt x="40170" y="42869"/>
                </a:lnTo>
                <a:lnTo>
                  <a:pt x="29207" y="47803"/>
                </a:lnTo>
                <a:lnTo>
                  <a:pt x="13975" y="44670"/>
                </a:lnTo>
                <a:lnTo>
                  <a:pt x="3902" y="35959"/>
                </a:lnTo>
                <a:lnTo>
                  <a:pt x="14" y="23551"/>
                </a:lnTo>
                <a:lnTo>
                  <a:pt x="0" y="22692"/>
                </a:lnTo>
                <a:close/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619342" y="5035498"/>
            <a:ext cx="50165" cy="48260"/>
          </a:xfrm>
          <a:custGeom>
            <a:avLst/>
            <a:gdLst/>
            <a:ahLst/>
            <a:cxnLst/>
            <a:rect l="l" t="t" r="r" b="b"/>
            <a:pathLst>
              <a:path w="50165" h="48260">
                <a:moveTo>
                  <a:pt x="13976" y="0"/>
                </a:moveTo>
                <a:lnTo>
                  <a:pt x="3879" y="9194"/>
                </a:lnTo>
                <a:lnTo>
                  <a:pt x="0" y="22692"/>
                </a:lnTo>
                <a:lnTo>
                  <a:pt x="14" y="23551"/>
                </a:lnTo>
                <a:lnTo>
                  <a:pt x="3902" y="35959"/>
                </a:lnTo>
                <a:lnTo>
                  <a:pt x="13975" y="44670"/>
                </a:lnTo>
                <a:lnTo>
                  <a:pt x="29207" y="47803"/>
                </a:lnTo>
                <a:lnTo>
                  <a:pt x="40170" y="42869"/>
                </a:lnTo>
                <a:lnTo>
                  <a:pt x="47547" y="32026"/>
                </a:lnTo>
                <a:lnTo>
                  <a:pt x="49709" y="15535"/>
                </a:lnTo>
                <a:lnTo>
                  <a:pt x="43589" y="6361"/>
                </a:lnTo>
                <a:lnTo>
                  <a:pt x="31789" y="712"/>
                </a:lnTo>
                <a:lnTo>
                  <a:pt x="13976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619342" y="5035498"/>
            <a:ext cx="50165" cy="48260"/>
          </a:xfrm>
          <a:custGeom>
            <a:avLst/>
            <a:gdLst/>
            <a:ahLst/>
            <a:cxnLst/>
            <a:rect l="l" t="t" r="r" b="b"/>
            <a:pathLst>
              <a:path w="50165" h="48260">
                <a:moveTo>
                  <a:pt x="0" y="22692"/>
                </a:moveTo>
                <a:lnTo>
                  <a:pt x="3879" y="9194"/>
                </a:lnTo>
                <a:lnTo>
                  <a:pt x="13976" y="0"/>
                </a:lnTo>
                <a:lnTo>
                  <a:pt x="31790" y="712"/>
                </a:lnTo>
                <a:lnTo>
                  <a:pt x="43589" y="6361"/>
                </a:lnTo>
                <a:lnTo>
                  <a:pt x="49709" y="15535"/>
                </a:lnTo>
                <a:lnTo>
                  <a:pt x="47548" y="32027"/>
                </a:lnTo>
                <a:lnTo>
                  <a:pt x="40170" y="42869"/>
                </a:lnTo>
                <a:lnTo>
                  <a:pt x="29207" y="47803"/>
                </a:lnTo>
                <a:lnTo>
                  <a:pt x="13975" y="44670"/>
                </a:lnTo>
                <a:lnTo>
                  <a:pt x="3902" y="35959"/>
                </a:lnTo>
                <a:lnTo>
                  <a:pt x="14" y="23551"/>
                </a:lnTo>
                <a:lnTo>
                  <a:pt x="0" y="22692"/>
                </a:lnTo>
                <a:close/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644741" y="5083590"/>
            <a:ext cx="0" cy="47625"/>
          </a:xfrm>
          <a:custGeom>
            <a:avLst/>
            <a:gdLst/>
            <a:ahLst/>
            <a:cxnLst/>
            <a:rect l="l" t="t" r="r" b="b"/>
            <a:pathLst>
              <a:path h="47625">
                <a:moveTo>
                  <a:pt x="1" y="47588"/>
                </a:moveTo>
                <a:lnTo>
                  <a:pt x="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670142" y="5058190"/>
            <a:ext cx="1063625" cy="457834"/>
          </a:xfrm>
          <a:custGeom>
            <a:avLst/>
            <a:gdLst/>
            <a:ahLst/>
            <a:cxnLst/>
            <a:rect l="l" t="t" r="r" b="b"/>
            <a:pathLst>
              <a:path w="1063625" h="457835">
                <a:moveTo>
                  <a:pt x="0" y="0"/>
                </a:moveTo>
                <a:lnTo>
                  <a:pt x="79662" y="843"/>
                </a:lnTo>
                <a:lnTo>
                  <a:pt x="158925" y="3316"/>
                </a:lnTo>
                <a:lnTo>
                  <a:pt x="237391" y="7333"/>
                </a:lnTo>
                <a:lnTo>
                  <a:pt x="314662" y="12809"/>
                </a:lnTo>
                <a:lnTo>
                  <a:pt x="390337" y="19657"/>
                </a:lnTo>
                <a:lnTo>
                  <a:pt x="464020" y="27791"/>
                </a:lnTo>
                <a:lnTo>
                  <a:pt x="535310" y="37127"/>
                </a:lnTo>
                <a:lnTo>
                  <a:pt x="603810" y="47577"/>
                </a:lnTo>
                <a:lnTo>
                  <a:pt x="669121" y="59057"/>
                </a:lnTo>
                <a:lnTo>
                  <a:pt x="730845" y="71481"/>
                </a:lnTo>
                <a:lnTo>
                  <a:pt x="788581" y="84762"/>
                </a:lnTo>
                <a:lnTo>
                  <a:pt x="841933" y="98815"/>
                </a:lnTo>
                <a:lnTo>
                  <a:pt x="890501" y="113555"/>
                </a:lnTo>
                <a:lnTo>
                  <a:pt x="933886" y="128895"/>
                </a:lnTo>
                <a:lnTo>
                  <a:pt x="971691" y="144749"/>
                </a:lnTo>
                <a:lnTo>
                  <a:pt x="1028963" y="177660"/>
                </a:lnTo>
                <a:lnTo>
                  <a:pt x="1059127" y="211599"/>
                </a:lnTo>
                <a:lnTo>
                  <a:pt x="1063047" y="228741"/>
                </a:lnTo>
                <a:lnTo>
                  <a:pt x="1059129" y="245882"/>
                </a:lnTo>
                <a:lnTo>
                  <a:pt x="1028988" y="279821"/>
                </a:lnTo>
                <a:lnTo>
                  <a:pt x="971760" y="312731"/>
                </a:lnTo>
                <a:lnTo>
                  <a:pt x="933984" y="328586"/>
                </a:lnTo>
                <a:lnTo>
                  <a:pt x="890631" y="343925"/>
                </a:lnTo>
                <a:lnTo>
                  <a:pt x="842099" y="358665"/>
                </a:lnTo>
                <a:lnTo>
                  <a:pt x="788788" y="372718"/>
                </a:lnTo>
                <a:lnTo>
                  <a:pt x="731095" y="385999"/>
                </a:lnTo>
                <a:lnTo>
                  <a:pt x="669418" y="398423"/>
                </a:lnTo>
                <a:lnTo>
                  <a:pt x="604156" y="409903"/>
                </a:lnTo>
                <a:lnTo>
                  <a:pt x="535707" y="420353"/>
                </a:lnTo>
                <a:lnTo>
                  <a:pt x="464471" y="429689"/>
                </a:lnTo>
                <a:lnTo>
                  <a:pt x="390844" y="437823"/>
                </a:lnTo>
                <a:lnTo>
                  <a:pt x="315225" y="444671"/>
                </a:lnTo>
                <a:lnTo>
                  <a:pt x="238013" y="450147"/>
                </a:lnTo>
                <a:lnTo>
                  <a:pt x="159606" y="454164"/>
                </a:lnTo>
                <a:lnTo>
                  <a:pt x="80402" y="456637"/>
                </a:lnTo>
                <a:lnTo>
                  <a:pt x="800" y="457481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8632042" y="4981990"/>
            <a:ext cx="2540" cy="52069"/>
          </a:xfrm>
          <a:custGeom>
            <a:avLst/>
            <a:gdLst/>
            <a:ahLst/>
            <a:cxnLst/>
            <a:rect l="l" t="t" r="r" b="b"/>
            <a:pathLst>
              <a:path w="2540" h="52070">
                <a:moveTo>
                  <a:pt x="2399" y="51587"/>
                </a:moveTo>
                <a:lnTo>
                  <a:pt x="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8606642" y="4575723"/>
            <a:ext cx="63500" cy="50165"/>
          </a:xfrm>
          <a:custGeom>
            <a:avLst/>
            <a:gdLst/>
            <a:ahLst/>
            <a:cxnLst/>
            <a:rect l="l" t="t" r="r" b="b"/>
            <a:pathLst>
              <a:path w="63500" h="50164">
                <a:moveTo>
                  <a:pt x="28480" y="0"/>
                </a:moveTo>
                <a:lnTo>
                  <a:pt x="13985" y="4211"/>
                </a:lnTo>
                <a:lnTo>
                  <a:pt x="3828" y="13164"/>
                </a:lnTo>
                <a:lnTo>
                  <a:pt x="0" y="25266"/>
                </a:lnTo>
                <a:lnTo>
                  <a:pt x="1469" y="32801"/>
                </a:lnTo>
                <a:lnTo>
                  <a:pt x="8593" y="41970"/>
                </a:lnTo>
                <a:lnTo>
                  <a:pt x="21234" y="48075"/>
                </a:lnTo>
                <a:lnTo>
                  <a:pt x="38951" y="49996"/>
                </a:lnTo>
                <a:lnTo>
                  <a:pt x="51520" y="44725"/>
                </a:lnTo>
                <a:lnTo>
                  <a:pt x="60039" y="34653"/>
                </a:lnTo>
                <a:lnTo>
                  <a:pt x="62890" y="20311"/>
                </a:lnTo>
                <a:lnTo>
                  <a:pt x="56733" y="9839"/>
                </a:lnTo>
                <a:lnTo>
                  <a:pt x="44880" y="2624"/>
                </a:lnTo>
                <a:lnTo>
                  <a:pt x="28480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8606642" y="4575723"/>
            <a:ext cx="63500" cy="50165"/>
          </a:xfrm>
          <a:custGeom>
            <a:avLst/>
            <a:gdLst/>
            <a:ahLst/>
            <a:cxnLst/>
            <a:rect l="l" t="t" r="r" b="b"/>
            <a:pathLst>
              <a:path w="63500" h="50164">
                <a:moveTo>
                  <a:pt x="0" y="25266"/>
                </a:moveTo>
                <a:lnTo>
                  <a:pt x="3828" y="13165"/>
                </a:lnTo>
                <a:lnTo>
                  <a:pt x="13985" y="4211"/>
                </a:lnTo>
                <a:lnTo>
                  <a:pt x="28480" y="0"/>
                </a:lnTo>
                <a:lnTo>
                  <a:pt x="44880" y="2624"/>
                </a:lnTo>
                <a:lnTo>
                  <a:pt x="56734" y="9839"/>
                </a:lnTo>
                <a:lnTo>
                  <a:pt x="62890" y="20311"/>
                </a:lnTo>
                <a:lnTo>
                  <a:pt x="60039" y="34653"/>
                </a:lnTo>
                <a:lnTo>
                  <a:pt x="51520" y="44725"/>
                </a:lnTo>
                <a:lnTo>
                  <a:pt x="38951" y="49996"/>
                </a:lnTo>
                <a:lnTo>
                  <a:pt x="21234" y="48075"/>
                </a:lnTo>
                <a:lnTo>
                  <a:pt x="8593" y="41970"/>
                </a:lnTo>
                <a:lnTo>
                  <a:pt x="1469" y="32801"/>
                </a:lnTo>
                <a:lnTo>
                  <a:pt x="0" y="25266"/>
                </a:lnTo>
                <a:close/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632042" y="4626390"/>
            <a:ext cx="635" cy="53975"/>
          </a:xfrm>
          <a:custGeom>
            <a:avLst/>
            <a:gdLst/>
            <a:ahLst/>
            <a:cxnLst/>
            <a:rect l="l" t="t" r="r" b="b"/>
            <a:pathLst>
              <a:path w="634" h="53975">
                <a:moveTo>
                  <a:pt x="0" y="53986"/>
                </a:moveTo>
                <a:lnTo>
                  <a:pt x="40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8644742" y="4575590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1" y="1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670142" y="4600990"/>
            <a:ext cx="1064895" cy="460375"/>
          </a:xfrm>
          <a:custGeom>
            <a:avLst/>
            <a:gdLst/>
            <a:ahLst/>
            <a:cxnLst/>
            <a:rect l="l" t="t" r="r" b="b"/>
            <a:pathLst>
              <a:path w="1064895" h="460375">
                <a:moveTo>
                  <a:pt x="1999" y="459880"/>
                </a:moveTo>
                <a:lnTo>
                  <a:pt x="81621" y="459032"/>
                </a:lnTo>
                <a:lnTo>
                  <a:pt x="160845" y="456545"/>
                </a:lnTo>
                <a:lnTo>
                  <a:pt x="239272" y="452507"/>
                </a:lnTo>
                <a:lnTo>
                  <a:pt x="316503" y="447003"/>
                </a:lnTo>
                <a:lnTo>
                  <a:pt x="392141" y="440119"/>
                </a:lnTo>
                <a:lnTo>
                  <a:pt x="465787" y="431942"/>
                </a:lnTo>
                <a:lnTo>
                  <a:pt x="537042" y="422557"/>
                </a:lnTo>
                <a:lnTo>
                  <a:pt x="605508" y="412052"/>
                </a:lnTo>
                <a:lnTo>
                  <a:pt x="670786" y="400512"/>
                </a:lnTo>
                <a:lnTo>
                  <a:pt x="732478" y="388023"/>
                </a:lnTo>
                <a:lnTo>
                  <a:pt x="790186" y="374672"/>
                </a:lnTo>
                <a:lnTo>
                  <a:pt x="843511" y="360545"/>
                </a:lnTo>
                <a:lnTo>
                  <a:pt x="892055" y="345729"/>
                </a:lnTo>
                <a:lnTo>
                  <a:pt x="935419" y="330308"/>
                </a:lnTo>
                <a:lnTo>
                  <a:pt x="973205" y="314371"/>
                </a:lnTo>
                <a:lnTo>
                  <a:pt x="1030448" y="281288"/>
                </a:lnTo>
                <a:lnTo>
                  <a:pt x="1060596" y="247171"/>
                </a:lnTo>
                <a:lnTo>
                  <a:pt x="1064515" y="229940"/>
                </a:lnTo>
                <a:lnTo>
                  <a:pt x="1060589" y="212708"/>
                </a:lnTo>
                <a:lnTo>
                  <a:pt x="1030383" y="178591"/>
                </a:lnTo>
                <a:lnTo>
                  <a:pt x="973033" y="145508"/>
                </a:lnTo>
                <a:lnTo>
                  <a:pt x="935176" y="129571"/>
                </a:lnTo>
                <a:lnTo>
                  <a:pt x="891730" y="114150"/>
                </a:lnTo>
                <a:lnTo>
                  <a:pt x="843095" y="99334"/>
                </a:lnTo>
                <a:lnTo>
                  <a:pt x="789670" y="85207"/>
                </a:lnTo>
                <a:lnTo>
                  <a:pt x="731853" y="71856"/>
                </a:lnTo>
                <a:lnTo>
                  <a:pt x="670045" y="59367"/>
                </a:lnTo>
                <a:lnTo>
                  <a:pt x="604644" y="47827"/>
                </a:lnTo>
                <a:lnTo>
                  <a:pt x="536049" y="37322"/>
                </a:lnTo>
                <a:lnTo>
                  <a:pt x="464660" y="27937"/>
                </a:lnTo>
                <a:lnTo>
                  <a:pt x="390876" y="19760"/>
                </a:lnTo>
                <a:lnTo>
                  <a:pt x="315096" y="12876"/>
                </a:lnTo>
                <a:lnTo>
                  <a:pt x="237719" y="7372"/>
                </a:lnTo>
                <a:lnTo>
                  <a:pt x="159144" y="3334"/>
                </a:lnTo>
                <a:lnTo>
                  <a:pt x="79772" y="847"/>
                </a:lnTo>
                <a:lnTo>
                  <a:pt x="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632042" y="4524790"/>
            <a:ext cx="635" cy="52069"/>
          </a:xfrm>
          <a:custGeom>
            <a:avLst/>
            <a:gdLst/>
            <a:ahLst/>
            <a:cxnLst/>
            <a:rect l="l" t="t" r="r" b="b"/>
            <a:pathLst>
              <a:path w="634" h="52070">
                <a:moveTo>
                  <a:pt x="400" y="51587"/>
                </a:moveTo>
                <a:lnTo>
                  <a:pt x="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8606650" y="4119330"/>
            <a:ext cx="63500" cy="61594"/>
          </a:xfrm>
          <a:custGeom>
            <a:avLst/>
            <a:gdLst/>
            <a:ahLst/>
            <a:cxnLst/>
            <a:rect l="l" t="t" r="r" b="b"/>
            <a:pathLst>
              <a:path w="63500" h="61595">
                <a:moveTo>
                  <a:pt x="24039" y="0"/>
                </a:moveTo>
                <a:lnTo>
                  <a:pt x="11665" y="6210"/>
                </a:lnTo>
                <a:lnTo>
                  <a:pt x="3156" y="16973"/>
                </a:lnTo>
                <a:lnTo>
                  <a:pt x="94" y="30362"/>
                </a:lnTo>
                <a:lnTo>
                  <a:pt x="0" y="31532"/>
                </a:lnTo>
                <a:lnTo>
                  <a:pt x="2830" y="43618"/>
                </a:lnTo>
                <a:lnTo>
                  <a:pt x="10570" y="53363"/>
                </a:lnTo>
                <a:lnTo>
                  <a:pt x="22959" y="59695"/>
                </a:lnTo>
                <a:lnTo>
                  <a:pt x="39735" y="61542"/>
                </a:lnTo>
                <a:lnTo>
                  <a:pt x="51968" y="55246"/>
                </a:lnTo>
                <a:lnTo>
                  <a:pt x="60368" y="44389"/>
                </a:lnTo>
                <a:lnTo>
                  <a:pt x="63488" y="30362"/>
                </a:lnTo>
                <a:lnTo>
                  <a:pt x="60742" y="18176"/>
                </a:lnTo>
                <a:lnTo>
                  <a:pt x="53057" y="8333"/>
                </a:lnTo>
                <a:lnTo>
                  <a:pt x="40726" y="1913"/>
                </a:lnTo>
                <a:lnTo>
                  <a:pt x="2403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8606642" y="4119330"/>
            <a:ext cx="63500" cy="61594"/>
          </a:xfrm>
          <a:custGeom>
            <a:avLst/>
            <a:gdLst/>
            <a:ahLst/>
            <a:cxnLst/>
            <a:rect l="l" t="t" r="r" b="b"/>
            <a:pathLst>
              <a:path w="63500" h="61595">
                <a:moveTo>
                  <a:pt x="0" y="30809"/>
                </a:moveTo>
                <a:lnTo>
                  <a:pt x="3165" y="16973"/>
                </a:lnTo>
                <a:lnTo>
                  <a:pt x="11674" y="6210"/>
                </a:lnTo>
                <a:lnTo>
                  <a:pt x="24048" y="0"/>
                </a:lnTo>
                <a:lnTo>
                  <a:pt x="40734" y="1913"/>
                </a:lnTo>
                <a:lnTo>
                  <a:pt x="53066" y="8333"/>
                </a:lnTo>
                <a:lnTo>
                  <a:pt x="60750" y="18176"/>
                </a:lnTo>
                <a:lnTo>
                  <a:pt x="63496" y="30362"/>
                </a:lnTo>
                <a:lnTo>
                  <a:pt x="60376" y="44390"/>
                </a:lnTo>
                <a:lnTo>
                  <a:pt x="51976" y="55246"/>
                </a:lnTo>
                <a:lnTo>
                  <a:pt x="39743" y="61542"/>
                </a:lnTo>
                <a:lnTo>
                  <a:pt x="22967" y="59695"/>
                </a:lnTo>
                <a:lnTo>
                  <a:pt x="10579" y="53363"/>
                </a:lnTo>
                <a:lnTo>
                  <a:pt x="2838" y="43618"/>
                </a:lnTo>
                <a:lnTo>
                  <a:pt x="8" y="31531"/>
                </a:lnTo>
                <a:lnTo>
                  <a:pt x="0" y="30809"/>
                </a:lnTo>
                <a:close/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632042" y="4169190"/>
            <a:ext cx="635" cy="48260"/>
          </a:xfrm>
          <a:custGeom>
            <a:avLst/>
            <a:gdLst/>
            <a:ahLst/>
            <a:cxnLst/>
            <a:rect l="l" t="t" r="r" b="b"/>
            <a:pathLst>
              <a:path w="634" h="48260">
                <a:moveTo>
                  <a:pt x="0" y="47988"/>
                </a:moveTo>
                <a:lnTo>
                  <a:pt x="40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8670142" y="4143789"/>
            <a:ext cx="1042669" cy="454025"/>
          </a:xfrm>
          <a:custGeom>
            <a:avLst/>
            <a:gdLst/>
            <a:ahLst/>
            <a:cxnLst/>
            <a:rect l="l" t="t" r="r" b="b"/>
            <a:pathLst>
              <a:path w="1042670" h="454025">
                <a:moveTo>
                  <a:pt x="0" y="453482"/>
                </a:moveTo>
                <a:lnTo>
                  <a:pt x="78091" y="452645"/>
                </a:lnTo>
                <a:lnTo>
                  <a:pt x="155792" y="450194"/>
                </a:lnTo>
                <a:lnTo>
                  <a:pt x="232711" y="446212"/>
                </a:lnTo>
                <a:lnTo>
                  <a:pt x="308458" y="440784"/>
                </a:lnTo>
                <a:lnTo>
                  <a:pt x="382641" y="433996"/>
                </a:lnTo>
                <a:lnTo>
                  <a:pt x="454871" y="425932"/>
                </a:lnTo>
                <a:lnTo>
                  <a:pt x="524756" y="416678"/>
                </a:lnTo>
                <a:lnTo>
                  <a:pt x="591905" y="406319"/>
                </a:lnTo>
                <a:lnTo>
                  <a:pt x="655929" y="394940"/>
                </a:lnTo>
                <a:lnTo>
                  <a:pt x="716435" y="382625"/>
                </a:lnTo>
                <a:lnTo>
                  <a:pt x="773033" y="369460"/>
                </a:lnTo>
                <a:lnTo>
                  <a:pt x="825333" y="355529"/>
                </a:lnTo>
                <a:lnTo>
                  <a:pt x="872944" y="340919"/>
                </a:lnTo>
                <a:lnTo>
                  <a:pt x="915474" y="325713"/>
                </a:lnTo>
                <a:lnTo>
                  <a:pt x="952533" y="309997"/>
                </a:lnTo>
                <a:lnTo>
                  <a:pt x="1008676" y="277374"/>
                </a:lnTo>
                <a:lnTo>
                  <a:pt x="1038245" y="243732"/>
                </a:lnTo>
                <a:lnTo>
                  <a:pt x="1042088" y="226741"/>
                </a:lnTo>
                <a:lnTo>
                  <a:pt x="1038248" y="209749"/>
                </a:lnTo>
                <a:lnTo>
                  <a:pt x="1008701" y="176106"/>
                </a:lnTo>
                <a:lnTo>
                  <a:pt x="952602" y="143484"/>
                </a:lnTo>
                <a:lnTo>
                  <a:pt x="915571" y="127768"/>
                </a:lnTo>
                <a:lnTo>
                  <a:pt x="873073" y="112562"/>
                </a:lnTo>
                <a:lnTo>
                  <a:pt x="825500" y="97951"/>
                </a:lnTo>
                <a:lnTo>
                  <a:pt x="773240" y="84021"/>
                </a:lnTo>
                <a:lnTo>
                  <a:pt x="716685" y="70856"/>
                </a:lnTo>
                <a:lnTo>
                  <a:pt x="656225" y="58541"/>
                </a:lnTo>
                <a:lnTo>
                  <a:pt x="592251" y="47161"/>
                </a:lnTo>
                <a:lnTo>
                  <a:pt x="525153" y="36802"/>
                </a:lnTo>
                <a:lnTo>
                  <a:pt x="455322" y="27548"/>
                </a:lnTo>
                <a:lnTo>
                  <a:pt x="383147" y="19485"/>
                </a:lnTo>
                <a:lnTo>
                  <a:pt x="309021" y="12697"/>
                </a:lnTo>
                <a:lnTo>
                  <a:pt x="233332" y="7269"/>
                </a:lnTo>
                <a:lnTo>
                  <a:pt x="156472" y="3287"/>
                </a:lnTo>
                <a:lnTo>
                  <a:pt x="78831" y="836"/>
                </a:lnTo>
                <a:lnTo>
                  <a:pt x="80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8644742" y="4067590"/>
            <a:ext cx="1270" cy="56515"/>
          </a:xfrm>
          <a:custGeom>
            <a:avLst/>
            <a:gdLst/>
            <a:ahLst/>
            <a:cxnLst/>
            <a:rect l="l" t="t" r="r" b="b"/>
            <a:pathLst>
              <a:path w="1270" h="56514">
                <a:moveTo>
                  <a:pt x="0" y="55985"/>
                </a:moveTo>
                <a:lnTo>
                  <a:pt x="80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8606642" y="3661323"/>
            <a:ext cx="63500" cy="50165"/>
          </a:xfrm>
          <a:custGeom>
            <a:avLst/>
            <a:gdLst/>
            <a:ahLst/>
            <a:cxnLst/>
            <a:rect l="l" t="t" r="r" b="b"/>
            <a:pathLst>
              <a:path w="63500" h="50164">
                <a:moveTo>
                  <a:pt x="28480" y="0"/>
                </a:moveTo>
                <a:lnTo>
                  <a:pt x="13985" y="4211"/>
                </a:lnTo>
                <a:lnTo>
                  <a:pt x="3828" y="13164"/>
                </a:lnTo>
                <a:lnTo>
                  <a:pt x="0" y="25266"/>
                </a:lnTo>
                <a:lnTo>
                  <a:pt x="1469" y="32801"/>
                </a:lnTo>
                <a:lnTo>
                  <a:pt x="8593" y="41970"/>
                </a:lnTo>
                <a:lnTo>
                  <a:pt x="21234" y="48075"/>
                </a:lnTo>
                <a:lnTo>
                  <a:pt x="38951" y="49996"/>
                </a:lnTo>
                <a:lnTo>
                  <a:pt x="51520" y="44725"/>
                </a:lnTo>
                <a:lnTo>
                  <a:pt x="60039" y="34653"/>
                </a:lnTo>
                <a:lnTo>
                  <a:pt x="62890" y="20311"/>
                </a:lnTo>
                <a:lnTo>
                  <a:pt x="56733" y="9839"/>
                </a:lnTo>
                <a:lnTo>
                  <a:pt x="44880" y="2624"/>
                </a:lnTo>
                <a:lnTo>
                  <a:pt x="28480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8606642" y="3661323"/>
            <a:ext cx="63500" cy="50165"/>
          </a:xfrm>
          <a:custGeom>
            <a:avLst/>
            <a:gdLst/>
            <a:ahLst/>
            <a:cxnLst/>
            <a:rect l="l" t="t" r="r" b="b"/>
            <a:pathLst>
              <a:path w="63500" h="50164">
                <a:moveTo>
                  <a:pt x="0" y="25266"/>
                </a:moveTo>
                <a:lnTo>
                  <a:pt x="3828" y="13165"/>
                </a:lnTo>
                <a:lnTo>
                  <a:pt x="13985" y="4211"/>
                </a:lnTo>
                <a:lnTo>
                  <a:pt x="28480" y="0"/>
                </a:lnTo>
                <a:lnTo>
                  <a:pt x="44880" y="2624"/>
                </a:lnTo>
                <a:lnTo>
                  <a:pt x="56734" y="9839"/>
                </a:lnTo>
                <a:lnTo>
                  <a:pt x="62890" y="20311"/>
                </a:lnTo>
                <a:lnTo>
                  <a:pt x="60039" y="34653"/>
                </a:lnTo>
                <a:lnTo>
                  <a:pt x="51520" y="44725"/>
                </a:lnTo>
                <a:lnTo>
                  <a:pt x="38951" y="49996"/>
                </a:lnTo>
                <a:lnTo>
                  <a:pt x="21234" y="48075"/>
                </a:lnTo>
                <a:lnTo>
                  <a:pt x="8593" y="41970"/>
                </a:lnTo>
                <a:lnTo>
                  <a:pt x="1469" y="32801"/>
                </a:lnTo>
                <a:lnTo>
                  <a:pt x="0" y="25266"/>
                </a:lnTo>
                <a:close/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8644742" y="3711990"/>
            <a:ext cx="635" cy="47625"/>
          </a:xfrm>
          <a:custGeom>
            <a:avLst/>
            <a:gdLst/>
            <a:ahLst/>
            <a:cxnLst/>
            <a:rect l="l" t="t" r="r" b="b"/>
            <a:pathLst>
              <a:path w="634" h="47625">
                <a:moveTo>
                  <a:pt x="0" y="47588"/>
                </a:moveTo>
                <a:lnTo>
                  <a:pt x="40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670141" y="3686590"/>
            <a:ext cx="1064895" cy="458470"/>
          </a:xfrm>
          <a:custGeom>
            <a:avLst/>
            <a:gdLst/>
            <a:ahLst/>
            <a:cxnLst/>
            <a:rect l="l" t="t" r="r" b="b"/>
            <a:pathLst>
              <a:path w="1064895" h="458470">
                <a:moveTo>
                  <a:pt x="800" y="0"/>
                </a:moveTo>
                <a:lnTo>
                  <a:pt x="80532" y="844"/>
                </a:lnTo>
                <a:lnTo>
                  <a:pt x="159865" y="3319"/>
                </a:lnTo>
                <a:lnTo>
                  <a:pt x="238400" y="7340"/>
                </a:lnTo>
                <a:lnTo>
                  <a:pt x="315739" y="12820"/>
                </a:lnTo>
                <a:lnTo>
                  <a:pt x="391481" y="19674"/>
                </a:lnTo>
                <a:lnTo>
                  <a:pt x="465229" y="27816"/>
                </a:lnTo>
                <a:lnTo>
                  <a:pt x="536582" y="37159"/>
                </a:lnTo>
                <a:lnTo>
                  <a:pt x="605142" y="47619"/>
                </a:lnTo>
                <a:lnTo>
                  <a:pt x="670511" y="59109"/>
                </a:lnTo>
                <a:lnTo>
                  <a:pt x="732289" y="71543"/>
                </a:lnTo>
                <a:lnTo>
                  <a:pt x="790076" y="84836"/>
                </a:lnTo>
                <a:lnTo>
                  <a:pt x="843475" y="98902"/>
                </a:lnTo>
                <a:lnTo>
                  <a:pt x="892086" y="113654"/>
                </a:lnTo>
                <a:lnTo>
                  <a:pt x="935509" y="129008"/>
                </a:lnTo>
                <a:lnTo>
                  <a:pt x="973347" y="144876"/>
                </a:lnTo>
                <a:lnTo>
                  <a:pt x="1030670" y="177815"/>
                </a:lnTo>
                <a:lnTo>
                  <a:pt x="1060860" y="211784"/>
                </a:lnTo>
                <a:lnTo>
                  <a:pt x="1064784" y="228941"/>
                </a:lnTo>
                <a:lnTo>
                  <a:pt x="1060857" y="246097"/>
                </a:lnTo>
                <a:lnTo>
                  <a:pt x="1030644" y="280066"/>
                </a:lnTo>
                <a:lnTo>
                  <a:pt x="973279" y="313004"/>
                </a:lnTo>
                <a:lnTo>
                  <a:pt x="935412" y="328873"/>
                </a:lnTo>
                <a:lnTo>
                  <a:pt x="891956" y="344226"/>
                </a:lnTo>
                <a:lnTo>
                  <a:pt x="843308" y="358978"/>
                </a:lnTo>
                <a:lnTo>
                  <a:pt x="789870" y="373044"/>
                </a:lnTo>
                <a:lnTo>
                  <a:pt x="732039" y="386337"/>
                </a:lnTo>
                <a:lnTo>
                  <a:pt x="670214" y="398771"/>
                </a:lnTo>
                <a:lnTo>
                  <a:pt x="604797" y="410261"/>
                </a:lnTo>
                <a:lnTo>
                  <a:pt x="536185" y="420721"/>
                </a:lnTo>
                <a:lnTo>
                  <a:pt x="464778" y="430064"/>
                </a:lnTo>
                <a:lnTo>
                  <a:pt x="390975" y="438206"/>
                </a:lnTo>
                <a:lnTo>
                  <a:pt x="315176" y="445060"/>
                </a:lnTo>
                <a:lnTo>
                  <a:pt x="237779" y="450540"/>
                </a:lnTo>
                <a:lnTo>
                  <a:pt x="159185" y="454561"/>
                </a:lnTo>
                <a:lnTo>
                  <a:pt x="79792" y="457036"/>
                </a:lnTo>
                <a:lnTo>
                  <a:pt x="0" y="457881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632041" y="3610390"/>
            <a:ext cx="3175" cy="52069"/>
          </a:xfrm>
          <a:custGeom>
            <a:avLst/>
            <a:gdLst/>
            <a:ahLst/>
            <a:cxnLst/>
            <a:rect l="l" t="t" r="r" b="b"/>
            <a:pathLst>
              <a:path w="3175" h="52070">
                <a:moveTo>
                  <a:pt x="2799" y="51587"/>
                </a:moveTo>
                <a:lnTo>
                  <a:pt x="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606642" y="3204123"/>
            <a:ext cx="63500" cy="50165"/>
          </a:xfrm>
          <a:custGeom>
            <a:avLst/>
            <a:gdLst/>
            <a:ahLst/>
            <a:cxnLst/>
            <a:rect l="l" t="t" r="r" b="b"/>
            <a:pathLst>
              <a:path w="63500" h="50164">
                <a:moveTo>
                  <a:pt x="28480" y="0"/>
                </a:moveTo>
                <a:lnTo>
                  <a:pt x="13985" y="4211"/>
                </a:lnTo>
                <a:lnTo>
                  <a:pt x="3828" y="13164"/>
                </a:lnTo>
                <a:lnTo>
                  <a:pt x="0" y="25266"/>
                </a:lnTo>
                <a:lnTo>
                  <a:pt x="1469" y="32801"/>
                </a:lnTo>
                <a:lnTo>
                  <a:pt x="8593" y="41970"/>
                </a:lnTo>
                <a:lnTo>
                  <a:pt x="21234" y="48075"/>
                </a:lnTo>
                <a:lnTo>
                  <a:pt x="38951" y="49996"/>
                </a:lnTo>
                <a:lnTo>
                  <a:pt x="51520" y="44725"/>
                </a:lnTo>
                <a:lnTo>
                  <a:pt x="60039" y="34653"/>
                </a:lnTo>
                <a:lnTo>
                  <a:pt x="62890" y="20311"/>
                </a:lnTo>
                <a:lnTo>
                  <a:pt x="56733" y="9839"/>
                </a:lnTo>
                <a:lnTo>
                  <a:pt x="44880" y="2624"/>
                </a:lnTo>
                <a:lnTo>
                  <a:pt x="28480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8606642" y="3204123"/>
            <a:ext cx="63500" cy="50165"/>
          </a:xfrm>
          <a:custGeom>
            <a:avLst/>
            <a:gdLst/>
            <a:ahLst/>
            <a:cxnLst/>
            <a:rect l="l" t="t" r="r" b="b"/>
            <a:pathLst>
              <a:path w="63500" h="50164">
                <a:moveTo>
                  <a:pt x="0" y="25266"/>
                </a:moveTo>
                <a:lnTo>
                  <a:pt x="3828" y="13165"/>
                </a:lnTo>
                <a:lnTo>
                  <a:pt x="13985" y="4211"/>
                </a:lnTo>
                <a:lnTo>
                  <a:pt x="28480" y="0"/>
                </a:lnTo>
                <a:lnTo>
                  <a:pt x="44880" y="2624"/>
                </a:lnTo>
                <a:lnTo>
                  <a:pt x="56734" y="9839"/>
                </a:lnTo>
                <a:lnTo>
                  <a:pt x="62890" y="20311"/>
                </a:lnTo>
                <a:lnTo>
                  <a:pt x="60039" y="34653"/>
                </a:lnTo>
                <a:lnTo>
                  <a:pt x="51520" y="44725"/>
                </a:lnTo>
                <a:lnTo>
                  <a:pt x="38951" y="49996"/>
                </a:lnTo>
                <a:lnTo>
                  <a:pt x="21234" y="48075"/>
                </a:lnTo>
                <a:lnTo>
                  <a:pt x="8593" y="41970"/>
                </a:lnTo>
                <a:lnTo>
                  <a:pt x="1469" y="32801"/>
                </a:lnTo>
                <a:lnTo>
                  <a:pt x="0" y="25266"/>
                </a:lnTo>
                <a:close/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632042" y="3254790"/>
            <a:ext cx="1270" cy="53975"/>
          </a:xfrm>
          <a:custGeom>
            <a:avLst/>
            <a:gdLst/>
            <a:ahLst/>
            <a:cxnLst/>
            <a:rect l="l" t="t" r="r" b="b"/>
            <a:pathLst>
              <a:path w="1270" h="53975">
                <a:moveTo>
                  <a:pt x="0" y="53986"/>
                </a:moveTo>
                <a:lnTo>
                  <a:pt x="80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8632042" y="3203990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1" y="1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8670142" y="3229389"/>
            <a:ext cx="1042669" cy="460375"/>
          </a:xfrm>
          <a:custGeom>
            <a:avLst/>
            <a:gdLst/>
            <a:ahLst/>
            <a:cxnLst/>
            <a:rect l="l" t="t" r="r" b="b"/>
            <a:pathLst>
              <a:path w="1042670" h="460375">
                <a:moveTo>
                  <a:pt x="1999" y="459880"/>
                </a:moveTo>
                <a:lnTo>
                  <a:pt x="79981" y="459032"/>
                </a:lnTo>
                <a:lnTo>
                  <a:pt x="157573" y="456545"/>
                </a:lnTo>
                <a:lnTo>
                  <a:pt x="234384" y="452507"/>
                </a:lnTo>
                <a:lnTo>
                  <a:pt x="310025" y="447003"/>
                </a:lnTo>
                <a:lnTo>
                  <a:pt x="384105" y="440119"/>
                </a:lnTo>
                <a:lnTo>
                  <a:pt x="456234" y="431942"/>
                </a:lnTo>
                <a:lnTo>
                  <a:pt x="526021" y="422557"/>
                </a:lnTo>
                <a:lnTo>
                  <a:pt x="593076" y="412052"/>
                </a:lnTo>
                <a:lnTo>
                  <a:pt x="657010" y="400512"/>
                </a:lnTo>
                <a:lnTo>
                  <a:pt x="717432" y="388023"/>
                </a:lnTo>
                <a:lnTo>
                  <a:pt x="773951" y="374672"/>
                </a:lnTo>
                <a:lnTo>
                  <a:pt x="826177" y="360545"/>
                </a:lnTo>
                <a:lnTo>
                  <a:pt x="873721" y="345729"/>
                </a:lnTo>
                <a:lnTo>
                  <a:pt x="916192" y="330308"/>
                </a:lnTo>
                <a:lnTo>
                  <a:pt x="953199" y="314371"/>
                </a:lnTo>
                <a:lnTo>
                  <a:pt x="1009263" y="281288"/>
                </a:lnTo>
                <a:lnTo>
                  <a:pt x="1038791" y="247171"/>
                </a:lnTo>
                <a:lnTo>
                  <a:pt x="1042629" y="229940"/>
                </a:lnTo>
                <a:lnTo>
                  <a:pt x="1038784" y="212708"/>
                </a:lnTo>
                <a:lnTo>
                  <a:pt x="1009199" y="178591"/>
                </a:lnTo>
                <a:lnTo>
                  <a:pt x="953028" y="145508"/>
                </a:lnTo>
                <a:lnTo>
                  <a:pt x="915949" y="129571"/>
                </a:lnTo>
                <a:lnTo>
                  <a:pt x="873397" y="114150"/>
                </a:lnTo>
                <a:lnTo>
                  <a:pt x="825762" y="99334"/>
                </a:lnTo>
                <a:lnTo>
                  <a:pt x="773435" y="85207"/>
                </a:lnTo>
                <a:lnTo>
                  <a:pt x="716807" y="71856"/>
                </a:lnTo>
                <a:lnTo>
                  <a:pt x="656270" y="59367"/>
                </a:lnTo>
                <a:lnTo>
                  <a:pt x="592213" y="47827"/>
                </a:lnTo>
                <a:lnTo>
                  <a:pt x="525029" y="37322"/>
                </a:lnTo>
                <a:lnTo>
                  <a:pt x="455107" y="27937"/>
                </a:lnTo>
                <a:lnTo>
                  <a:pt x="382840" y="19760"/>
                </a:lnTo>
                <a:lnTo>
                  <a:pt x="308618" y="12876"/>
                </a:lnTo>
                <a:lnTo>
                  <a:pt x="232832" y="7372"/>
                </a:lnTo>
                <a:lnTo>
                  <a:pt x="155873" y="3334"/>
                </a:lnTo>
                <a:lnTo>
                  <a:pt x="78132" y="847"/>
                </a:lnTo>
                <a:lnTo>
                  <a:pt x="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8632041" y="3153190"/>
            <a:ext cx="1270" cy="52069"/>
          </a:xfrm>
          <a:custGeom>
            <a:avLst/>
            <a:gdLst/>
            <a:ahLst/>
            <a:cxnLst/>
            <a:rect l="l" t="t" r="r" b="b"/>
            <a:pathLst>
              <a:path w="1270" h="52069">
                <a:moveTo>
                  <a:pt x="800" y="51587"/>
                </a:moveTo>
                <a:lnTo>
                  <a:pt x="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8606650" y="2747730"/>
            <a:ext cx="63500" cy="61594"/>
          </a:xfrm>
          <a:custGeom>
            <a:avLst/>
            <a:gdLst/>
            <a:ahLst/>
            <a:cxnLst/>
            <a:rect l="l" t="t" r="r" b="b"/>
            <a:pathLst>
              <a:path w="63500" h="61594">
                <a:moveTo>
                  <a:pt x="24039" y="0"/>
                </a:moveTo>
                <a:lnTo>
                  <a:pt x="11665" y="6210"/>
                </a:lnTo>
                <a:lnTo>
                  <a:pt x="3156" y="16973"/>
                </a:lnTo>
                <a:lnTo>
                  <a:pt x="94" y="30362"/>
                </a:lnTo>
                <a:lnTo>
                  <a:pt x="0" y="31532"/>
                </a:lnTo>
                <a:lnTo>
                  <a:pt x="2830" y="43618"/>
                </a:lnTo>
                <a:lnTo>
                  <a:pt x="10570" y="53363"/>
                </a:lnTo>
                <a:lnTo>
                  <a:pt x="22959" y="59695"/>
                </a:lnTo>
                <a:lnTo>
                  <a:pt x="39735" y="61542"/>
                </a:lnTo>
                <a:lnTo>
                  <a:pt x="51968" y="55246"/>
                </a:lnTo>
                <a:lnTo>
                  <a:pt x="60368" y="44389"/>
                </a:lnTo>
                <a:lnTo>
                  <a:pt x="63488" y="30362"/>
                </a:lnTo>
                <a:lnTo>
                  <a:pt x="60742" y="18176"/>
                </a:lnTo>
                <a:lnTo>
                  <a:pt x="53057" y="8333"/>
                </a:lnTo>
                <a:lnTo>
                  <a:pt x="40726" y="1913"/>
                </a:lnTo>
                <a:lnTo>
                  <a:pt x="2403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8606642" y="2747730"/>
            <a:ext cx="63500" cy="61594"/>
          </a:xfrm>
          <a:custGeom>
            <a:avLst/>
            <a:gdLst/>
            <a:ahLst/>
            <a:cxnLst/>
            <a:rect l="l" t="t" r="r" b="b"/>
            <a:pathLst>
              <a:path w="63500" h="61594">
                <a:moveTo>
                  <a:pt x="0" y="30809"/>
                </a:moveTo>
                <a:lnTo>
                  <a:pt x="3165" y="16973"/>
                </a:lnTo>
                <a:lnTo>
                  <a:pt x="11674" y="6210"/>
                </a:lnTo>
                <a:lnTo>
                  <a:pt x="24048" y="0"/>
                </a:lnTo>
                <a:lnTo>
                  <a:pt x="40734" y="1913"/>
                </a:lnTo>
                <a:lnTo>
                  <a:pt x="53066" y="8333"/>
                </a:lnTo>
                <a:lnTo>
                  <a:pt x="60750" y="18176"/>
                </a:lnTo>
                <a:lnTo>
                  <a:pt x="63496" y="30362"/>
                </a:lnTo>
                <a:lnTo>
                  <a:pt x="60376" y="44390"/>
                </a:lnTo>
                <a:lnTo>
                  <a:pt x="51976" y="55246"/>
                </a:lnTo>
                <a:lnTo>
                  <a:pt x="39743" y="61542"/>
                </a:lnTo>
                <a:lnTo>
                  <a:pt x="22967" y="59695"/>
                </a:lnTo>
                <a:lnTo>
                  <a:pt x="10579" y="53363"/>
                </a:lnTo>
                <a:lnTo>
                  <a:pt x="2838" y="43618"/>
                </a:lnTo>
                <a:lnTo>
                  <a:pt x="8" y="31531"/>
                </a:lnTo>
                <a:lnTo>
                  <a:pt x="0" y="30809"/>
                </a:lnTo>
                <a:close/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8632042" y="2810290"/>
            <a:ext cx="1270" cy="48260"/>
          </a:xfrm>
          <a:custGeom>
            <a:avLst/>
            <a:gdLst/>
            <a:ahLst/>
            <a:cxnLst/>
            <a:rect l="l" t="t" r="r" b="b"/>
            <a:pathLst>
              <a:path w="1270" h="48260">
                <a:moveTo>
                  <a:pt x="0" y="47988"/>
                </a:moveTo>
                <a:lnTo>
                  <a:pt x="80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8670142" y="2772189"/>
            <a:ext cx="1066165" cy="454025"/>
          </a:xfrm>
          <a:custGeom>
            <a:avLst/>
            <a:gdLst/>
            <a:ahLst/>
            <a:cxnLst/>
            <a:rect l="l" t="t" r="r" b="b"/>
            <a:pathLst>
              <a:path w="1066165" h="454025">
                <a:moveTo>
                  <a:pt x="0" y="453482"/>
                </a:moveTo>
                <a:lnTo>
                  <a:pt x="79872" y="452645"/>
                </a:lnTo>
                <a:lnTo>
                  <a:pt x="159345" y="450194"/>
                </a:lnTo>
                <a:lnTo>
                  <a:pt x="238019" y="446212"/>
                </a:lnTo>
                <a:lnTo>
                  <a:pt x="315493" y="440784"/>
                </a:lnTo>
                <a:lnTo>
                  <a:pt x="391369" y="433996"/>
                </a:lnTo>
                <a:lnTo>
                  <a:pt x="465247" y="425932"/>
                </a:lnTo>
                <a:lnTo>
                  <a:pt x="536726" y="416678"/>
                </a:lnTo>
                <a:lnTo>
                  <a:pt x="605407" y="406319"/>
                </a:lnTo>
                <a:lnTo>
                  <a:pt x="670891" y="394940"/>
                </a:lnTo>
                <a:lnTo>
                  <a:pt x="732777" y="382625"/>
                </a:lnTo>
                <a:lnTo>
                  <a:pt x="790666" y="369460"/>
                </a:lnTo>
                <a:lnTo>
                  <a:pt x="844159" y="355529"/>
                </a:lnTo>
                <a:lnTo>
                  <a:pt x="892855" y="340919"/>
                </a:lnTo>
                <a:lnTo>
                  <a:pt x="936356" y="325713"/>
                </a:lnTo>
                <a:lnTo>
                  <a:pt x="974260" y="309997"/>
                </a:lnTo>
                <a:lnTo>
                  <a:pt x="1031683" y="277374"/>
                </a:lnTo>
                <a:lnTo>
                  <a:pt x="1061927" y="243732"/>
                </a:lnTo>
                <a:lnTo>
                  <a:pt x="1065858" y="226741"/>
                </a:lnTo>
                <a:lnTo>
                  <a:pt x="1061930" y="209749"/>
                </a:lnTo>
                <a:lnTo>
                  <a:pt x="1031709" y="176106"/>
                </a:lnTo>
                <a:lnTo>
                  <a:pt x="974329" y="143484"/>
                </a:lnTo>
                <a:lnTo>
                  <a:pt x="936453" y="127768"/>
                </a:lnTo>
                <a:lnTo>
                  <a:pt x="892985" y="112562"/>
                </a:lnTo>
                <a:lnTo>
                  <a:pt x="844325" y="97951"/>
                </a:lnTo>
                <a:lnTo>
                  <a:pt x="790873" y="84021"/>
                </a:lnTo>
                <a:lnTo>
                  <a:pt x="733027" y="70856"/>
                </a:lnTo>
                <a:lnTo>
                  <a:pt x="671187" y="58541"/>
                </a:lnTo>
                <a:lnTo>
                  <a:pt x="605752" y="47161"/>
                </a:lnTo>
                <a:lnTo>
                  <a:pt x="537123" y="36802"/>
                </a:lnTo>
                <a:lnTo>
                  <a:pt x="465697" y="27548"/>
                </a:lnTo>
                <a:lnTo>
                  <a:pt x="391875" y="19485"/>
                </a:lnTo>
                <a:lnTo>
                  <a:pt x="316057" y="12697"/>
                </a:lnTo>
                <a:lnTo>
                  <a:pt x="238640" y="7269"/>
                </a:lnTo>
                <a:lnTo>
                  <a:pt x="160026" y="3287"/>
                </a:lnTo>
                <a:lnTo>
                  <a:pt x="80612" y="836"/>
                </a:lnTo>
                <a:lnTo>
                  <a:pt x="80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8606847" y="2594390"/>
            <a:ext cx="76200" cy="156845"/>
          </a:xfrm>
          <a:custGeom>
            <a:avLst/>
            <a:gdLst/>
            <a:ahLst/>
            <a:cxnLst/>
            <a:rect l="l" t="t" r="r" b="b"/>
            <a:pathLst>
              <a:path w="76200" h="156844">
                <a:moveTo>
                  <a:pt x="38295" y="0"/>
                </a:moveTo>
                <a:lnTo>
                  <a:pt x="0" y="76102"/>
                </a:lnTo>
                <a:lnTo>
                  <a:pt x="31750" y="76183"/>
                </a:lnTo>
                <a:lnTo>
                  <a:pt x="31545" y="156343"/>
                </a:lnTo>
                <a:lnTo>
                  <a:pt x="44245" y="156375"/>
                </a:lnTo>
                <a:lnTo>
                  <a:pt x="44450" y="76216"/>
                </a:lnTo>
                <a:lnTo>
                  <a:pt x="76159" y="76216"/>
                </a:lnTo>
                <a:lnTo>
                  <a:pt x="38295" y="0"/>
                </a:lnTo>
                <a:close/>
              </a:path>
              <a:path w="76200" h="156844">
                <a:moveTo>
                  <a:pt x="76159" y="76216"/>
                </a:moveTo>
                <a:lnTo>
                  <a:pt x="44450" y="76216"/>
                </a:lnTo>
                <a:lnTo>
                  <a:pt x="76200" y="76297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/>
          <p:nvPr/>
        </p:nvSpPr>
        <p:spPr>
          <a:xfrm>
            <a:off x="8585566" y="2425310"/>
            <a:ext cx="101600" cy="1905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300" spc="-30" dirty="0">
                <a:latin typeface="Calibri"/>
                <a:cs typeface="Calibri"/>
              </a:rPr>
              <a:t>..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8585566" y="2628510"/>
            <a:ext cx="67310" cy="1905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300" dirty="0">
                <a:latin typeface="Calibri"/>
                <a:cs typeface="Calibri"/>
              </a:rPr>
              <a:t>.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41" name="object 41"/>
          <p:cNvSpPr/>
          <p:nvPr/>
        </p:nvSpPr>
        <p:spPr>
          <a:xfrm>
            <a:off x="8607089" y="2353090"/>
            <a:ext cx="76200" cy="173355"/>
          </a:xfrm>
          <a:custGeom>
            <a:avLst/>
            <a:gdLst/>
            <a:ahLst/>
            <a:cxnLst/>
            <a:rect l="l" t="t" r="r" b="b"/>
            <a:pathLst>
              <a:path w="76200" h="173355">
                <a:moveTo>
                  <a:pt x="38451" y="0"/>
                </a:moveTo>
                <a:lnTo>
                  <a:pt x="0" y="76022"/>
                </a:lnTo>
                <a:lnTo>
                  <a:pt x="31750" y="76169"/>
                </a:lnTo>
                <a:lnTo>
                  <a:pt x="31302" y="172725"/>
                </a:lnTo>
                <a:lnTo>
                  <a:pt x="44001" y="172784"/>
                </a:lnTo>
                <a:lnTo>
                  <a:pt x="44450" y="76227"/>
                </a:lnTo>
                <a:lnTo>
                  <a:pt x="76125" y="76227"/>
                </a:lnTo>
                <a:lnTo>
                  <a:pt x="38451" y="0"/>
                </a:lnTo>
                <a:close/>
              </a:path>
              <a:path w="76200" h="173355">
                <a:moveTo>
                  <a:pt x="76125" y="76227"/>
                </a:moveTo>
                <a:lnTo>
                  <a:pt x="44450" y="76227"/>
                </a:lnTo>
                <a:lnTo>
                  <a:pt x="76198" y="76375"/>
                </a:lnTo>
                <a:lnTo>
                  <a:pt x="76125" y="76227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8619342" y="2304997"/>
            <a:ext cx="50165" cy="48260"/>
          </a:xfrm>
          <a:custGeom>
            <a:avLst/>
            <a:gdLst/>
            <a:ahLst/>
            <a:cxnLst/>
            <a:rect l="l" t="t" r="r" b="b"/>
            <a:pathLst>
              <a:path w="50165" h="48260">
                <a:moveTo>
                  <a:pt x="13976" y="0"/>
                </a:moveTo>
                <a:lnTo>
                  <a:pt x="3879" y="9194"/>
                </a:lnTo>
                <a:lnTo>
                  <a:pt x="0" y="22692"/>
                </a:lnTo>
                <a:lnTo>
                  <a:pt x="14" y="23551"/>
                </a:lnTo>
                <a:lnTo>
                  <a:pt x="3902" y="35960"/>
                </a:lnTo>
                <a:lnTo>
                  <a:pt x="13975" y="44670"/>
                </a:lnTo>
                <a:lnTo>
                  <a:pt x="29207" y="47803"/>
                </a:lnTo>
                <a:lnTo>
                  <a:pt x="40170" y="42869"/>
                </a:lnTo>
                <a:lnTo>
                  <a:pt x="47547" y="32027"/>
                </a:lnTo>
                <a:lnTo>
                  <a:pt x="49709" y="15535"/>
                </a:lnTo>
                <a:lnTo>
                  <a:pt x="43589" y="6361"/>
                </a:lnTo>
                <a:lnTo>
                  <a:pt x="31789" y="712"/>
                </a:lnTo>
                <a:lnTo>
                  <a:pt x="13976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8619342" y="2304998"/>
            <a:ext cx="50165" cy="48260"/>
          </a:xfrm>
          <a:custGeom>
            <a:avLst/>
            <a:gdLst/>
            <a:ahLst/>
            <a:cxnLst/>
            <a:rect l="l" t="t" r="r" b="b"/>
            <a:pathLst>
              <a:path w="50165" h="48260">
                <a:moveTo>
                  <a:pt x="0" y="22692"/>
                </a:moveTo>
                <a:lnTo>
                  <a:pt x="3879" y="9194"/>
                </a:lnTo>
                <a:lnTo>
                  <a:pt x="13976" y="0"/>
                </a:lnTo>
                <a:lnTo>
                  <a:pt x="31790" y="712"/>
                </a:lnTo>
                <a:lnTo>
                  <a:pt x="43589" y="6361"/>
                </a:lnTo>
                <a:lnTo>
                  <a:pt x="49709" y="15535"/>
                </a:lnTo>
                <a:lnTo>
                  <a:pt x="47548" y="32027"/>
                </a:lnTo>
                <a:lnTo>
                  <a:pt x="40170" y="42869"/>
                </a:lnTo>
                <a:lnTo>
                  <a:pt x="29207" y="47803"/>
                </a:lnTo>
                <a:lnTo>
                  <a:pt x="13975" y="44670"/>
                </a:lnTo>
                <a:lnTo>
                  <a:pt x="3902" y="35959"/>
                </a:lnTo>
                <a:lnTo>
                  <a:pt x="14" y="23551"/>
                </a:lnTo>
                <a:lnTo>
                  <a:pt x="0" y="22692"/>
                </a:lnTo>
                <a:close/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8644742" y="2238789"/>
            <a:ext cx="635" cy="55880"/>
          </a:xfrm>
          <a:custGeom>
            <a:avLst/>
            <a:gdLst/>
            <a:ahLst/>
            <a:cxnLst/>
            <a:rect l="l" t="t" r="r" b="b"/>
            <a:pathLst>
              <a:path w="634" h="55880">
                <a:moveTo>
                  <a:pt x="0" y="55586"/>
                </a:moveTo>
                <a:lnTo>
                  <a:pt x="40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8619342" y="1847797"/>
            <a:ext cx="50165" cy="48260"/>
          </a:xfrm>
          <a:custGeom>
            <a:avLst/>
            <a:gdLst/>
            <a:ahLst/>
            <a:cxnLst/>
            <a:rect l="l" t="t" r="r" b="b"/>
            <a:pathLst>
              <a:path w="50165" h="48260">
                <a:moveTo>
                  <a:pt x="13976" y="0"/>
                </a:moveTo>
                <a:lnTo>
                  <a:pt x="3879" y="9194"/>
                </a:lnTo>
                <a:lnTo>
                  <a:pt x="0" y="22692"/>
                </a:lnTo>
                <a:lnTo>
                  <a:pt x="14" y="23551"/>
                </a:lnTo>
                <a:lnTo>
                  <a:pt x="3902" y="35960"/>
                </a:lnTo>
                <a:lnTo>
                  <a:pt x="13975" y="44670"/>
                </a:lnTo>
                <a:lnTo>
                  <a:pt x="29207" y="47803"/>
                </a:lnTo>
                <a:lnTo>
                  <a:pt x="40170" y="42869"/>
                </a:lnTo>
                <a:lnTo>
                  <a:pt x="47547" y="32027"/>
                </a:lnTo>
                <a:lnTo>
                  <a:pt x="49709" y="15535"/>
                </a:lnTo>
                <a:lnTo>
                  <a:pt x="43589" y="6361"/>
                </a:lnTo>
                <a:lnTo>
                  <a:pt x="31789" y="712"/>
                </a:lnTo>
                <a:lnTo>
                  <a:pt x="13976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8619342" y="1847798"/>
            <a:ext cx="50165" cy="48260"/>
          </a:xfrm>
          <a:custGeom>
            <a:avLst/>
            <a:gdLst/>
            <a:ahLst/>
            <a:cxnLst/>
            <a:rect l="l" t="t" r="r" b="b"/>
            <a:pathLst>
              <a:path w="50165" h="48260">
                <a:moveTo>
                  <a:pt x="0" y="22692"/>
                </a:moveTo>
                <a:lnTo>
                  <a:pt x="3879" y="9194"/>
                </a:lnTo>
                <a:lnTo>
                  <a:pt x="13976" y="0"/>
                </a:lnTo>
                <a:lnTo>
                  <a:pt x="31790" y="712"/>
                </a:lnTo>
                <a:lnTo>
                  <a:pt x="43589" y="6361"/>
                </a:lnTo>
                <a:lnTo>
                  <a:pt x="49709" y="15535"/>
                </a:lnTo>
                <a:lnTo>
                  <a:pt x="47548" y="32027"/>
                </a:lnTo>
                <a:lnTo>
                  <a:pt x="40170" y="42869"/>
                </a:lnTo>
                <a:lnTo>
                  <a:pt x="29207" y="47803"/>
                </a:lnTo>
                <a:lnTo>
                  <a:pt x="13975" y="44670"/>
                </a:lnTo>
                <a:lnTo>
                  <a:pt x="3902" y="35959"/>
                </a:lnTo>
                <a:lnTo>
                  <a:pt x="14" y="23551"/>
                </a:lnTo>
                <a:lnTo>
                  <a:pt x="0" y="22692"/>
                </a:lnTo>
                <a:close/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8644742" y="1895890"/>
            <a:ext cx="635" cy="47625"/>
          </a:xfrm>
          <a:custGeom>
            <a:avLst/>
            <a:gdLst/>
            <a:ahLst/>
            <a:cxnLst/>
            <a:rect l="l" t="t" r="r" b="b"/>
            <a:pathLst>
              <a:path w="634" h="47625">
                <a:moveTo>
                  <a:pt x="400" y="47588"/>
                </a:moveTo>
                <a:lnTo>
                  <a:pt x="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8670142" y="1870490"/>
            <a:ext cx="1039494" cy="457834"/>
          </a:xfrm>
          <a:custGeom>
            <a:avLst/>
            <a:gdLst/>
            <a:ahLst/>
            <a:cxnLst/>
            <a:rect l="l" t="t" r="r" b="b"/>
            <a:pathLst>
              <a:path w="1039495" h="457835">
                <a:moveTo>
                  <a:pt x="0" y="0"/>
                </a:moveTo>
                <a:lnTo>
                  <a:pt x="77857" y="843"/>
                </a:lnTo>
                <a:lnTo>
                  <a:pt x="155325" y="3316"/>
                </a:lnTo>
                <a:lnTo>
                  <a:pt x="232013" y="7333"/>
                </a:lnTo>
                <a:lnTo>
                  <a:pt x="307533" y="12809"/>
                </a:lnTo>
                <a:lnTo>
                  <a:pt x="381494" y="19657"/>
                </a:lnTo>
                <a:lnTo>
                  <a:pt x="453507" y="27791"/>
                </a:lnTo>
                <a:lnTo>
                  <a:pt x="523183" y="37127"/>
                </a:lnTo>
                <a:lnTo>
                  <a:pt x="590131" y="47577"/>
                </a:lnTo>
                <a:lnTo>
                  <a:pt x="653962" y="59057"/>
                </a:lnTo>
                <a:lnTo>
                  <a:pt x="714287" y="71481"/>
                </a:lnTo>
                <a:lnTo>
                  <a:pt x="770716" y="84762"/>
                </a:lnTo>
                <a:lnTo>
                  <a:pt x="822859" y="98815"/>
                </a:lnTo>
                <a:lnTo>
                  <a:pt x="870327" y="113555"/>
                </a:lnTo>
                <a:lnTo>
                  <a:pt x="912729" y="128895"/>
                </a:lnTo>
                <a:lnTo>
                  <a:pt x="949678" y="144749"/>
                </a:lnTo>
                <a:lnTo>
                  <a:pt x="1005652" y="177660"/>
                </a:lnTo>
                <a:lnTo>
                  <a:pt x="1035132" y="211599"/>
                </a:lnTo>
                <a:lnTo>
                  <a:pt x="1038964" y="228741"/>
                </a:lnTo>
                <a:lnTo>
                  <a:pt x="1035135" y="245882"/>
                </a:lnTo>
                <a:lnTo>
                  <a:pt x="1005677" y="279821"/>
                </a:lnTo>
                <a:lnTo>
                  <a:pt x="949746" y="312731"/>
                </a:lnTo>
                <a:lnTo>
                  <a:pt x="912827" y="328586"/>
                </a:lnTo>
                <a:lnTo>
                  <a:pt x="870457" y="343925"/>
                </a:lnTo>
                <a:lnTo>
                  <a:pt x="823025" y="358665"/>
                </a:lnTo>
                <a:lnTo>
                  <a:pt x="770923" y="372718"/>
                </a:lnTo>
                <a:lnTo>
                  <a:pt x="714537" y="385999"/>
                </a:lnTo>
                <a:lnTo>
                  <a:pt x="654259" y="398423"/>
                </a:lnTo>
                <a:lnTo>
                  <a:pt x="590477" y="409903"/>
                </a:lnTo>
                <a:lnTo>
                  <a:pt x="523580" y="420353"/>
                </a:lnTo>
                <a:lnTo>
                  <a:pt x="453958" y="429689"/>
                </a:lnTo>
                <a:lnTo>
                  <a:pt x="382000" y="437823"/>
                </a:lnTo>
                <a:lnTo>
                  <a:pt x="308096" y="444671"/>
                </a:lnTo>
                <a:lnTo>
                  <a:pt x="232635" y="450147"/>
                </a:lnTo>
                <a:lnTo>
                  <a:pt x="156005" y="454164"/>
                </a:lnTo>
                <a:lnTo>
                  <a:pt x="78597" y="456637"/>
                </a:lnTo>
                <a:lnTo>
                  <a:pt x="800" y="457481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8644742" y="1794290"/>
            <a:ext cx="2540" cy="52069"/>
          </a:xfrm>
          <a:custGeom>
            <a:avLst/>
            <a:gdLst/>
            <a:ahLst/>
            <a:cxnLst/>
            <a:rect l="l" t="t" r="r" b="b"/>
            <a:pathLst>
              <a:path w="2540" h="52069">
                <a:moveTo>
                  <a:pt x="1999" y="51587"/>
                </a:moveTo>
                <a:lnTo>
                  <a:pt x="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8606650" y="1376130"/>
            <a:ext cx="63500" cy="61594"/>
          </a:xfrm>
          <a:custGeom>
            <a:avLst/>
            <a:gdLst/>
            <a:ahLst/>
            <a:cxnLst/>
            <a:rect l="l" t="t" r="r" b="b"/>
            <a:pathLst>
              <a:path w="63500" h="61594">
                <a:moveTo>
                  <a:pt x="24039" y="0"/>
                </a:moveTo>
                <a:lnTo>
                  <a:pt x="11665" y="6210"/>
                </a:lnTo>
                <a:lnTo>
                  <a:pt x="3156" y="16973"/>
                </a:lnTo>
                <a:lnTo>
                  <a:pt x="94" y="30362"/>
                </a:lnTo>
                <a:lnTo>
                  <a:pt x="0" y="31532"/>
                </a:lnTo>
                <a:lnTo>
                  <a:pt x="2830" y="43618"/>
                </a:lnTo>
                <a:lnTo>
                  <a:pt x="10570" y="53363"/>
                </a:lnTo>
                <a:lnTo>
                  <a:pt x="22959" y="59695"/>
                </a:lnTo>
                <a:lnTo>
                  <a:pt x="39735" y="61542"/>
                </a:lnTo>
                <a:lnTo>
                  <a:pt x="51968" y="55246"/>
                </a:lnTo>
                <a:lnTo>
                  <a:pt x="60368" y="44389"/>
                </a:lnTo>
                <a:lnTo>
                  <a:pt x="63488" y="30362"/>
                </a:lnTo>
                <a:lnTo>
                  <a:pt x="60742" y="18176"/>
                </a:lnTo>
                <a:lnTo>
                  <a:pt x="53057" y="8333"/>
                </a:lnTo>
                <a:lnTo>
                  <a:pt x="40726" y="1913"/>
                </a:lnTo>
                <a:lnTo>
                  <a:pt x="2403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8606642" y="1376130"/>
            <a:ext cx="63500" cy="61594"/>
          </a:xfrm>
          <a:custGeom>
            <a:avLst/>
            <a:gdLst/>
            <a:ahLst/>
            <a:cxnLst/>
            <a:rect l="l" t="t" r="r" b="b"/>
            <a:pathLst>
              <a:path w="63500" h="61594">
                <a:moveTo>
                  <a:pt x="0" y="30809"/>
                </a:moveTo>
                <a:lnTo>
                  <a:pt x="3165" y="16973"/>
                </a:lnTo>
                <a:lnTo>
                  <a:pt x="11674" y="6210"/>
                </a:lnTo>
                <a:lnTo>
                  <a:pt x="24048" y="0"/>
                </a:lnTo>
                <a:lnTo>
                  <a:pt x="40734" y="1913"/>
                </a:lnTo>
                <a:lnTo>
                  <a:pt x="53066" y="8333"/>
                </a:lnTo>
                <a:lnTo>
                  <a:pt x="60750" y="18176"/>
                </a:lnTo>
                <a:lnTo>
                  <a:pt x="63496" y="30362"/>
                </a:lnTo>
                <a:lnTo>
                  <a:pt x="60376" y="44390"/>
                </a:lnTo>
                <a:lnTo>
                  <a:pt x="51976" y="55246"/>
                </a:lnTo>
                <a:lnTo>
                  <a:pt x="39743" y="61542"/>
                </a:lnTo>
                <a:lnTo>
                  <a:pt x="22967" y="59695"/>
                </a:lnTo>
                <a:lnTo>
                  <a:pt x="10579" y="53363"/>
                </a:lnTo>
                <a:lnTo>
                  <a:pt x="2838" y="43618"/>
                </a:lnTo>
                <a:lnTo>
                  <a:pt x="8" y="31531"/>
                </a:lnTo>
                <a:lnTo>
                  <a:pt x="0" y="30809"/>
                </a:lnTo>
                <a:close/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8644742" y="1438690"/>
            <a:ext cx="635" cy="53975"/>
          </a:xfrm>
          <a:custGeom>
            <a:avLst/>
            <a:gdLst/>
            <a:ahLst/>
            <a:cxnLst/>
            <a:rect l="l" t="t" r="r" b="b"/>
            <a:pathLst>
              <a:path w="634" h="53975">
                <a:moveTo>
                  <a:pt x="0" y="53986"/>
                </a:moveTo>
                <a:lnTo>
                  <a:pt x="40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8644742" y="1375190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1" y="1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8670142" y="1413289"/>
            <a:ext cx="1040765" cy="460375"/>
          </a:xfrm>
          <a:custGeom>
            <a:avLst/>
            <a:gdLst/>
            <a:ahLst/>
            <a:cxnLst/>
            <a:rect l="l" t="t" r="r" b="b"/>
            <a:pathLst>
              <a:path w="1040765" h="460375">
                <a:moveTo>
                  <a:pt x="1999" y="459880"/>
                </a:moveTo>
                <a:lnTo>
                  <a:pt x="79840" y="459032"/>
                </a:lnTo>
                <a:lnTo>
                  <a:pt x="157293" y="456545"/>
                </a:lnTo>
                <a:lnTo>
                  <a:pt x="233966" y="452507"/>
                </a:lnTo>
                <a:lnTo>
                  <a:pt x="309471" y="447003"/>
                </a:lnTo>
                <a:lnTo>
                  <a:pt x="383417" y="440119"/>
                </a:lnTo>
                <a:lnTo>
                  <a:pt x="455416" y="431942"/>
                </a:lnTo>
                <a:lnTo>
                  <a:pt x="525078" y="422557"/>
                </a:lnTo>
                <a:lnTo>
                  <a:pt x="592013" y="412052"/>
                </a:lnTo>
                <a:lnTo>
                  <a:pt x="655832" y="400512"/>
                </a:lnTo>
                <a:lnTo>
                  <a:pt x="716145" y="388023"/>
                </a:lnTo>
                <a:lnTo>
                  <a:pt x="772562" y="374672"/>
                </a:lnTo>
                <a:lnTo>
                  <a:pt x="824695" y="360545"/>
                </a:lnTo>
                <a:lnTo>
                  <a:pt x="872153" y="345729"/>
                </a:lnTo>
                <a:lnTo>
                  <a:pt x="914547" y="330308"/>
                </a:lnTo>
                <a:lnTo>
                  <a:pt x="951488" y="314371"/>
                </a:lnTo>
                <a:lnTo>
                  <a:pt x="1007451" y="281288"/>
                </a:lnTo>
                <a:lnTo>
                  <a:pt x="1036926" y="247171"/>
                </a:lnTo>
                <a:lnTo>
                  <a:pt x="1040757" y="229940"/>
                </a:lnTo>
                <a:lnTo>
                  <a:pt x="1036919" y="212708"/>
                </a:lnTo>
                <a:lnTo>
                  <a:pt x="1007387" y="178591"/>
                </a:lnTo>
                <a:lnTo>
                  <a:pt x="951316" y="145508"/>
                </a:lnTo>
                <a:lnTo>
                  <a:pt x="914304" y="129571"/>
                </a:lnTo>
                <a:lnTo>
                  <a:pt x="871829" y="114150"/>
                </a:lnTo>
                <a:lnTo>
                  <a:pt x="824279" y="99334"/>
                </a:lnTo>
                <a:lnTo>
                  <a:pt x="772046" y="85207"/>
                </a:lnTo>
                <a:lnTo>
                  <a:pt x="715520" y="71856"/>
                </a:lnTo>
                <a:lnTo>
                  <a:pt x="655091" y="59367"/>
                </a:lnTo>
                <a:lnTo>
                  <a:pt x="591149" y="47827"/>
                </a:lnTo>
                <a:lnTo>
                  <a:pt x="524085" y="37322"/>
                </a:lnTo>
                <a:lnTo>
                  <a:pt x="454290" y="27937"/>
                </a:lnTo>
                <a:lnTo>
                  <a:pt x="382152" y="19760"/>
                </a:lnTo>
                <a:lnTo>
                  <a:pt x="308063" y="12876"/>
                </a:lnTo>
                <a:lnTo>
                  <a:pt x="232413" y="7372"/>
                </a:lnTo>
                <a:lnTo>
                  <a:pt x="155593" y="3334"/>
                </a:lnTo>
                <a:lnTo>
                  <a:pt x="77991" y="847"/>
                </a:lnTo>
                <a:lnTo>
                  <a:pt x="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8644742" y="1324390"/>
            <a:ext cx="635" cy="52069"/>
          </a:xfrm>
          <a:custGeom>
            <a:avLst/>
            <a:gdLst/>
            <a:ahLst/>
            <a:cxnLst/>
            <a:rect l="l" t="t" r="r" b="b"/>
            <a:pathLst>
              <a:path w="634" h="52069">
                <a:moveTo>
                  <a:pt x="400" y="51587"/>
                </a:moveTo>
                <a:lnTo>
                  <a:pt x="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8670142" y="943390"/>
            <a:ext cx="1040765" cy="469265"/>
          </a:xfrm>
          <a:custGeom>
            <a:avLst/>
            <a:gdLst/>
            <a:ahLst/>
            <a:cxnLst/>
            <a:rect l="l" t="t" r="r" b="b"/>
            <a:pathLst>
              <a:path w="1040765" h="469265">
                <a:moveTo>
                  <a:pt x="0" y="469078"/>
                </a:moveTo>
                <a:lnTo>
                  <a:pt x="77982" y="468213"/>
                </a:lnTo>
                <a:lnTo>
                  <a:pt x="155574" y="465677"/>
                </a:lnTo>
                <a:lnTo>
                  <a:pt x="232385" y="461558"/>
                </a:lnTo>
                <a:lnTo>
                  <a:pt x="308026" y="455943"/>
                </a:lnTo>
                <a:lnTo>
                  <a:pt x="382106" y="448922"/>
                </a:lnTo>
                <a:lnTo>
                  <a:pt x="454235" y="440581"/>
                </a:lnTo>
                <a:lnTo>
                  <a:pt x="524022" y="431009"/>
                </a:lnTo>
                <a:lnTo>
                  <a:pt x="591077" y="420293"/>
                </a:lnTo>
                <a:lnTo>
                  <a:pt x="655011" y="408522"/>
                </a:lnTo>
                <a:lnTo>
                  <a:pt x="715433" y="395784"/>
                </a:lnTo>
                <a:lnTo>
                  <a:pt x="771952" y="382166"/>
                </a:lnTo>
                <a:lnTo>
                  <a:pt x="824178" y="367756"/>
                </a:lnTo>
                <a:lnTo>
                  <a:pt x="871722" y="352643"/>
                </a:lnTo>
                <a:lnTo>
                  <a:pt x="914193" y="336915"/>
                </a:lnTo>
                <a:lnTo>
                  <a:pt x="951200" y="320658"/>
                </a:lnTo>
                <a:lnTo>
                  <a:pt x="1007264" y="286914"/>
                </a:lnTo>
                <a:lnTo>
                  <a:pt x="1036792" y="252114"/>
                </a:lnTo>
                <a:lnTo>
                  <a:pt x="1040630" y="234539"/>
                </a:lnTo>
                <a:lnTo>
                  <a:pt x="1036800" y="216963"/>
                </a:lnTo>
                <a:lnTo>
                  <a:pt x="1007328" y="182163"/>
                </a:lnTo>
                <a:lnTo>
                  <a:pt x="951372" y="148419"/>
                </a:lnTo>
                <a:lnTo>
                  <a:pt x="914436" y="132162"/>
                </a:lnTo>
                <a:lnTo>
                  <a:pt x="872047" y="116433"/>
                </a:lnTo>
                <a:lnTo>
                  <a:pt x="824594" y="101320"/>
                </a:lnTo>
                <a:lnTo>
                  <a:pt x="772468" y="86911"/>
                </a:lnTo>
                <a:lnTo>
                  <a:pt x="716058" y="73293"/>
                </a:lnTo>
                <a:lnTo>
                  <a:pt x="655752" y="60554"/>
                </a:lnTo>
                <a:lnTo>
                  <a:pt x="591941" y="48783"/>
                </a:lnTo>
                <a:lnTo>
                  <a:pt x="525014" y="38068"/>
                </a:lnTo>
                <a:lnTo>
                  <a:pt x="455361" y="28496"/>
                </a:lnTo>
                <a:lnTo>
                  <a:pt x="383371" y="20155"/>
                </a:lnTo>
                <a:lnTo>
                  <a:pt x="309433" y="13134"/>
                </a:lnTo>
                <a:lnTo>
                  <a:pt x="233938" y="7519"/>
                </a:lnTo>
                <a:lnTo>
                  <a:pt x="157274" y="3400"/>
                </a:lnTo>
                <a:lnTo>
                  <a:pt x="79831" y="864"/>
                </a:lnTo>
                <a:lnTo>
                  <a:pt x="1999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8619342" y="905456"/>
            <a:ext cx="50800" cy="62865"/>
          </a:xfrm>
          <a:custGeom>
            <a:avLst/>
            <a:gdLst/>
            <a:ahLst/>
            <a:cxnLst/>
            <a:rect l="l" t="t" r="r" b="b"/>
            <a:pathLst>
              <a:path w="50800" h="62865">
                <a:moveTo>
                  <a:pt x="22784" y="0"/>
                </a:moveTo>
                <a:lnTo>
                  <a:pt x="11188" y="5264"/>
                </a:lnTo>
                <a:lnTo>
                  <a:pt x="3062" y="16456"/>
                </a:lnTo>
                <a:lnTo>
                  <a:pt x="0" y="31583"/>
                </a:lnTo>
                <a:lnTo>
                  <a:pt x="911" y="39912"/>
                </a:lnTo>
                <a:lnTo>
                  <a:pt x="6485" y="51896"/>
                </a:lnTo>
                <a:lnTo>
                  <a:pt x="16857" y="59881"/>
                </a:lnTo>
                <a:lnTo>
                  <a:pt x="31717" y="62323"/>
                </a:lnTo>
                <a:lnTo>
                  <a:pt x="41512" y="55656"/>
                </a:lnTo>
                <a:lnTo>
                  <a:pt x="48159" y="43395"/>
                </a:lnTo>
                <a:lnTo>
                  <a:pt x="50445" y="26290"/>
                </a:lnTo>
                <a:lnTo>
                  <a:pt x="45685" y="12768"/>
                </a:lnTo>
                <a:lnTo>
                  <a:pt x="36138" y="3413"/>
                </a:lnTo>
                <a:lnTo>
                  <a:pt x="22784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8619342" y="905456"/>
            <a:ext cx="50800" cy="62865"/>
          </a:xfrm>
          <a:custGeom>
            <a:avLst/>
            <a:gdLst/>
            <a:ahLst/>
            <a:cxnLst/>
            <a:rect l="l" t="t" r="r" b="b"/>
            <a:pathLst>
              <a:path w="50800" h="62865">
                <a:moveTo>
                  <a:pt x="0" y="31583"/>
                </a:moveTo>
                <a:lnTo>
                  <a:pt x="3062" y="16456"/>
                </a:lnTo>
                <a:lnTo>
                  <a:pt x="11188" y="5264"/>
                </a:lnTo>
                <a:lnTo>
                  <a:pt x="22784" y="0"/>
                </a:lnTo>
                <a:lnTo>
                  <a:pt x="36138" y="3413"/>
                </a:lnTo>
                <a:lnTo>
                  <a:pt x="45685" y="12768"/>
                </a:lnTo>
                <a:lnTo>
                  <a:pt x="50445" y="26290"/>
                </a:lnTo>
                <a:lnTo>
                  <a:pt x="48159" y="43396"/>
                </a:lnTo>
                <a:lnTo>
                  <a:pt x="41512" y="55656"/>
                </a:lnTo>
                <a:lnTo>
                  <a:pt x="31717" y="62323"/>
                </a:lnTo>
                <a:lnTo>
                  <a:pt x="16858" y="59881"/>
                </a:lnTo>
                <a:lnTo>
                  <a:pt x="6485" y="51896"/>
                </a:lnTo>
                <a:lnTo>
                  <a:pt x="912" y="39912"/>
                </a:lnTo>
                <a:lnTo>
                  <a:pt x="0" y="31583"/>
                </a:lnTo>
                <a:close/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8644742" y="968789"/>
            <a:ext cx="2540" cy="64135"/>
          </a:xfrm>
          <a:custGeom>
            <a:avLst/>
            <a:gdLst/>
            <a:ahLst/>
            <a:cxnLst/>
            <a:rect l="l" t="t" r="r" b="b"/>
            <a:pathLst>
              <a:path w="2540" h="64134">
                <a:moveTo>
                  <a:pt x="0" y="63583"/>
                </a:moveTo>
                <a:lnTo>
                  <a:pt x="1999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8644742" y="841790"/>
            <a:ext cx="635" cy="63500"/>
          </a:xfrm>
          <a:custGeom>
            <a:avLst/>
            <a:gdLst/>
            <a:ahLst/>
            <a:cxnLst/>
            <a:rect l="l" t="t" r="r" b="b"/>
            <a:pathLst>
              <a:path w="634" h="63500">
                <a:moveTo>
                  <a:pt x="0" y="63184"/>
                </a:moveTo>
                <a:lnTo>
                  <a:pt x="400" y="0"/>
                </a:lnTo>
              </a:path>
            </a:pathLst>
          </a:custGeom>
          <a:ln w="127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130" dirty="0"/>
              <a:t>F</a:t>
            </a:r>
            <a:r>
              <a:rPr spc="-15" dirty="0"/>
              <a:t>a</a:t>
            </a:r>
            <a:r>
              <a:rPr spc="-70" dirty="0"/>
              <a:t>s</a:t>
            </a:r>
            <a:r>
              <a:rPr spc="-15" dirty="0"/>
              <a:t>t</a:t>
            </a:r>
            <a:r>
              <a:rPr spc="-5" dirty="0"/>
              <a:t> </a:t>
            </a:r>
            <a:r>
              <a:rPr spc="-10" dirty="0"/>
              <a:t>R</a:t>
            </a:r>
            <a:r>
              <a:rPr dirty="0"/>
              <a:t>-</a:t>
            </a:r>
            <a:r>
              <a:rPr spc="-5" dirty="0"/>
              <a:t>CNN</a:t>
            </a:r>
          </a:p>
        </p:txBody>
      </p:sp>
      <p:sp>
        <p:nvSpPr>
          <p:cNvPr id="69" name="object 69"/>
          <p:cNvSpPr/>
          <p:nvPr/>
        </p:nvSpPr>
        <p:spPr>
          <a:xfrm>
            <a:off x="1063938" y="4613321"/>
            <a:ext cx="4664756" cy="154341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1063938" y="4613321"/>
            <a:ext cx="4665345" cy="1543685"/>
          </a:xfrm>
          <a:custGeom>
            <a:avLst/>
            <a:gdLst/>
            <a:ahLst/>
            <a:cxnLst/>
            <a:rect l="l" t="t" r="r" b="b"/>
            <a:pathLst>
              <a:path w="4665345" h="1543685">
                <a:moveTo>
                  <a:pt x="0" y="1543418"/>
                </a:moveTo>
                <a:lnTo>
                  <a:pt x="1426562" y="0"/>
                </a:lnTo>
                <a:lnTo>
                  <a:pt x="4664757" y="0"/>
                </a:lnTo>
                <a:lnTo>
                  <a:pt x="3238195" y="1543418"/>
                </a:lnTo>
                <a:lnTo>
                  <a:pt x="0" y="1543418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2111046" y="4306635"/>
            <a:ext cx="2248535" cy="1398905"/>
          </a:xfrm>
          <a:custGeom>
            <a:avLst/>
            <a:gdLst/>
            <a:ahLst/>
            <a:cxnLst/>
            <a:rect l="l" t="t" r="r" b="b"/>
            <a:pathLst>
              <a:path w="2248535" h="1398904">
                <a:moveTo>
                  <a:pt x="0" y="0"/>
                </a:moveTo>
                <a:lnTo>
                  <a:pt x="2248115" y="0"/>
                </a:lnTo>
                <a:lnTo>
                  <a:pt x="2248115" y="1398850"/>
                </a:lnTo>
                <a:lnTo>
                  <a:pt x="0" y="13988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4359161" y="3840351"/>
            <a:ext cx="466725" cy="1865630"/>
          </a:xfrm>
          <a:custGeom>
            <a:avLst/>
            <a:gdLst/>
            <a:ahLst/>
            <a:cxnLst/>
            <a:rect l="l" t="t" r="r" b="b"/>
            <a:pathLst>
              <a:path w="466725" h="1865629">
                <a:moveTo>
                  <a:pt x="466284" y="0"/>
                </a:moveTo>
                <a:lnTo>
                  <a:pt x="0" y="466284"/>
                </a:lnTo>
                <a:lnTo>
                  <a:pt x="0" y="1865135"/>
                </a:lnTo>
                <a:lnTo>
                  <a:pt x="466284" y="1398851"/>
                </a:lnTo>
                <a:lnTo>
                  <a:pt x="466284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2111046" y="3840351"/>
            <a:ext cx="2714625" cy="466725"/>
          </a:xfrm>
          <a:custGeom>
            <a:avLst/>
            <a:gdLst/>
            <a:ahLst/>
            <a:cxnLst/>
            <a:rect l="l" t="t" r="r" b="b"/>
            <a:pathLst>
              <a:path w="2714625" h="466725">
                <a:moveTo>
                  <a:pt x="2714400" y="0"/>
                </a:moveTo>
                <a:lnTo>
                  <a:pt x="466283" y="0"/>
                </a:lnTo>
                <a:lnTo>
                  <a:pt x="0" y="466284"/>
                </a:lnTo>
                <a:lnTo>
                  <a:pt x="2248115" y="466284"/>
                </a:lnTo>
                <a:lnTo>
                  <a:pt x="27144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2111046" y="3840351"/>
            <a:ext cx="2714625" cy="1865630"/>
          </a:xfrm>
          <a:custGeom>
            <a:avLst/>
            <a:gdLst/>
            <a:ahLst/>
            <a:cxnLst/>
            <a:rect l="l" t="t" r="r" b="b"/>
            <a:pathLst>
              <a:path w="2714625" h="1865629">
                <a:moveTo>
                  <a:pt x="0" y="466283"/>
                </a:moveTo>
                <a:lnTo>
                  <a:pt x="466283" y="0"/>
                </a:lnTo>
                <a:lnTo>
                  <a:pt x="2714400" y="0"/>
                </a:lnTo>
                <a:lnTo>
                  <a:pt x="2714400" y="1398851"/>
                </a:lnTo>
                <a:lnTo>
                  <a:pt x="2248116" y="1865135"/>
                </a:lnTo>
                <a:lnTo>
                  <a:pt x="0" y="1865135"/>
                </a:lnTo>
                <a:lnTo>
                  <a:pt x="0" y="46628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2111046" y="3840351"/>
            <a:ext cx="2714625" cy="466725"/>
          </a:xfrm>
          <a:custGeom>
            <a:avLst/>
            <a:gdLst/>
            <a:ahLst/>
            <a:cxnLst/>
            <a:rect l="l" t="t" r="r" b="b"/>
            <a:pathLst>
              <a:path w="2714625" h="466725">
                <a:moveTo>
                  <a:pt x="0" y="466283"/>
                </a:moveTo>
                <a:lnTo>
                  <a:pt x="2248116" y="466283"/>
                </a:lnTo>
                <a:lnTo>
                  <a:pt x="271440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4359162" y="4306635"/>
            <a:ext cx="0" cy="1398905"/>
          </a:xfrm>
          <a:custGeom>
            <a:avLst/>
            <a:gdLst/>
            <a:ahLst/>
            <a:cxnLst/>
            <a:rect l="l" t="t" r="r" b="b"/>
            <a:pathLst>
              <a:path h="1398904">
                <a:moveTo>
                  <a:pt x="0" y="0"/>
                </a:moveTo>
                <a:lnTo>
                  <a:pt x="0" y="1398851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 txBox="1"/>
          <p:nvPr/>
        </p:nvSpPr>
        <p:spPr>
          <a:xfrm>
            <a:off x="2690623" y="4856455"/>
            <a:ext cx="109029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8" name="object 78"/>
          <p:cNvSpPr/>
          <p:nvPr/>
        </p:nvSpPr>
        <p:spPr>
          <a:xfrm>
            <a:off x="2111046" y="3301071"/>
            <a:ext cx="2714625" cy="458470"/>
          </a:xfrm>
          <a:custGeom>
            <a:avLst/>
            <a:gdLst/>
            <a:ahLst/>
            <a:cxnLst/>
            <a:rect l="l" t="t" r="r" b="b"/>
            <a:pathLst>
              <a:path w="2714625" h="458470">
                <a:moveTo>
                  <a:pt x="2714400" y="0"/>
                </a:moveTo>
                <a:lnTo>
                  <a:pt x="423555" y="0"/>
                </a:lnTo>
                <a:lnTo>
                  <a:pt x="0" y="458247"/>
                </a:lnTo>
                <a:lnTo>
                  <a:pt x="2290845" y="458247"/>
                </a:lnTo>
                <a:lnTo>
                  <a:pt x="2714400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2111046" y="3301071"/>
            <a:ext cx="2714625" cy="458470"/>
          </a:xfrm>
          <a:custGeom>
            <a:avLst/>
            <a:gdLst/>
            <a:ahLst/>
            <a:cxnLst/>
            <a:rect l="l" t="t" r="r" b="b"/>
            <a:pathLst>
              <a:path w="2714625" h="458470">
                <a:moveTo>
                  <a:pt x="0" y="458248"/>
                </a:moveTo>
                <a:lnTo>
                  <a:pt x="423555" y="0"/>
                </a:lnTo>
                <a:lnTo>
                  <a:pt x="2714400" y="0"/>
                </a:lnTo>
                <a:lnTo>
                  <a:pt x="2290845" y="458248"/>
                </a:lnTo>
                <a:lnTo>
                  <a:pt x="0" y="458248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3288479" y="3781930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699" y="119132"/>
                </a:moveTo>
                <a:lnTo>
                  <a:pt x="59565" y="119132"/>
                </a:lnTo>
                <a:lnTo>
                  <a:pt x="59565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79">
                <a:moveTo>
                  <a:pt x="119132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3288479" y="3781930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2359714" y="3408926"/>
            <a:ext cx="753745" cy="292735"/>
          </a:xfrm>
          <a:custGeom>
            <a:avLst/>
            <a:gdLst/>
            <a:ahLst/>
            <a:cxnLst/>
            <a:rect l="l" t="t" r="r" b="b"/>
            <a:pathLst>
              <a:path w="753744" h="292735">
                <a:moveTo>
                  <a:pt x="753427" y="0"/>
                </a:moveTo>
                <a:lnTo>
                  <a:pt x="270104" y="0"/>
                </a:lnTo>
                <a:lnTo>
                  <a:pt x="0" y="292228"/>
                </a:lnTo>
                <a:lnTo>
                  <a:pt x="483322" y="292228"/>
                </a:lnTo>
                <a:lnTo>
                  <a:pt x="753427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2359714" y="3408926"/>
            <a:ext cx="753745" cy="292735"/>
          </a:xfrm>
          <a:custGeom>
            <a:avLst/>
            <a:gdLst/>
            <a:ahLst/>
            <a:cxnLst/>
            <a:rect l="l" t="t" r="r" b="b"/>
            <a:pathLst>
              <a:path w="753744" h="292735">
                <a:moveTo>
                  <a:pt x="0" y="292229"/>
                </a:moveTo>
                <a:lnTo>
                  <a:pt x="270104" y="0"/>
                </a:lnTo>
                <a:lnTo>
                  <a:pt x="753427" y="0"/>
                </a:lnTo>
                <a:lnTo>
                  <a:pt x="483322" y="292229"/>
                </a:lnTo>
                <a:lnTo>
                  <a:pt x="0" y="292229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3091491" y="3534757"/>
            <a:ext cx="857885" cy="119380"/>
          </a:xfrm>
          <a:custGeom>
            <a:avLst/>
            <a:gdLst/>
            <a:ahLst/>
            <a:cxnLst/>
            <a:rect l="l" t="t" r="r" b="b"/>
            <a:pathLst>
              <a:path w="857885" h="119379">
                <a:moveTo>
                  <a:pt x="857519" y="0"/>
                </a:moveTo>
                <a:lnTo>
                  <a:pt x="110112" y="0"/>
                </a:lnTo>
                <a:lnTo>
                  <a:pt x="0" y="119132"/>
                </a:lnTo>
                <a:lnTo>
                  <a:pt x="747406" y="119132"/>
                </a:lnTo>
                <a:lnTo>
                  <a:pt x="85751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3091491" y="3534757"/>
            <a:ext cx="857885" cy="119380"/>
          </a:xfrm>
          <a:custGeom>
            <a:avLst/>
            <a:gdLst/>
            <a:ahLst/>
            <a:cxnLst/>
            <a:rect l="l" t="t" r="r" b="b"/>
            <a:pathLst>
              <a:path w="857885" h="119379">
                <a:moveTo>
                  <a:pt x="0" y="119133"/>
                </a:moveTo>
                <a:lnTo>
                  <a:pt x="110113" y="0"/>
                </a:lnTo>
                <a:lnTo>
                  <a:pt x="857520" y="0"/>
                </a:lnTo>
                <a:lnTo>
                  <a:pt x="74740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3949100" y="3358371"/>
            <a:ext cx="671830" cy="342900"/>
          </a:xfrm>
          <a:custGeom>
            <a:avLst/>
            <a:gdLst/>
            <a:ahLst/>
            <a:cxnLst/>
            <a:rect l="l" t="t" r="r" b="b"/>
            <a:pathLst>
              <a:path w="671829" h="342900">
                <a:moveTo>
                  <a:pt x="671448" y="0"/>
                </a:moveTo>
                <a:lnTo>
                  <a:pt x="316710" y="0"/>
                </a:lnTo>
                <a:lnTo>
                  <a:pt x="0" y="342653"/>
                </a:lnTo>
                <a:lnTo>
                  <a:pt x="354737" y="342653"/>
                </a:lnTo>
                <a:lnTo>
                  <a:pt x="67144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3949100" y="3358371"/>
            <a:ext cx="671830" cy="342900"/>
          </a:xfrm>
          <a:custGeom>
            <a:avLst/>
            <a:gdLst/>
            <a:ahLst/>
            <a:cxnLst/>
            <a:rect l="l" t="t" r="r" b="b"/>
            <a:pathLst>
              <a:path w="671829" h="342900">
                <a:moveTo>
                  <a:pt x="0" y="342654"/>
                </a:moveTo>
                <a:lnTo>
                  <a:pt x="316711" y="0"/>
                </a:lnTo>
                <a:lnTo>
                  <a:pt x="671449" y="0"/>
                </a:lnTo>
                <a:lnTo>
                  <a:pt x="354737" y="342654"/>
                </a:lnTo>
                <a:lnTo>
                  <a:pt x="0" y="3426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2672797" y="320220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700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700" y="296651"/>
                </a:lnTo>
                <a:lnTo>
                  <a:pt x="178700" y="119132"/>
                </a:lnTo>
                <a:close/>
              </a:path>
              <a:path w="238760" h="297179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2672797" y="320220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3414311" y="331174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79">
                <a:moveTo>
                  <a:pt x="119132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3414311" y="331174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4155823" y="3252769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700" y="119133"/>
                </a:moveTo>
                <a:lnTo>
                  <a:pt x="59566" y="119133"/>
                </a:lnTo>
                <a:lnTo>
                  <a:pt x="59566" y="296651"/>
                </a:lnTo>
                <a:lnTo>
                  <a:pt x="178700" y="296651"/>
                </a:lnTo>
                <a:lnTo>
                  <a:pt x="178700" y="119133"/>
                </a:lnTo>
                <a:close/>
              </a:path>
              <a:path w="238760" h="297179">
                <a:moveTo>
                  <a:pt x="119133" y="0"/>
                </a:moveTo>
                <a:lnTo>
                  <a:pt x="0" y="119133"/>
                </a:lnTo>
                <a:lnTo>
                  <a:pt x="238265" y="119133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4155823" y="3252769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2520001" y="2986502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30" h="175894">
                <a:moveTo>
                  <a:pt x="557328" y="0"/>
                </a:moveTo>
                <a:lnTo>
                  <a:pt x="162443" y="0"/>
                </a:lnTo>
                <a:lnTo>
                  <a:pt x="0" y="175750"/>
                </a:lnTo>
                <a:lnTo>
                  <a:pt x="394884" y="175750"/>
                </a:lnTo>
                <a:lnTo>
                  <a:pt x="55732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2520001" y="2986502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30" h="175894">
                <a:moveTo>
                  <a:pt x="0" y="175750"/>
                </a:moveTo>
                <a:lnTo>
                  <a:pt x="162443" y="0"/>
                </a:lnTo>
                <a:lnTo>
                  <a:pt x="557329" y="0"/>
                </a:lnTo>
                <a:lnTo>
                  <a:pt x="394885" y="175750"/>
                </a:lnTo>
                <a:lnTo>
                  <a:pt x="0" y="17575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3303459" y="3040128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557329" y="0"/>
                </a:moveTo>
                <a:lnTo>
                  <a:pt x="162443" y="0"/>
                </a:lnTo>
                <a:lnTo>
                  <a:pt x="0" y="175750"/>
                </a:lnTo>
                <a:lnTo>
                  <a:pt x="394884" y="175750"/>
                </a:lnTo>
                <a:lnTo>
                  <a:pt x="55732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3303459" y="3040128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0" y="175750"/>
                </a:moveTo>
                <a:lnTo>
                  <a:pt x="162443" y="0"/>
                </a:lnTo>
                <a:lnTo>
                  <a:pt x="557329" y="0"/>
                </a:lnTo>
                <a:lnTo>
                  <a:pt x="394885" y="175750"/>
                </a:lnTo>
                <a:lnTo>
                  <a:pt x="0" y="17575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object 98"/>
          <p:cNvSpPr/>
          <p:nvPr/>
        </p:nvSpPr>
        <p:spPr>
          <a:xfrm>
            <a:off x="4064820" y="3028589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557329" y="0"/>
                </a:moveTo>
                <a:lnTo>
                  <a:pt x="162444" y="0"/>
                </a:lnTo>
                <a:lnTo>
                  <a:pt x="0" y="175750"/>
                </a:lnTo>
                <a:lnTo>
                  <a:pt x="394886" y="175750"/>
                </a:lnTo>
                <a:lnTo>
                  <a:pt x="55732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9" name="object 99"/>
          <p:cNvSpPr/>
          <p:nvPr/>
        </p:nvSpPr>
        <p:spPr>
          <a:xfrm>
            <a:off x="4064820" y="3028589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0" y="175750"/>
                </a:moveTo>
                <a:lnTo>
                  <a:pt x="162443" y="0"/>
                </a:lnTo>
                <a:lnTo>
                  <a:pt x="557329" y="0"/>
                </a:lnTo>
                <a:lnTo>
                  <a:pt x="394885" y="175750"/>
                </a:lnTo>
                <a:lnTo>
                  <a:pt x="0" y="17575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0" name="object 100"/>
          <p:cNvSpPr txBox="1"/>
          <p:nvPr/>
        </p:nvSpPr>
        <p:spPr>
          <a:xfrm>
            <a:off x="4897427" y="3898554"/>
            <a:ext cx="2243455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970"/>
              </a:lnSpc>
            </a:pPr>
            <a:r>
              <a:rPr sz="2500" spc="-25" dirty="0">
                <a:latin typeface="Calibri"/>
                <a:cs typeface="Calibri"/>
              </a:rPr>
              <a:t>R</a:t>
            </a:r>
            <a:r>
              <a:rPr sz="2500" spc="-5" dirty="0">
                <a:latin typeface="Calibri"/>
                <a:cs typeface="Calibri"/>
              </a:rPr>
              <a:t>u</a:t>
            </a:r>
            <a:r>
              <a:rPr sz="2500" dirty="0">
                <a:latin typeface="Calibri"/>
                <a:cs typeface="Calibri"/>
              </a:rPr>
              <a:t>n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35" dirty="0">
                <a:latin typeface="Calibri"/>
                <a:cs typeface="Calibri"/>
              </a:rPr>
              <a:t>w</a:t>
            </a:r>
            <a:r>
              <a:rPr sz="2500" spc="-5" dirty="0">
                <a:latin typeface="Calibri"/>
                <a:cs typeface="Calibri"/>
              </a:rPr>
              <a:t>h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th</a:t>
            </a:r>
            <a:r>
              <a:rPr sz="2500" spc="-65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5" dirty="0">
                <a:latin typeface="Calibri"/>
                <a:cs typeface="Calibri"/>
              </a:rPr>
              <a:t>ug</a:t>
            </a:r>
            <a:r>
              <a:rPr sz="2500" dirty="0">
                <a:latin typeface="Calibri"/>
                <a:cs typeface="Calibri"/>
              </a:rPr>
              <a:t>h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01" name="object 101"/>
          <p:cNvSpPr/>
          <p:nvPr/>
        </p:nvSpPr>
        <p:spPr>
          <a:xfrm>
            <a:off x="1583240" y="3556189"/>
            <a:ext cx="1071880" cy="76200"/>
          </a:xfrm>
          <a:custGeom>
            <a:avLst/>
            <a:gdLst/>
            <a:ahLst/>
            <a:cxnLst/>
            <a:rect l="l" t="t" r="r" b="b"/>
            <a:pathLst>
              <a:path w="1071880" h="76200">
                <a:moveTo>
                  <a:pt x="0" y="28573"/>
                </a:moveTo>
                <a:lnTo>
                  <a:pt x="0" y="47623"/>
                </a:lnTo>
                <a:lnTo>
                  <a:pt x="995404" y="47625"/>
                </a:lnTo>
                <a:lnTo>
                  <a:pt x="995404" y="76200"/>
                </a:lnTo>
                <a:lnTo>
                  <a:pt x="1071604" y="38100"/>
                </a:lnTo>
                <a:lnTo>
                  <a:pt x="1052554" y="28575"/>
                </a:lnTo>
                <a:lnTo>
                  <a:pt x="0" y="28573"/>
                </a:lnTo>
                <a:close/>
              </a:path>
              <a:path w="1071880" h="76200">
                <a:moveTo>
                  <a:pt x="995404" y="0"/>
                </a:moveTo>
                <a:lnTo>
                  <a:pt x="995404" y="28575"/>
                </a:lnTo>
                <a:lnTo>
                  <a:pt x="1052554" y="28575"/>
                </a:lnTo>
                <a:lnTo>
                  <a:pt x="995404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2" name="object 102"/>
          <p:cNvSpPr txBox="1"/>
          <p:nvPr/>
        </p:nvSpPr>
        <p:spPr>
          <a:xfrm>
            <a:off x="4740203" y="2866719"/>
            <a:ext cx="2752725" cy="8172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3820" marR="5080" indent="-71755">
              <a:lnSpc>
                <a:spcPct val="133100"/>
              </a:lnSpc>
            </a:pPr>
            <a:r>
              <a:rPr sz="2400" spc="-20" dirty="0">
                <a:solidFill>
                  <a:srgbClr val="C9492C"/>
                </a:solidFill>
                <a:latin typeface="Calibri"/>
                <a:cs typeface="Calibri"/>
              </a:rPr>
              <a:t>C</a:t>
            </a:r>
            <a:r>
              <a:rPr sz="2400" spc="-5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p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+ </a:t>
            </a:r>
            <a:r>
              <a:rPr sz="2400" spc="-6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si</a:t>
            </a:r>
            <a:r>
              <a:rPr sz="2400" spc="-55" dirty="0">
                <a:solidFill>
                  <a:srgbClr val="C9492C"/>
                </a:solidFill>
                <a:latin typeface="Calibri"/>
                <a:cs typeface="Calibri"/>
              </a:rPr>
              <a:t>z</a:t>
            </a:r>
            <a:r>
              <a:rPr sz="2400" spc="-15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spc="-55" dirty="0">
                <a:solidFill>
                  <a:srgbClr val="C9492C"/>
                </a:solidFill>
                <a:latin typeface="Calibri"/>
                <a:cs typeface="Calibri"/>
              </a:rPr>
              <a:t>f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25" dirty="0">
                <a:solidFill>
                  <a:srgbClr val="C9492C"/>
                </a:solidFill>
                <a:latin typeface="Calibri"/>
                <a:cs typeface="Calibri"/>
              </a:rPr>
              <a:t>a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u</a:t>
            </a:r>
            <a:r>
              <a:rPr sz="2400" spc="-4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s </a:t>
            </a: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6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03" name="object 103"/>
          <p:cNvSpPr txBox="1"/>
          <p:nvPr/>
        </p:nvSpPr>
        <p:spPr>
          <a:xfrm>
            <a:off x="4811205" y="2183262"/>
            <a:ext cx="2545715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70" dirty="0">
                <a:latin typeface="Calibri"/>
                <a:cs typeface="Calibri"/>
              </a:rPr>
              <a:t>P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8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20" dirty="0">
                <a:latin typeface="Calibri"/>
                <a:cs typeface="Calibri"/>
              </a:rPr>
              <a:t> </a:t>
            </a:r>
            <a:r>
              <a:rPr sz="2500" spc="-35" dirty="0">
                <a:latin typeface="Calibri"/>
                <a:cs typeface="Calibri"/>
              </a:rPr>
              <a:t>Ne</a:t>
            </a:r>
            <a:r>
              <a:rPr sz="2500" spc="-10" dirty="0">
                <a:latin typeface="Calibri"/>
                <a:cs typeface="Calibri"/>
              </a:rPr>
              <a:t>t</a:t>
            </a:r>
            <a:r>
              <a:rPr sz="2500" spc="-55" dirty="0">
                <a:latin typeface="Calibri"/>
                <a:cs typeface="Calibri"/>
              </a:rPr>
              <a:t>w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20" dirty="0">
                <a:latin typeface="Calibri"/>
                <a:cs typeface="Calibri"/>
              </a:rPr>
              <a:t>r</a:t>
            </a:r>
            <a:r>
              <a:rPr sz="2500" spc="-15" dirty="0">
                <a:latin typeface="Calibri"/>
                <a:cs typeface="Calibri"/>
              </a:rPr>
              <a:t>k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04" name="object 104"/>
          <p:cNvSpPr txBox="1"/>
          <p:nvPr/>
        </p:nvSpPr>
        <p:spPr>
          <a:xfrm>
            <a:off x="43854" y="3909057"/>
            <a:ext cx="1771650" cy="14268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900"/>
              </a:lnSpc>
            </a:pPr>
            <a:r>
              <a:rPr sz="2400" spc="-5" dirty="0">
                <a:latin typeface="Calibri"/>
                <a:cs typeface="Calibri"/>
              </a:rPr>
              <a:t>“</a:t>
            </a:r>
            <a:r>
              <a:rPr sz="2400" spc="-10" dirty="0">
                <a:latin typeface="Calibri"/>
                <a:cs typeface="Calibri"/>
              </a:rPr>
              <a:t>B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”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0" dirty="0">
                <a:latin typeface="Calibri"/>
                <a:cs typeface="Calibri"/>
              </a:rPr>
              <a:t>k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5" dirty="0">
                <a:latin typeface="Calibri"/>
                <a:cs typeface="Calibri"/>
              </a:rPr>
              <a:t>Al</a:t>
            </a:r>
            <a:r>
              <a:rPr sz="2400" spc="-6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xN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0" dirty="0">
                <a:latin typeface="Calibri"/>
                <a:cs typeface="Calibri"/>
              </a:rPr>
              <a:t>V</a:t>
            </a:r>
            <a:r>
              <a:rPr sz="2400" spc="-25" dirty="0">
                <a:latin typeface="Calibri"/>
                <a:cs typeface="Calibri"/>
              </a:rPr>
              <a:t>GG</a:t>
            </a:r>
            <a:r>
              <a:rPr sz="2400" spc="-10" dirty="0">
                <a:latin typeface="Calibri"/>
                <a:cs typeface="Calibri"/>
              </a:rPr>
              <a:t>, 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c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05" name="object 105"/>
          <p:cNvSpPr txBox="1"/>
          <p:nvPr/>
        </p:nvSpPr>
        <p:spPr>
          <a:xfrm>
            <a:off x="81478" y="2080366"/>
            <a:ext cx="1985645" cy="14268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900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7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oIs</a:t>
            </a:r>
            <a:r>
              <a:rPr sz="2400" dirty="0">
                <a:latin typeface="Calibri"/>
                <a:cs typeface="Calibri"/>
              </a:rPr>
              <a:t>) </a:t>
            </a:r>
            <a:r>
              <a:rPr sz="2400" spc="-5" dirty="0">
                <a:latin typeface="Calibri"/>
                <a:cs typeface="Calibri"/>
              </a:rPr>
              <a:t>f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06" name="object 106"/>
          <p:cNvSpPr/>
          <p:nvPr/>
        </p:nvSpPr>
        <p:spPr>
          <a:xfrm>
            <a:off x="2983329" y="2123677"/>
            <a:ext cx="108585" cy="648970"/>
          </a:xfrm>
          <a:custGeom>
            <a:avLst/>
            <a:gdLst/>
            <a:ahLst/>
            <a:cxnLst/>
            <a:rect l="l" t="t" r="r" b="b"/>
            <a:pathLst>
              <a:path w="108585" h="648969">
                <a:moveTo>
                  <a:pt x="108162" y="0"/>
                </a:moveTo>
                <a:lnTo>
                  <a:pt x="0" y="108160"/>
                </a:lnTo>
                <a:lnTo>
                  <a:pt x="0" y="648914"/>
                </a:lnTo>
                <a:lnTo>
                  <a:pt x="108162" y="540752"/>
                </a:lnTo>
                <a:lnTo>
                  <a:pt x="108162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7" name="object 107"/>
          <p:cNvSpPr/>
          <p:nvPr/>
        </p:nvSpPr>
        <p:spPr>
          <a:xfrm>
            <a:off x="2585304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30" h="108585">
                <a:moveTo>
                  <a:pt x="506186" y="0"/>
                </a:moveTo>
                <a:lnTo>
                  <a:pt x="108162" y="0"/>
                </a:lnTo>
                <a:lnTo>
                  <a:pt x="0" y="108160"/>
                </a:lnTo>
                <a:lnTo>
                  <a:pt x="398024" y="108160"/>
                </a:lnTo>
                <a:lnTo>
                  <a:pt x="5061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8" name="object 108"/>
          <p:cNvSpPr/>
          <p:nvPr/>
        </p:nvSpPr>
        <p:spPr>
          <a:xfrm>
            <a:off x="2585304" y="2123677"/>
            <a:ext cx="506730" cy="648970"/>
          </a:xfrm>
          <a:custGeom>
            <a:avLst/>
            <a:gdLst/>
            <a:ahLst/>
            <a:cxnLst/>
            <a:rect l="l" t="t" r="r" b="b"/>
            <a:pathLst>
              <a:path w="506730" h="648969">
                <a:moveTo>
                  <a:pt x="0" y="108161"/>
                </a:moveTo>
                <a:lnTo>
                  <a:pt x="108161" y="0"/>
                </a:lnTo>
                <a:lnTo>
                  <a:pt x="506186" y="0"/>
                </a:lnTo>
                <a:lnTo>
                  <a:pt x="506186" y="540752"/>
                </a:lnTo>
                <a:lnTo>
                  <a:pt x="398024" y="648914"/>
                </a:lnTo>
                <a:lnTo>
                  <a:pt x="0" y="648914"/>
                </a:lnTo>
                <a:lnTo>
                  <a:pt x="0" y="10816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9" name="object 109"/>
          <p:cNvSpPr/>
          <p:nvPr/>
        </p:nvSpPr>
        <p:spPr>
          <a:xfrm>
            <a:off x="2585304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30" h="108585">
                <a:moveTo>
                  <a:pt x="0" y="108161"/>
                </a:moveTo>
                <a:lnTo>
                  <a:pt x="398024" y="108161"/>
                </a:lnTo>
                <a:lnTo>
                  <a:pt x="506186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0" name="object 110"/>
          <p:cNvSpPr/>
          <p:nvPr/>
        </p:nvSpPr>
        <p:spPr>
          <a:xfrm>
            <a:off x="2983329" y="2231839"/>
            <a:ext cx="0" cy="541020"/>
          </a:xfrm>
          <a:custGeom>
            <a:avLst/>
            <a:gdLst/>
            <a:ahLst/>
            <a:cxnLst/>
            <a:rect l="l" t="t" r="r" b="b"/>
            <a:pathLst>
              <a:path h="541019">
                <a:moveTo>
                  <a:pt x="0" y="0"/>
                </a:moveTo>
                <a:lnTo>
                  <a:pt x="0" y="540752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1" name="object 111"/>
          <p:cNvSpPr txBox="1"/>
          <p:nvPr/>
        </p:nvSpPr>
        <p:spPr>
          <a:xfrm>
            <a:off x="2681701" y="2304431"/>
            <a:ext cx="228600" cy="39624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latin typeface="Calibri"/>
                <a:cs typeface="Calibri"/>
              </a:rPr>
              <a:t>C</a:t>
            </a:r>
            <a:r>
              <a:rPr sz="1600" dirty="0">
                <a:latin typeface="Calibri"/>
                <a:cs typeface="Calibri"/>
              </a:rPr>
              <a:t>NN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12" name="object 112"/>
          <p:cNvSpPr/>
          <p:nvPr/>
        </p:nvSpPr>
        <p:spPr>
          <a:xfrm>
            <a:off x="3727053" y="2124447"/>
            <a:ext cx="108585" cy="648970"/>
          </a:xfrm>
          <a:custGeom>
            <a:avLst/>
            <a:gdLst/>
            <a:ahLst/>
            <a:cxnLst/>
            <a:rect l="l" t="t" r="r" b="b"/>
            <a:pathLst>
              <a:path w="108585" h="648969">
                <a:moveTo>
                  <a:pt x="108162" y="0"/>
                </a:moveTo>
                <a:lnTo>
                  <a:pt x="0" y="108160"/>
                </a:lnTo>
                <a:lnTo>
                  <a:pt x="0" y="648914"/>
                </a:lnTo>
                <a:lnTo>
                  <a:pt x="108162" y="540752"/>
                </a:lnTo>
                <a:lnTo>
                  <a:pt x="108162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3" name="object 113"/>
          <p:cNvSpPr/>
          <p:nvPr/>
        </p:nvSpPr>
        <p:spPr>
          <a:xfrm>
            <a:off x="3329029" y="212444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506186" y="0"/>
                </a:moveTo>
                <a:lnTo>
                  <a:pt x="108162" y="0"/>
                </a:lnTo>
                <a:lnTo>
                  <a:pt x="0" y="108160"/>
                </a:lnTo>
                <a:lnTo>
                  <a:pt x="398024" y="108160"/>
                </a:lnTo>
                <a:lnTo>
                  <a:pt x="5061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4" name="object 114"/>
          <p:cNvSpPr/>
          <p:nvPr/>
        </p:nvSpPr>
        <p:spPr>
          <a:xfrm>
            <a:off x="3329029" y="2124447"/>
            <a:ext cx="506730" cy="648970"/>
          </a:xfrm>
          <a:custGeom>
            <a:avLst/>
            <a:gdLst/>
            <a:ahLst/>
            <a:cxnLst/>
            <a:rect l="l" t="t" r="r" b="b"/>
            <a:pathLst>
              <a:path w="506729" h="648969">
                <a:moveTo>
                  <a:pt x="0" y="108161"/>
                </a:moveTo>
                <a:lnTo>
                  <a:pt x="108161" y="0"/>
                </a:lnTo>
                <a:lnTo>
                  <a:pt x="506186" y="0"/>
                </a:lnTo>
                <a:lnTo>
                  <a:pt x="506186" y="540752"/>
                </a:lnTo>
                <a:lnTo>
                  <a:pt x="398024" y="648914"/>
                </a:lnTo>
                <a:lnTo>
                  <a:pt x="0" y="648914"/>
                </a:lnTo>
                <a:lnTo>
                  <a:pt x="0" y="10816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5" name="object 115"/>
          <p:cNvSpPr/>
          <p:nvPr/>
        </p:nvSpPr>
        <p:spPr>
          <a:xfrm>
            <a:off x="3329029" y="212444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0" y="108161"/>
                </a:moveTo>
                <a:lnTo>
                  <a:pt x="398024" y="108161"/>
                </a:lnTo>
                <a:lnTo>
                  <a:pt x="506186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6" name="object 116"/>
          <p:cNvSpPr/>
          <p:nvPr/>
        </p:nvSpPr>
        <p:spPr>
          <a:xfrm>
            <a:off x="3727053" y="2232608"/>
            <a:ext cx="0" cy="541020"/>
          </a:xfrm>
          <a:custGeom>
            <a:avLst/>
            <a:gdLst/>
            <a:ahLst/>
            <a:cxnLst/>
            <a:rect l="l" t="t" r="r" b="b"/>
            <a:pathLst>
              <a:path h="541019">
                <a:moveTo>
                  <a:pt x="0" y="0"/>
                </a:moveTo>
                <a:lnTo>
                  <a:pt x="0" y="540752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7" name="object 117"/>
          <p:cNvSpPr txBox="1"/>
          <p:nvPr/>
        </p:nvSpPr>
        <p:spPr>
          <a:xfrm>
            <a:off x="3425426" y="2305200"/>
            <a:ext cx="228600" cy="39624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latin typeface="Calibri"/>
                <a:cs typeface="Calibri"/>
              </a:rPr>
              <a:t>C</a:t>
            </a:r>
            <a:r>
              <a:rPr sz="1600" dirty="0">
                <a:latin typeface="Calibri"/>
                <a:cs typeface="Calibri"/>
              </a:rPr>
              <a:t>NN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18" name="object 118"/>
          <p:cNvSpPr/>
          <p:nvPr/>
        </p:nvSpPr>
        <p:spPr>
          <a:xfrm>
            <a:off x="4488414" y="2123677"/>
            <a:ext cx="108585" cy="648970"/>
          </a:xfrm>
          <a:custGeom>
            <a:avLst/>
            <a:gdLst/>
            <a:ahLst/>
            <a:cxnLst/>
            <a:rect l="l" t="t" r="r" b="b"/>
            <a:pathLst>
              <a:path w="108585" h="648969">
                <a:moveTo>
                  <a:pt x="108162" y="0"/>
                </a:moveTo>
                <a:lnTo>
                  <a:pt x="0" y="108160"/>
                </a:lnTo>
                <a:lnTo>
                  <a:pt x="0" y="648914"/>
                </a:lnTo>
                <a:lnTo>
                  <a:pt x="108162" y="540752"/>
                </a:lnTo>
                <a:lnTo>
                  <a:pt x="108162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9" name="object 119"/>
          <p:cNvSpPr/>
          <p:nvPr/>
        </p:nvSpPr>
        <p:spPr>
          <a:xfrm>
            <a:off x="4090390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506186" y="0"/>
                </a:moveTo>
                <a:lnTo>
                  <a:pt x="108162" y="0"/>
                </a:lnTo>
                <a:lnTo>
                  <a:pt x="0" y="108160"/>
                </a:lnTo>
                <a:lnTo>
                  <a:pt x="398024" y="108160"/>
                </a:lnTo>
                <a:lnTo>
                  <a:pt x="5061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0" name="object 120"/>
          <p:cNvSpPr/>
          <p:nvPr/>
        </p:nvSpPr>
        <p:spPr>
          <a:xfrm>
            <a:off x="4090390" y="2123677"/>
            <a:ext cx="506730" cy="648970"/>
          </a:xfrm>
          <a:custGeom>
            <a:avLst/>
            <a:gdLst/>
            <a:ahLst/>
            <a:cxnLst/>
            <a:rect l="l" t="t" r="r" b="b"/>
            <a:pathLst>
              <a:path w="506729" h="648969">
                <a:moveTo>
                  <a:pt x="0" y="108161"/>
                </a:moveTo>
                <a:lnTo>
                  <a:pt x="108161" y="0"/>
                </a:lnTo>
                <a:lnTo>
                  <a:pt x="506186" y="0"/>
                </a:lnTo>
                <a:lnTo>
                  <a:pt x="506186" y="540752"/>
                </a:lnTo>
                <a:lnTo>
                  <a:pt x="398024" y="648914"/>
                </a:lnTo>
                <a:lnTo>
                  <a:pt x="0" y="648914"/>
                </a:lnTo>
                <a:lnTo>
                  <a:pt x="0" y="10816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1" name="object 121"/>
          <p:cNvSpPr/>
          <p:nvPr/>
        </p:nvSpPr>
        <p:spPr>
          <a:xfrm>
            <a:off x="4090390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0" y="108161"/>
                </a:moveTo>
                <a:lnTo>
                  <a:pt x="398024" y="108161"/>
                </a:lnTo>
                <a:lnTo>
                  <a:pt x="506186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2" name="object 122"/>
          <p:cNvSpPr/>
          <p:nvPr/>
        </p:nvSpPr>
        <p:spPr>
          <a:xfrm>
            <a:off x="4488415" y="2231839"/>
            <a:ext cx="0" cy="541020"/>
          </a:xfrm>
          <a:custGeom>
            <a:avLst/>
            <a:gdLst/>
            <a:ahLst/>
            <a:cxnLst/>
            <a:rect l="l" t="t" r="r" b="b"/>
            <a:pathLst>
              <a:path h="541019">
                <a:moveTo>
                  <a:pt x="0" y="0"/>
                </a:moveTo>
                <a:lnTo>
                  <a:pt x="0" y="540752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3" name="object 123"/>
          <p:cNvSpPr txBox="1"/>
          <p:nvPr/>
        </p:nvSpPr>
        <p:spPr>
          <a:xfrm>
            <a:off x="4186787" y="2304431"/>
            <a:ext cx="228600" cy="39624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latin typeface="Calibri"/>
                <a:cs typeface="Calibri"/>
              </a:rPr>
              <a:t>C</a:t>
            </a:r>
            <a:r>
              <a:rPr sz="1600" dirty="0">
                <a:latin typeface="Calibri"/>
                <a:cs typeface="Calibri"/>
              </a:rPr>
              <a:t>NN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24" name="object 124"/>
          <p:cNvSpPr/>
          <p:nvPr/>
        </p:nvSpPr>
        <p:spPr>
          <a:xfrm>
            <a:off x="2685738" y="279892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80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5" name="object 125"/>
          <p:cNvSpPr/>
          <p:nvPr/>
        </p:nvSpPr>
        <p:spPr>
          <a:xfrm>
            <a:off x="2685738" y="279892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6" name="object 126"/>
          <p:cNvSpPr/>
          <p:nvPr/>
        </p:nvSpPr>
        <p:spPr>
          <a:xfrm>
            <a:off x="3414311" y="278718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3"/>
                </a:moveTo>
                <a:lnTo>
                  <a:pt x="59566" y="119133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3"/>
                </a:lnTo>
                <a:close/>
              </a:path>
              <a:path w="238760" h="297180">
                <a:moveTo>
                  <a:pt x="119132" y="0"/>
                </a:moveTo>
                <a:lnTo>
                  <a:pt x="0" y="119133"/>
                </a:lnTo>
                <a:lnTo>
                  <a:pt x="238265" y="119133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7" name="object 127"/>
          <p:cNvSpPr/>
          <p:nvPr/>
        </p:nvSpPr>
        <p:spPr>
          <a:xfrm>
            <a:off x="3414311" y="278718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8" name="object 128"/>
          <p:cNvSpPr/>
          <p:nvPr/>
        </p:nvSpPr>
        <p:spPr>
          <a:xfrm>
            <a:off x="4177860" y="279785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3"/>
                </a:moveTo>
                <a:lnTo>
                  <a:pt x="59565" y="119133"/>
                </a:lnTo>
                <a:lnTo>
                  <a:pt x="59565" y="296651"/>
                </a:lnTo>
                <a:lnTo>
                  <a:pt x="178699" y="296651"/>
                </a:lnTo>
                <a:lnTo>
                  <a:pt x="178699" y="119133"/>
                </a:lnTo>
                <a:close/>
              </a:path>
              <a:path w="238760" h="297180">
                <a:moveTo>
                  <a:pt x="119132" y="0"/>
                </a:moveTo>
                <a:lnTo>
                  <a:pt x="0" y="119133"/>
                </a:lnTo>
                <a:lnTo>
                  <a:pt x="238265" y="119133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9" name="object 129"/>
          <p:cNvSpPr/>
          <p:nvPr/>
        </p:nvSpPr>
        <p:spPr>
          <a:xfrm>
            <a:off x="4177860" y="279785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0" name="object 130"/>
          <p:cNvSpPr/>
          <p:nvPr/>
        </p:nvSpPr>
        <p:spPr>
          <a:xfrm>
            <a:off x="4083448" y="1056584"/>
            <a:ext cx="749300" cy="324485"/>
          </a:xfrm>
          <a:custGeom>
            <a:avLst/>
            <a:gdLst/>
            <a:ahLst/>
            <a:cxnLst/>
            <a:rect l="l" t="t" r="r" b="b"/>
            <a:pathLst>
              <a:path w="749300" h="324484">
                <a:moveTo>
                  <a:pt x="0" y="0"/>
                </a:moveTo>
                <a:lnTo>
                  <a:pt x="748699" y="0"/>
                </a:lnTo>
                <a:lnTo>
                  <a:pt x="748699" y="324388"/>
                </a:lnTo>
                <a:lnTo>
                  <a:pt x="0" y="324388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1" name="object 131"/>
          <p:cNvSpPr txBox="1"/>
          <p:nvPr/>
        </p:nvSpPr>
        <p:spPr>
          <a:xfrm>
            <a:off x="4215481" y="1106510"/>
            <a:ext cx="485775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B</a:t>
            </a:r>
            <a:r>
              <a:rPr sz="1800" dirty="0">
                <a:latin typeface="Calibri"/>
                <a:cs typeface="Calibri"/>
              </a:rPr>
              <a:t>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32" name="object 132"/>
          <p:cNvSpPr txBox="1"/>
          <p:nvPr/>
        </p:nvSpPr>
        <p:spPr>
          <a:xfrm>
            <a:off x="4090390" y="1444633"/>
            <a:ext cx="742315" cy="324485"/>
          </a:xfrm>
          <a:prstGeom prst="rect">
            <a:avLst/>
          </a:prstGeom>
          <a:ln w="1905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0175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C</a:t>
            </a:r>
            <a:r>
              <a:rPr sz="1800" spc="-5" dirty="0">
                <a:latin typeface="Calibri"/>
                <a:cs typeface="Calibri"/>
              </a:rPr>
              <a:t>las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33" name="object 133"/>
          <p:cNvSpPr/>
          <p:nvPr/>
        </p:nvSpPr>
        <p:spPr>
          <a:xfrm>
            <a:off x="3202247" y="1056584"/>
            <a:ext cx="749300" cy="324485"/>
          </a:xfrm>
          <a:custGeom>
            <a:avLst/>
            <a:gdLst/>
            <a:ahLst/>
            <a:cxnLst/>
            <a:rect l="l" t="t" r="r" b="b"/>
            <a:pathLst>
              <a:path w="749300" h="324484">
                <a:moveTo>
                  <a:pt x="0" y="0"/>
                </a:moveTo>
                <a:lnTo>
                  <a:pt x="748699" y="0"/>
                </a:lnTo>
                <a:lnTo>
                  <a:pt x="748699" y="324388"/>
                </a:lnTo>
                <a:lnTo>
                  <a:pt x="0" y="324388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4" name="object 134"/>
          <p:cNvSpPr txBox="1"/>
          <p:nvPr/>
        </p:nvSpPr>
        <p:spPr>
          <a:xfrm>
            <a:off x="3334280" y="1106510"/>
            <a:ext cx="485775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B</a:t>
            </a:r>
            <a:r>
              <a:rPr sz="1800" dirty="0">
                <a:latin typeface="Calibri"/>
                <a:cs typeface="Calibri"/>
              </a:rPr>
              <a:t>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35" name="object 135"/>
          <p:cNvSpPr txBox="1"/>
          <p:nvPr/>
        </p:nvSpPr>
        <p:spPr>
          <a:xfrm>
            <a:off x="3209189" y="1444633"/>
            <a:ext cx="742315" cy="324485"/>
          </a:xfrm>
          <a:prstGeom prst="rect">
            <a:avLst/>
          </a:prstGeom>
          <a:ln w="1905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0175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C</a:t>
            </a:r>
            <a:r>
              <a:rPr sz="1800" spc="-5" dirty="0">
                <a:latin typeface="Calibri"/>
                <a:cs typeface="Calibri"/>
              </a:rPr>
              <a:t>las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36" name="object 136"/>
          <p:cNvSpPr/>
          <p:nvPr/>
        </p:nvSpPr>
        <p:spPr>
          <a:xfrm>
            <a:off x="2308539" y="1045182"/>
            <a:ext cx="749300" cy="324485"/>
          </a:xfrm>
          <a:custGeom>
            <a:avLst/>
            <a:gdLst/>
            <a:ahLst/>
            <a:cxnLst/>
            <a:rect l="l" t="t" r="r" b="b"/>
            <a:pathLst>
              <a:path w="749300" h="324484">
                <a:moveTo>
                  <a:pt x="0" y="0"/>
                </a:moveTo>
                <a:lnTo>
                  <a:pt x="748699" y="0"/>
                </a:lnTo>
                <a:lnTo>
                  <a:pt x="748699" y="324388"/>
                </a:lnTo>
                <a:lnTo>
                  <a:pt x="0" y="324388"/>
                </a:lnTo>
                <a:lnTo>
                  <a:pt x="0" y="0"/>
                </a:lnTo>
                <a:close/>
              </a:path>
            </a:pathLst>
          </a:custGeom>
          <a:ln w="19050">
            <a:solidFill>
              <a:srgbClr val="00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7" name="object 137"/>
          <p:cNvSpPr txBox="1"/>
          <p:nvPr/>
        </p:nvSpPr>
        <p:spPr>
          <a:xfrm>
            <a:off x="2440572" y="1095108"/>
            <a:ext cx="485775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B</a:t>
            </a:r>
            <a:r>
              <a:rPr sz="1800" dirty="0">
                <a:latin typeface="Calibri"/>
                <a:cs typeface="Calibri"/>
              </a:rPr>
              <a:t>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38" name="object 138"/>
          <p:cNvSpPr txBox="1"/>
          <p:nvPr/>
        </p:nvSpPr>
        <p:spPr>
          <a:xfrm>
            <a:off x="2315481" y="1433231"/>
            <a:ext cx="742315" cy="324485"/>
          </a:xfrm>
          <a:prstGeom prst="rect">
            <a:avLst/>
          </a:prstGeom>
          <a:ln w="1905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0175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C</a:t>
            </a:r>
            <a:r>
              <a:rPr sz="1800" spc="-5" dirty="0">
                <a:latin typeface="Calibri"/>
                <a:cs typeface="Calibri"/>
              </a:rPr>
              <a:t>las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39" name="object 139"/>
          <p:cNvSpPr/>
          <p:nvPr/>
        </p:nvSpPr>
        <p:spPr>
          <a:xfrm>
            <a:off x="3418926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700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700" y="296651"/>
                </a:lnTo>
                <a:lnTo>
                  <a:pt x="178700" y="119132"/>
                </a:lnTo>
                <a:close/>
              </a:path>
              <a:path w="238760" h="297180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0" name="object 140"/>
          <p:cNvSpPr/>
          <p:nvPr/>
        </p:nvSpPr>
        <p:spPr>
          <a:xfrm>
            <a:off x="3418926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1" name="object 141"/>
          <p:cNvSpPr/>
          <p:nvPr/>
        </p:nvSpPr>
        <p:spPr>
          <a:xfrm>
            <a:off x="4179358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80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2" name="object 142"/>
          <p:cNvSpPr/>
          <p:nvPr/>
        </p:nvSpPr>
        <p:spPr>
          <a:xfrm>
            <a:off x="4179358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3" name="object 143"/>
          <p:cNvSpPr/>
          <p:nvPr/>
        </p:nvSpPr>
        <p:spPr>
          <a:xfrm>
            <a:off x="2679532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80">
                <a:moveTo>
                  <a:pt x="119132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4" name="object 144"/>
          <p:cNvSpPr/>
          <p:nvPr/>
        </p:nvSpPr>
        <p:spPr>
          <a:xfrm>
            <a:off x="2679532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5" name="object 145"/>
          <p:cNvSpPr txBox="1"/>
          <p:nvPr/>
        </p:nvSpPr>
        <p:spPr>
          <a:xfrm>
            <a:off x="5040871" y="1051190"/>
            <a:ext cx="259080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C</a:t>
            </a:r>
            <a:r>
              <a:rPr sz="2400" spc="-25" dirty="0">
                <a:solidFill>
                  <a:srgbClr val="C9492C"/>
                </a:solidFill>
                <a:latin typeface="Calibri"/>
                <a:cs typeface="Calibri"/>
              </a:rPr>
              <a:t>a</a:t>
            </a:r>
            <a:r>
              <a:rPr sz="2400" spc="-40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40" dirty="0">
                <a:solidFill>
                  <a:srgbClr val="C9492C"/>
                </a:solidFill>
                <a:latin typeface="Calibri"/>
                <a:cs typeface="Calibri"/>
              </a:rPr>
              <a:t>g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5" dirty="0">
                <a:solidFill>
                  <a:srgbClr val="C9492C"/>
                </a:solidFill>
                <a:latin typeface="Calibri"/>
                <a:cs typeface="Calibri"/>
              </a:rPr>
              <a:t>y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and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b</a:t>
            </a:r>
            <a:r>
              <a:rPr sz="2400" spc="-50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x </a:t>
            </a:r>
            <a:r>
              <a:rPr sz="2400" spc="-15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2400" spc="-6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an</a:t>
            </a:r>
            <a:r>
              <a:rPr sz="2400" spc="-25" dirty="0">
                <a:solidFill>
                  <a:srgbClr val="C9492C"/>
                </a:solidFill>
                <a:latin typeface="Calibri"/>
                <a:cs typeface="Calibri"/>
              </a:rPr>
              <a:t>s</a:t>
            </a:r>
            <a:r>
              <a:rPr sz="2400" spc="-45" dirty="0">
                <a:solidFill>
                  <a:srgbClr val="C9492C"/>
                </a:solidFill>
                <a:latin typeface="Calibri"/>
                <a:cs typeface="Calibri"/>
              </a:rPr>
              <a:t>f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C9492C"/>
                </a:solidFill>
                <a:latin typeface="Calibri"/>
                <a:cs typeface="Calibri"/>
              </a:rPr>
              <a:t>rm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p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er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spc="-45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20" dirty="0">
                <a:solidFill>
                  <a:srgbClr val="C9492C"/>
                </a:solidFill>
                <a:latin typeface="Calibri"/>
                <a:cs typeface="Calibri"/>
              </a:rPr>
              <a:t>g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io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46" name="object 146"/>
          <p:cNvSpPr/>
          <p:nvPr/>
        </p:nvSpPr>
        <p:spPr>
          <a:xfrm>
            <a:off x="7734792" y="2543746"/>
            <a:ext cx="2089785" cy="3613150"/>
          </a:xfrm>
          <a:custGeom>
            <a:avLst/>
            <a:gdLst/>
            <a:ahLst/>
            <a:cxnLst/>
            <a:rect l="l" t="t" r="r" b="b"/>
            <a:pathLst>
              <a:path w="2089784" h="3613150">
                <a:moveTo>
                  <a:pt x="0" y="0"/>
                </a:moveTo>
                <a:lnTo>
                  <a:pt x="2089431" y="0"/>
                </a:lnTo>
                <a:lnTo>
                  <a:pt x="2089431" y="3612994"/>
                </a:lnTo>
                <a:lnTo>
                  <a:pt x="0" y="3612994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70AD4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7" name="object 147"/>
          <p:cNvSpPr/>
          <p:nvPr/>
        </p:nvSpPr>
        <p:spPr>
          <a:xfrm>
            <a:off x="2013856" y="3826856"/>
            <a:ext cx="2918460" cy="1974214"/>
          </a:xfrm>
          <a:custGeom>
            <a:avLst/>
            <a:gdLst/>
            <a:ahLst/>
            <a:cxnLst/>
            <a:rect l="l" t="t" r="r" b="b"/>
            <a:pathLst>
              <a:path w="2918460" h="1974214">
                <a:moveTo>
                  <a:pt x="0" y="0"/>
                </a:moveTo>
                <a:lnTo>
                  <a:pt x="2917846" y="0"/>
                </a:lnTo>
                <a:lnTo>
                  <a:pt x="2917846" y="1974154"/>
                </a:lnTo>
                <a:lnTo>
                  <a:pt x="0" y="1974154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70AD4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8" name="object 148"/>
          <p:cNvSpPr/>
          <p:nvPr/>
        </p:nvSpPr>
        <p:spPr>
          <a:xfrm>
            <a:off x="7734792" y="189571"/>
            <a:ext cx="2034539" cy="2185670"/>
          </a:xfrm>
          <a:custGeom>
            <a:avLst/>
            <a:gdLst/>
            <a:ahLst/>
            <a:cxnLst/>
            <a:rect l="l" t="t" r="r" b="b"/>
            <a:pathLst>
              <a:path w="2034540" h="2185670">
                <a:moveTo>
                  <a:pt x="0" y="0"/>
                </a:moveTo>
                <a:lnTo>
                  <a:pt x="2034103" y="0"/>
                </a:lnTo>
                <a:lnTo>
                  <a:pt x="2034103" y="2185638"/>
                </a:lnTo>
                <a:lnTo>
                  <a:pt x="0" y="2185638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ED7D3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9" name="object 149"/>
          <p:cNvSpPr/>
          <p:nvPr/>
        </p:nvSpPr>
        <p:spPr>
          <a:xfrm>
            <a:off x="2487343" y="2080985"/>
            <a:ext cx="2034539" cy="765810"/>
          </a:xfrm>
          <a:custGeom>
            <a:avLst/>
            <a:gdLst/>
            <a:ahLst/>
            <a:cxnLst/>
            <a:rect l="l" t="t" r="r" b="b"/>
            <a:pathLst>
              <a:path w="2034539" h="765810">
                <a:moveTo>
                  <a:pt x="0" y="0"/>
                </a:moveTo>
                <a:lnTo>
                  <a:pt x="2034103" y="0"/>
                </a:lnTo>
                <a:lnTo>
                  <a:pt x="2034103" y="765487"/>
                </a:lnTo>
                <a:lnTo>
                  <a:pt x="0" y="765487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ED7D3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0" name="object 150"/>
          <p:cNvSpPr txBox="1"/>
          <p:nvPr/>
        </p:nvSpPr>
        <p:spPr>
          <a:xfrm>
            <a:off x="9918531" y="1260482"/>
            <a:ext cx="2225675" cy="25279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x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pl</a:t>
            </a:r>
            <a:r>
              <a:rPr sz="2400" spc="-10" dirty="0">
                <a:latin typeface="Calibri"/>
                <a:cs typeface="Calibri"/>
              </a:rPr>
              <a:t>e:</a:t>
            </a:r>
            <a:endParaRPr sz="2400">
              <a:latin typeface="Calibri"/>
              <a:cs typeface="Calibri"/>
            </a:endParaRPr>
          </a:p>
          <a:p>
            <a:pPr marL="12700" marR="5080">
              <a:lnSpc>
                <a:spcPct val="100000"/>
              </a:lnSpc>
              <a:spcBef>
                <a:spcPts val="20"/>
              </a:spcBef>
            </a:pPr>
            <a:r>
              <a:rPr sz="2400" spc="-3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l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is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as </a:t>
            </a:r>
            <a:r>
              <a:rPr sz="2400" spc="-15" dirty="0">
                <a:latin typeface="Calibri"/>
                <a:cs typeface="Calibri"/>
              </a:rPr>
              <a:t>p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8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 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0" dirty="0">
                <a:latin typeface="Calibri"/>
                <a:cs typeface="Calibri"/>
              </a:rPr>
              <a:t>k</a:t>
            </a:r>
            <a:r>
              <a:rPr sz="2400" spc="-10" dirty="0">
                <a:latin typeface="Calibri"/>
                <a:cs typeface="Calibri"/>
              </a:rPr>
              <a:t>;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rk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s u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as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ne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51" name="object 151"/>
          <p:cNvSpPr txBox="1"/>
          <p:nvPr/>
        </p:nvSpPr>
        <p:spPr>
          <a:xfrm>
            <a:off x="4790034" y="5750808"/>
            <a:ext cx="150368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52" name="object 152"/>
          <p:cNvSpPr txBox="1"/>
          <p:nvPr/>
        </p:nvSpPr>
        <p:spPr>
          <a:xfrm>
            <a:off x="120051" y="6243074"/>
            <a:ext cx="4531360" cy="127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spc="-5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shi</a:t>
            </a:r>
            <a:r>
              <a:rPr sz="800" spc="-10" dirty="0">
                <a:latin typeface="Calibri"/>
                <a:cs typeface="Calibri"/>
              </a:rPr>
              <a:t>ck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“</a:t>
            </a:r>
            <a:r>
              <a:rPr sz="800" spc="-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a</a:t>
            </a:r>
            <a:r>
              <a:rPr sz="800" spc="-5" dirty="0">
                <a:latin typeface="Calibri"/>
                <a:cs typeface="Calibri"/>
              </a:rPr>
              <a:t>st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spc="5" dirty="0">
                <a:latin typeface="Calibri"/>
                <a:cs typeface="Calibri"/>
              </a:rPr>
              <a:t>-</a:t>
            </a:r>
            <a:r>
              <a:rPr sz="800" spc="-5" dirty="0">
                <a:latin typeface="Calibri"/>
                <a:cs typeface="Calibri"/>
              </a:rPr>
              <a:t>C</a:t>
            </a:r>
            <a:r>
              <a:rPr sz="800" spc="-15" dirty="0">
                <a:latin typeface="Calibri"/>
                <a:cs typeface="Calibri"/>
              </a:rPr>
              <a:t>NN</a:t>
            </a:r>
            <a:r>
              <a:rPr sz="800" dirty="0">
                <a:latin typeface="Calibri"/>
                <a:cs typeface="Calibri"/>
              </a:rPr>
              <a:t>”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I</a:t>
            </a:r>
            <a:r>
              <a:rPr sz="800" spc="-5" dirty="0">
                <a:latin typeface="Calibri"/>
                <a:cs typeface="Calibri"/>
              </a:rPr>
              <a:t>CC</a:t>
            </a:r>
            <a:r>
              <a:rPr sz="800" dirty="0">
                <a:latin typeface="Calibri"/>
                <a:cs typeface="Calibri"/>
              </a:rPr>
              <a:t>V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2015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u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-5" dirty="0">
                <a:latin typeface="Calibri"/>
                <a:cs typeface="Calibri"/>
              </a:rPr>
              <a:t>e 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dirty="0">
                <a:latin typeface="Calibri"/>
                <a:cs typeface="Calibri"/>
              </a:rPr>
              <a:t>op</a:t>
            </a:r>
            <a:r>
              <a:rPr sz="800" spc="-5" dirty="0">
                <a:latin typeface="Calibri"/>
                <a:cs typeface="Calibri"/>
              </a:rPr>
              <a:t>y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o</a:t>
            </a:r>
            <a:r>
              <a:rPr sz="800" spc="-5" dirty="0">
                <a:latin typeface="Calibri"/>
                <a:cs typeface="Calibri"/>
              </a:rPr>
              <a:t>s</a:t>
            </a:r>
            <a:r>
              <a:rPr sz="800" dirty="0">
                <a:latin typeface="Calibri"/>
                <a:cs typeface="Calibri"/>
              </a:rPr>
              <a:t>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shi</a:t>
            </a:r>
            <a:r>
              <a:rPr sz="800" spc="-10" dirty="0">
                <a:latin typeface="Calibri"/>
                <a:cs typeface="Calibri"/>
              </a:rPr>
              <a:t>ck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2015</a:t>
            </a:r>
            <a:r>
              <a:rPr sz="800" spc="-5" dirty="0">
                <a:latin typeface="Calibri"/>
                <a:cs typeface="Calibri"/>
              </a:rPr>
              <a:t>;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o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rc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Re</a:t>
            </a:r>
            <a:r>
              <a:rPr sz="800" dirty="0">
                <a:latin typeface="Calibri"/>
                <a:cs typeface="Calibri"/>
              </a:rPr>
              <a:t>p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odu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spc="-10" dirty="0">
                <a:latin typeface="Calibri"/>
                <a:cs typeface="Calibri"/>
              </a:rPr>
              <a:t>w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p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-5" dirty="0">
                <a:latin typeface="Calibri"/>
                <a:cs typeface="Calibri"/>
              </a:rPr>
              <a:t>m</a:t>
            </a:r>
            <a:r>
              <a:rPr sz="800" dirty="0">
                <a:latin typeface="Calibri"/>
                <a:cs typeface="Calibri"/>
              </a:rPr>
              <a:t>ission.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153" name="object 1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54" name="object 154"/>
          <p:cNvSpPr txBox="1"/>
          <p:nvPr/>
        </p:nvSpPr>
        <p:spPr>
          <a:xfrm>
            <a:off x="5315013" y="6506264"/>
            <a:ext cx="1562100" cy="279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70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155" name="object 1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8041492" y="5115340"/>
          <a:ext cx="1193800" cy="9779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905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5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7000">
                <a:tc gridSpan="2">
                  <a:txBody>
                    <a:bodyPr/>
                    <a:lstStyle/>
                    <a:p>
                      <a:pPr marL="235585">
                        <a:lnSpc>
                          <a:spcPts val="955"/>
                        </a:lnSpc>
                      </a:pPr>
                      <a:r>
                        <a:rPr sz="900" spc="-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-3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x</a:t>
                      </a:r>
                      <a:r>
                        <a:rPr sz="90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4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3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sz="900" spc="-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sz="900" spc="1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sz="900" spc="-2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v</a:t>
                      </a:r>
                      <a:r>
                        <a:rPr sz="90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,</a:t>
                      </a:r>
                      <a:r>
                        <a:rPr sz="900" spc="10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-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64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741B47"/>
                      </a:solidFill>
                      <a:prstDash val="solid"/>
                    </a:lnL>
                    <a:lnR w="25400">
                      <a:solidFill>
                        <a:srgbClr val="741B47"/>
                      </a:solidFill>
                      <a:prstDash val="solid"/>
                    </a:lnR>
                    <a:lnT w="25400">
                      <a:solidFill>
                        <a:srgbClr val="741B47"/>
                      </a:solidFill>
                      <a:prstDash val="solid"/>
                    </a:lnT>
                    <a:lnB w="25400">
                      <a:solidFill>
                        <a:srgbClr val="741B47"/>
                      </a:solidFill>
                      <a:prstDash val="solid"/>
                    </a:lnB>
                    <a:solidFill>
                      <a:srgbClr val="EAD1D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99">
                <a:tc gridSpan="2"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T w="25400">
                      <a:solidFill>
                        <a:srgbClr val="741B47"/>
                      </a:solidFill>
                      <a:prstDash val="solid"/>
                    </a:lnT>
                    <a:lnB w="25400">
                      <a:solidFill>
                        <a:srgbClr val="741B47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000">
                <a:tc gridSpan="2">
                  <a:txBody>
                    <a:bodyPr/>
                    <a:lstStyle/>
                    <a:p>
                      <a:pPr marL="235585">
                        <a:lnSpc>
                          <a:spcPts val="985"/>
                        </a:lnSpc>
                      </a:pPr>
                      <a:r>
                        <a:rPr sz="900" spc="-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-3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x</a:t>
                      </a:r>
                      <a:r>
                        <a:rPr sz="90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4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3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sz="900" spc="-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sz="900" spc="1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sz="900" spc="-2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v</a:t>
                      </a:r>
                      <a:r>
                        <a:rPr sz="90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,</a:t>
                      </a:r>
                      <a:r>
                        <a:rPr sz="900" spc="10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-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64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741B47"/>
                      </a:solidFill>
                      <a:prstDash val="solid"/>
                    </a:lnL>
                    <a:lnR w="25400">
                      <a:solidFill>
                        <a:srgbClr val="741B47"/>
                      </a:solidFill>
                      <a:prstDash val="solid"/>
                    </a:lnR>
                    <a:lnT w="25400">
                      <a:solidFill>
                        <a:srgbClr val="741B47"/>
                      </a:solidFill>
                      <a:prstDash val="solid"/>
                    </a:lnT>
                    <a:lnB w="25400">
                      <a:solidFill>
                        <a:srgbClr val="741B47"/>
                      </a:solidFill>
                      <a:prstDash val="solid"/>
                    </a:lnB>
                    <a:solidFill>
                      <a:srgbClr val="EAD1D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5099">
                <a:tc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T w="25400">
                      <a:solidFill>
                        <a:srgbClr val="741B47"/>
                      </a:solidFill>
                      <a:prstDash val="solid"/>
                    </a:lnT>
                    <a:lnB w="25400">
                      <a:solidFill>
                        <a:srgbClr val="4A86E8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T w="25400">
                      <a:solidFill>
                        <a:srgbClr val="741B47"/>
                      </a:solidFill>
                      <a:prstDash val="solid"/>
                    </a:lnT>
                    <a:lnB w="25400">
                      <a:solidFill>
                        <a:srgbClr val="4A86E8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000">
                <a:tc gridSpan="2">
                  <a:txBody>
                    <a:bodyPr/>
                    <a:lstStyle/>
                    <a:p>
                      <a:pPr algn="ctr">
                        <a:lnSpc>
                          <a:spcPts val="990"/>
                        </a:lnSpc>
                      </a:pPr>
                      <a:r>
                        <a:rPr sz="900" spc="30" dirty="0">
                          <a:solidFill>
                            <a:srgbClr val="4A86E8"/>
                          </a:solidFill>
                          <a:latin typeface="Arial"/>
                          <a:cs typeface="Arial"/>
                        </a:rPr>
                        <a:t>P</a:t>
                      </a:r>
                      <a:r>
                        <a:rPr sz="900" spc="-5" dirty="0">
                          <a:solidFill>
                            <a:srgbClr val="4A86E8"/>
                          </a:solidFill>
                          <a:latin typeface="Arial"/>
                          <a:cs typeface="Arial"/>
                        </a:rPr>
                        <a:t>oo</a:t>
                      </a:r>
                      <a:r>
                        <a:rPr sz="900" dirty="0">
                          <a:solidFill>
                            <a:srgbClr val="4A86E8"/>
                          </a:solidFill>
                          <a:latin typeface="Arial"/>
                          <a:cs typeface="Arial"/>
                        </a:rPr>
                        <a:t>l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4A86E8"/>
                      </a:solidFill>
                      <a:prstDash val="solid"/>
                    </a:lnL>
                    <a:lnR w="25400">
                      <a:solidFill>
                        <a:srgbClr val="4A86E8"/>
                      </a:solidFill>
                      <a:prstDash val="solid"/>
                    </a:lnR>
                    <a:lnT w="25400">
                      <a:solidFill>
                        <a:srgbClr val="4A86E8"/>
                      </a:solidFill>
                      <a:prstDash val="solid"/>
                    </a:lnT>
                    <a:lnB w="25400">
                      <a:solidFill>
                        <a:srgbClr val="4A86E8"/>
                      </a:solidFill>
                      <a:prstDash val="solid"/>
                    </a:lnB>
                    <a:solidFill>
                      <a:srgbClr val="C9DAF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799">
                <a:tc gridSpan="2"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T w="25400">
                      <a:solidFill>
                        <a:srgbClr val="4A86E8"/>
                      </a:solidFill>
                      <a:prstDash val="solid"/>
                    </a:lnT>
                    <a:lnB w="25400">
                      <a:solidFill>
                        <a:srgbClr val="FF9900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7000">
                <a:tc gridSpan="2">
                  <a:txBody>
                    <a:bodyPr/>
                    <a:lstStyle/>
                    <a:p>
                      <a:pPr marL="132080">
                        <a:lnSpc>
                          <a:spcPts val="969"/>
                        </a:lnSpc>
                      </a:pPr>
                      <a:r>
                        <a:rPr sz="900" spc="-5" dirty="0">
                          <a:solidFill>
                            <a:srgbClr val="FF9900"/>
                          </a:solidFill>
                          <a:latin typeface="Arial"/>
                          <a:cs typeface="Arial"/>
                        </a:rPr>
                        <a:t>7</a:t>
                      </a:r>
                      <a:r>
                        <a:rPr sz="900" spc="-35" dirty="0">
                          <a:solidFill>
                            <a:srgbClr val="FF9900"/>
                          </a:solidFill>
                          <a:latin typeface="Arial"/>
                          <a:cs typeface="Arial"/>
                        </a:rPr>
                        <a:t>x</a:t>
                      </a:r>
                      <a:r>
                        <a:rPr sz="900" dirty="0">
                          <a:solidFill>
                            <a:srgbClr val="FF9900"/>
                          </a:solidFill>
                          <a:latin typeface="Arial"/>
                          <a:cs typeface="Arial"/>
                        </a:rPr>
                        <a:t>7</a:t>
                      </a:r>
                      <a:r>
                        <a:rPr sz="900" spc="45" dirty="0">
                          <a:solidFill>
                            <a:srgbClr val="FF990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30" dirty="0">
                          <a:solidFill>
                            <a:srgbClr val="FF9900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sz="900" spc="-5" dirty="0">
                          <a:solidFill>
                            <a:srgbClr val="FF9900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sz="900" spc="15" dirty="0">
                          <a:solidFill>
                            <a:srgbClr val="FF9900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sz="900" spc="-20" dirty="0">
                          <a:solidFill>
                            <a:srgbClr val="FF9900"/>
                          </a:solidFill>
                          <a:latin typeface="Arial"/>
                          <a:cs typeface="Arial"/>
                        </a:rPr>
                        <a:t>v</a:t>
                      </a:r>
                      <a:r>
                        <a:rPr sz="900" dirty="0">
                          <a:solidFill>
                            <a:srgbClr val="FF9900"/>
                          </a:solidFill>
                          <a:latin typeface="Arial"/>
                          <a:cs typeface="Arial"/>
                        </a:rPr>
                        <a:t>,</a:t>
                      </a:r>
                      <a:r>
                        <a:rPr sz="900" spc="100" dirty="0">
                          <a:solidFill>
                            <a:srgbClr val="FF990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-5" dirty="0">
                          <a:solidFill>
                            <a:srgbClr val="FF9900"/>
                          </a:solidFill>
                          <a:latin typeface="Arial"/>
                          <a:cs typeface="Arial"/>
                        </a:rPr>
                        <a:t>64</a:t>
                      </a:r>
                      <a:r>
                        <a:rPr sz="900" dirty="0">
                          <a:solidFill>
                            <a:srgbClr val="FF9900"/>
                          </a:solidFill>
                          <a:latin typeface="Arial"/>
                          <a:cs typeface="Arial"/>
                        </a:rPr>
                        <a:t>,</a:t>
                      </a:r>
                      <a:r>
                        <a:rPr sz="900" spc="100" dirty="0">
                          <a:solidFill>
                            <a:srgbClr val="FF990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dirty="0">
                          <a:solidFill>
                            <a:srgbClr val="FF9900"/>
                          </a:solidFill>
                          <a:latin typeface="Arial"/>
                          <a:cs typeface="Arial"/>
                        </a:rPr>
                        <a:t>/</a:t>
                      </a:r>
                      <a:r>
                        <a:rPr sz="900" spc="-50" dirty="0">
                          <a:solidFill>
                            <a:srgbClr val="FF990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dirty="0">
                          <a:solidFill>
                            <a:srgbClr val="FF9900"/>
                          </a:solidFill>
                          <a:latin typeface="Arial"/>
                          <a:cs typeface="Arial"/>
                        </a:rPr>
                        <a:t>2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FF9900"/>
                      </a:solidFill>
                      <a:prstDash val="solid"/>
                    </a:lnL>
                    <a:lnR w="25400">
                      <a:solidFill>
                        <a:srgbClr val="FF9900"/>
                      </a:solidFill>
                      <a:prstDash val="solid"/>
                    </a:lnR>
                    <a:lnT w="25400">
                      <a:solidFill>
                        <a:srgbClr val="FF9900"/>
                      </a:solidFill>
                      <a:prstDash val="solid"/>
                    </a:lnT>
                    <a:lnB w="25400">
                      <a:solidFill>
                        <a:srgbClr val="FF9900"/>
                      </a:solidFill>
                      <a:prstDash val="solid"/>
                    </a:lnB>
                    <a:solidFill>
                      <a:srgbClr val="FCE5C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799">
                <a:tc gridSpan="2"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T w="25400">
                      <a:solidFill>
                        <a:srgbClr val="FF9900"/>
                      </a:solidFill>
                      <a:prstDash val="solid"/>
                    </a:lnT>
                    <a:lnB w="25400">
                      <a:solidFill>
                        <a:srgbClr val="434343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27000">
                <a:tc gridSpan="2">
                  <a:txBody>
                    <a:bodyPr/>
                    <a:lstStyle/>
                    <a:p>
                      <a:pPr algn="ctr">
                        <a:lnSpc>
                          <a:spcPts val="950"/>
                        </a:lnSpc>
                      </a:pPr>
                      <a:r>
                        <a:rPr sz="900" dirty="0">
                          <a:solidFill>
                            <a:srgbClr val="434343"/>
                          </a:solidFill>
                          <a:latin typeface="Arial"/>
                          <a:cs typeface="Arial"/>
                        </a:rPr>
                        <a:t>I</a:t>
                      </a:r>
                      <a:r>
                        <a:rPr sz="900" spc="15" dirty="0">
                          <a:solidFill>
                            <a:srgbClr val="434343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sz="900" spc="-20" dirty="0">
                          <a:solidFill>
                            <a:srgbClr val="434343"/>
                          </a:solidFill>
                          <a:latin typeface="Arial"/>
                          <a:cs typeface="Arial"/>
                        </a:rPr>
                        <a:t>p</a:t>
                      </a:r>
                      <a:r>
                        <a:rPr sz="900" spc="15" dirty="0">
                          <a:solidFill>
                            <a:srgbClr val="434343"/>
                          </a:solidFill>
                          <a:latin typeface="Arial"/>
                          <a:cs typeface="Arial"/>
                        </a:rPr>
                        <a:t>u</a:t>
                      </a:r>
                      <a:r>
                        <a:rPr sz="900" dirty="0">
                          <a:solidFill>
                            <a:srgbClr val="434343"/>
                          </a:solidFill>
                          <a:latin typeface="Arial"/>
                          <a:cs typeface="Arial"/>
                        </a:rPr>
                        <a:t>t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434343"/>
                      </a:solidFill>
                      <a:prstDash val="solid"/>
                    </a:lnL>
                    <a:lnR w="25400">
                      <a:solidFill>
                        <a:srgbClr val="434343"/>
                      </a:solidFill>
                      <a:prstDash val="solid"/>
                    </a:lnR>
                    <a:lnT w="25400">
                      <a:solidFill>
                        <a:srgbClr val="434343"/>
                      </a:solidFill>
                      <a:prstDash val="solid"/>
                    </a:lnT>
                    <a:lnB w="25400">
                      <a:solidFill>
                        <a:srgbClr val="434343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9" name="object 9"/>
          <p:cNvGraphicFramePr>
            <a:graphicFrameLocks noGrp="1"/>
          </p:cNvGraphicFramePr>
          <p:nvPr/>
        </p:nvGraphicFramePr>
        <p:xfrm>
          <a:off x="8041492" y="4658140"/>
          <a:ext cx="1193800" cy="330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78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7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7000">
                <a:tc gridSpan="2">
                  <a:txBody>
                    <a:bodyPr/>
                    <a:lstStyle/>
                    <a:p>
                      <a:pPr marL="233679">
                        <a:lnSpc>
                          <a:spcPts val="925"/>
                        </a:lnSpc>
                      </a:pPr>
                      <a:r>
                        <a:rPr sz="900" spc="-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-3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x</a:t>
                      </a:r>
                      <a:r>
                        <a:rPr sz="90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4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3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sz="900" spc="-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sz="900" spc="1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sz="900" spc="-2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v</a:t>
                      </a:r>
                      <a:r>
                        <a:rPr sz="90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,</a:t>
                      </a:r>
                      <a:r>
                        <a:rPr sz="900" spc="10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-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64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741B47"/>
                      </a:solidFill>
                      <a:prstDash val="solid"/>
                    </a:lnL>
                    <a:lnR w="25400">
                      <a:solidFill>
                        <a:srgbClr val="741B47"/>
                      </a:solidFill>
                      <a:prstDash val="solid"/>
                    </a:lnR>
                    <a:lnT w="25400">
                      <a:solidFill>
                        <a:srgbClr val="741B47"/>
                      </a:solidFill>
                      <a:prstDash val="solid"/>
                    </a:lnT>
                    <a:lnB w="25400">
                      <a:solidFill>
                        <a:srgbClr val="741B47"/>
                      </a:solidFill>
                      <a:prstDash val="solid"/>
                    </a:lnB>
                    <a:solidFill>
                      <a:srgbClr val="EAD1D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99">
                <a:tc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2700">
                      <a:solidFill>
                        <a:srgbClr val="44546A"/>
                      </a:solidFill>
                      <a:prstDash val="solid"/>
                    </a:lnR>
                    <a:lnT w="25400">
                      <a:solidFill>
                        <a:srgbClr val="741B47"/>
                      </a:solidFill>
                      <a:prstDash val="solid"/>
                    </a:lnT>
                    <a:lnB w="25400">
                      <a:solidFill>
                        <a:srgbClr val="741B47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44546A"/>
                      </a:solidFill>
                      <a:prstDash val="solid"/>
                    </a:lnL>
                    <a:lnT w="25400">
                      <a:solidFill>
                        <a:srgbClr val="741B47"/>
                      </a:solidFill>
                      <a:prstDash val="solid"/>
                    </a:lnT>
                    <a:lnB w="25400">
                      <a:solidFill>
                        <a:srgbClr val="741B47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000">
                <a:tc gridSpan="2">
                  <a:txBody>
                    <a:bodyPr/>
                    <a:lstStyle/>
                    <a:p>
                      <a:pPr marL="233679">
                        <a:lnSpc>
                          <a:spcPts val="955"/>
                        </a:lnSpc>
                      </a:pPr>
                      <a:r>
                        <a:rPr sz="900" spc="-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-3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x</a:t>
                      </a:r>
                      <a:r>
                        <a:rPr sz="90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4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3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sz="900" spc="-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sz="900" spc="1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sz="900" spc="-2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v</a:t>
                      </a:r>
                      <a:r>
                        <a:rPr sz="90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,</a:t>
                      </a:r>
                      <a:r>
                        <a:rPr sz="900" spc="10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-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64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741B47"/>
                      </a:solidFill>
                      <a:prstDash val="solid"/>
                    </a:lnL>
                    <a:lnR w="25400">
                      <a:solidFill>
                        <a:srgbClr val="741B47"/>
                      </a:solidFill>
                      <a:prstDash val="solid"/>
                    </a:lnR>
                    <a:lnT w="25400">
                      <a:solidFill>
                        <a:srgbClr val="741B47"/>
                      </a:solidFill>
                      <a:prstDash val="solid"/>
                    </a:lnT>
                    <a:lnB w="25400">
                      <a:solidFill>
                        <a:srgbClr val="741B47"/>
                      </a:solidFill>
                      <a:prstDash val="solid"/>
                    </a:lnB>
                    <a:solidFill>
                      <a:srgbClr val="EAD1D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6" name="object 16"/>
          <p:cNvGraphicFramePr>
            <a:graphicFrameLocks noGrp="1"/>
          </p:cNvGraphicFramePr>
          <p:nvPr/>
        </p:nvGraphicFramePr>
        <p:xfrm>
          <a:off x="8041492" y="4200940"/>
          <a:ext cx="1193800" cy="330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78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7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7000">
                <a:tc gridSpan="2">
                  <a:txBody>
                    <a:bodyPr/>
                    <a:lstStyle/>
                    <a:p>
                      <a:pPr marL="233679">
                        <a:lnSpc>
                          <a:spcPts val="944"/>
                        </a:lnSpc>
                      </a:pPr>
                      <a:r>
                        <a:rPr sz="900" spc="-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-3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x</a:t>
                      </a:r>
                      <a:r>
                        <a:rPr sz="90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4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3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sz="900" spc="-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sz="900" spc="1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sz="900" spc="-2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v</a:t>
                      </a:r>
                      <a:r>
                        <a:rPr sz="90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,</a:t>
                      </a:r>
                      <a:r>
                        <a:rPr sz="900" spc="10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-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64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741B47"/>
                      </a:solidFill>
                      <a:prstDash val="solid"/>
                    </a:lnL>
                    <a:lnR w="25400">
                      <a:solidFill>
                        <a:srgbClr val="741B47"/>
                      </a:solidFill>
                      <a:prstDash val="solid"/>
                    </a:lnR>
                    <a:lnT w="25400">
                      <a:solidFill>
                        <a:srgbClr val="741B47"/>
                      </a:solidFill>
                      <a:prstDash val="solid"/>
                    </a:lnT>
                    <a:lnB w="25400">
                      <a:solidFill>
                        <a:srgbClr val="741B47"/>
                      </a:solidFill>
                      <a:prstDash val="solid"/>
                    </a:lnB>
                    <a:solidFill>
                      <a:srgbClr val="EAD1D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99">
                <a:tc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2700">
                      <a:solidFill>
                        <a:srgbClr val="44546A"/>
                      </a:solidFill>
                      <a:prstDash val="solid"/>
                    </a:lnR>
                    <a:lnT w="25400">
                      <a:solidFill>
                        <a:srgbClr val="741B47"/>
                      </a:solidFill>
                      <a:prstDash val="solid"/>
                    </a:lnT>
                    <a:lnB w="25400">
                      <a:solidFill>
                        <a:srgbClr val="741B47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44546A"/>
                      </a:solidFill>
                      <a:prstDash val="solid"/>
                    </a:lnL>
                    <a:lnT w="25400">
                      <a:solidFill>
                        <a:srgbClr val="741B47"/>
                      </a:solidFill>
                      <a:prstDash val="solid"/>
                    </a:lnT>
                    <a:lnB w="25400">
                      <a:solidFill>
                        <a:srgbClr val="741B47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000">
                <a:tc gridSpan="2">
                  <a:txBody>
                    <a:bodyPr/>
                    <a:lstStyle/>
                    <a:p>
                      <a:pPr marL="233679">
                        <a:lnSpc>
                          <a:spcPts val="975"/>
                        </a:lnSpc>
                      </a:pPr>
                      <a:r>
                        <a:rPr sz="900" spc="-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-3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x</a:t>
                      </a:r>
                      <a:r>
                        <a:rPr sz="90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4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3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sz="900" spc="-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sz="900" spc="1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sz="900" spc="-2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v</a:t>
                      </a:r>
                      <a:r>
                        <a:rPr sz="90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,</a:t>
                      </a:r>
                      <a:r>
                        <a:rPr sz="900" spc="100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-5" dirty="0">
                          <a:solidFill>
                            <a:srgbClr val="741B47"/>
                          </a:solidFill>
                          <a:latin typeface="Arial"/>
                          <a:cs typeface="Arial"/>
                        </a:rPr>
                        <a:t>64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741B47"/>
                      </a:solidFill>
                      <a:prstDash val="solid"/>
                    </a:lnL>
                    <a:lnR w="25400">
                      <a:solidFill>
                        <a:srgbClr val="741B47"/>
                      </a:solidFill>
                      <a:prstDash val="solid"/>
                    </a:lnR>
                    <a:lnT w="25400">
                      <a:solidFill>
                        <a:srgbClr val="741B47"/>
                      </a:solidFill>
                      <a:prstDash val="solid"/>
                    </a:lnT>
                    <a:lnB w="25400">
                      <a:solidFill>
                        <a:srgbClr val="741B47"/>
                      </a:solidFill>
                      <a:prstDash val="solid"/>
                    </a:lnB>
                    <a:solidFill>
                      <a:srgbClr val="EAD1D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1" name="object 61"/>
          <p:cNvGraphicFramePr>
            <a:graphicFrameLocks noGrp="1"/>
          </p:cNvGraphicFramePr>
          <p:nvPr/>
        </p:nvGraphicFramePr>
        <p:xfrm>
          <a:off x="8041492" y="340140"/>
          <a:ext cx="1200150" cy="508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62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7000">
                <a:tc>
                  <a:txBody>
                    <a:bodyPr/>
                    <a:lstStyle/>
                    <a:p>
                      <a:pPr marL="367030">
                        <a:lnSpc>
                          <a:spcPts val="935"/>
                        </a:lnSpc>
                      </a:pPr>
                      <a:r>
                        <a:rPr sz="900" spc="3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S</a:t>
                      </a:r>
                      <a:r>
                        <a:rPr sz="900" spc="-5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sz="900" spc="-35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f</a:t>
                      </a:r>
                      <a:r>
                        <a:rPr sz="900" spc="3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t</a:t>
                      </a:r>
                      <a:r>
                        <a:rPr sz="900" spc="-5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m</a:t>
                      </a:r>
                      <a:r>
                        <a:rPr sz="900" spc="30" dirty="0">
                          <a:solidFill>
                            <a:srgbClr val="FF0000"/>
                          </a:solidFill>
                          <a:latin typeface="Arial"/>
                          <a:cs typeface="Arial"/>
                        </a:rPr>
                        <a:t>ax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FF0000"/>
                      </a:solidFill>
                      <a:prstDash val="solid"/>
                    </a:lnL>
                    <a:lnR w="25400">
                      <a:solidFill>
                        <a:srgbClr val="FF0000"/>
                      </a:solidFill>
                      <a:prstDash val="solid"/>
                    </a:lnR>
                    <a:lnT w="25400">
                      <a:solidFill>
                        <a:srgbClr val="FF0000"/>
                      </a:solidFill>
                      <a:prstDash val="solid"/>
                    </a:lnT>
                    <a:lnB w="25400">
                      <a:solidFill>
                        <a:srgbClr val="FF0000"/>
                      </a:solidFill>
                      <a:prstDash val="solid"/>
                    </a:lnB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499">
                <a:tc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T w="25400">
                      <a:solidFill>
                        <a:srgbClr val="FF0000"/>
                      </a:solidFill>
                      <a:prstDash val="solid"/>
                    </a:lnT>
                    <a:lnB w="25400">
                      <a:solidFill>
                        <a:srgbClr val="38761D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pPr marL="348615">
                        <a:lnSpc>
                          <a:spcPts val="915"/>
                        </a:lnSpc>
                      </a:pPr>
                      <a:r>
                        <a:rPr sz="900" spc="1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F</a:t>
                      </a:r>
                      <a:r>
                        <a:rPr sz="9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sz="900" spc="1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-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100</a:t>
                      </a:r>
                      <a:r>
                        <a:rPr sz="9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0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38761D"/>
                      </a:solidFill>
                      <a:prstDash val="solid"/>
                    </a:lnL>
                    <a:lnR w="25400">
                      <a:solidFill>
                        <a:srgbClr val="38761D"/>
                      </a:solidFill>
                      <a:prstDash val="solid"/>
                    </a:lnR>
                    <a:lnT w="25400">
                      <a:solidFill>
                        <a:srgbClr val="38761D"/>
                      </a:solidFill>
                      <a:prstDash val="solid"/>
                    </a:lnT>
                    <a:lnB w="25400">
                      <a:solidFill>
                        <a:srgbClr val="38761D"/>
                      </a:solidFill>
                      <a:prstDash val="solid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499">
                <a:tc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T w="25400">
                      <a:solidFill>
                        <a:srgbClr val="38761D"/>
                      </a:solidFill>
                      <a:prstDash val="solid"/>
                    </a:lnT>
                    <a:lnB w="25400">
                      <a:solidFill>
                        <a:srgbClr val="4A86E8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pPr algn="ctr">
                        <a:lnSpc>
                          <a:spcPts val="900"/>
                        </a:lnSpc>
                      </a:pPr>
                      <a:r>
                        <a:rPr sz="900" spc="30" dirty="0">
                          <a:solidFill>
                            <a:srgbClr val="4A86E8"/>
                          </a:solidFill>
                          <a:latin typeface="Arial"/>
                          <a:cs typeface="Arial"/>
                        </a:rPr>
                        <a:t>P</a:t>
                      </a:r>
                      <a:r>
                        <a:rPr sz="900" spc="-5" dirty="0">
                          <a:solidFill>
                            <a:srgbClr val="4A86E8"/>
                          </a:solidFill>
                          <a:latin typeface="Arial"/>
                          <a:cs typeface="Arial"/>
                        </a:rPr>
                        <a:t>oo</a:t>
                      </a:r>
                      <a:r>
                        <a:rPr sz="900" dirty="0">
                          <a:solidFill>
                            <a:srgbClr val="4A86E8"/>
                          </a:solidFill>
                          <a:latin typeface="Arial"/>
                          <a:cs typeface="Arial"/>
                        </a:rPr>
                        <a:t>l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4A86E8"/>
                      </a:solidFill>
                      <a:prstDash val="solid"/>
                    </a:lnL>
                    <a:lnR w="25400">
                      <a:solidFill>
                        <a:srgbClr val="4A86E8"/>
                      </a:solidFill>
                      <a:prstDash val="solid"/>
                    </a:lnR>
                    <a:lnT w="25400">
                      <a:solidFill>
                        <a:srgbClr val="4A86E8"/>
                      </a:solidFill>
                      <a:prstDash val="solid"/>
                    </a:lnT>
                    <a:lnB w="25400">
                      <a:solidFill>
                        <a:srgbClr val="4A86E8"/>
                      </a:solidFill>
                      <a:prstDash val="solid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2" name="object 62"/>
          <p:cNvGraphicFramePr>
            <a:graphicFrameLocks noGrp="1"/>
          </p:cNvGraphicFramePr>
          <p:nvPr/>
        </p:nvGraphicFramePr>
        <p:xfrm>
          <a:off x="8041492" y="3743740"/>
          <a:ext cx="1193800" cy="330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905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5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7000">
                <a:tc gridSpan="2">
                  <a:txBody>
                    <a:bodyPr/>
                    <a:lstStyle/>
                    <a:p>
                      <a:pPr marL="196215">
                        <a:lnSpc>
                          <a:spcPts val="950"/>
                        </a:lnSpc>
                      </a:pPr>
                      <a:r>
                        <a:rPr sz="900" spc="-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-3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x</a:t>
                      </a:r>
                      <a:r>
                        <a:rPr sz="90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4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3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sz="900" spc="-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sz="900" spc="1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sz="900" spc="-2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v</a:t>
                      </a:r>
                      <a:r>
                        <a:rPr sz="90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,</a:t>
                      </a:r>
                      <a:r>
                        <a:rPr sz="900" spc="10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-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128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5B9BD5"/>
                      </a:solidFill>
                      <a:prstDash val="solid"/>
                    </a:lnL>
                    <a:lnR w="25400">
                      <a:solidFill>
                        <a:srgbClr val="5B9BD5"/>
                      </a:solidFill>
                      <a:prstDash val="solid"/>
                    </a:lnR>
                    <a:lnT w="25400">
                      <a:solidFill>
                        <a:srgbClr val="5B9BD5"/>
                      </a:solidFill>
                      <a:prstDash val="solid"/>
                    </a:lnT>
                    <a:lnB w="25400">
                      <a:solidFill>
                        <a:srgbClr val="5B9BD5"/>
                      </a:solidFill>
                      <a:prstDash val="solid"/>
                    </a:lnB>
                    <a:solidFill>
                      <a:srgbClr val="D9D2E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99">
                <a:tc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2700">
                      <a:solidFill>
                        <a:srgbClr val="44546A"/>
                      </a:solidFill>
                      <a:prstDash val="solid"/>
                    </a:lnR>
                    <a:lnT w="25400">
                      <a:solidFill>
                        <a:srgbClr val="5B9BD5"/>
                      </a:solidFill>
                      <a:prstDash val="solid"/>
                    </a:lnT>
                    <a:lnB w="25400">
                      <a:solidFill>
                        <a:srgbClr val="5B9BD5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44546A"/>
                      </a:solidFill>
                      <a:prstDash val="solid"/>
                    </a:lnL>
                    <a:lnT w="25400">
                      <a:solidFill>
                        <a:srgbClr val="5B9BD5"/>
                      </a:solidFill>
                      <a:prstDash val="solid"/>
                    </a:lnT>
                    <a:lnB w="25400">
                      <a:solidFill>
                        <a:srgbClr val="5B9BD5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000">
                <a:tc gridSpan="2">
                  <a:txBody>
                    <a:bodyPr/>
                    <a:lstStyle/>
                    <a:p>
                      <a:pPr marL="158115">
                        <a:lnSpc>
                          <a:spcPts val="900"/>
                        </a:lnSpc>
                      </a:pPr>
                      <a:r>
                        <a:rPr sz="800" spc="-4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800" spc="1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x</a:t>
                      </a:r>
                      <a:r>
                        <a:rPr sz="80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800" spc="3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800" spc="-2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sz="800" spc="-4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sz="800" spc="-3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sz="800" spc="2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v</a:t>
                      </a:r>
                      <a:r>
                        <a:rPr sz="80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,</a:t>
                      </a:r>
                      <a:r>
                        <a:rPr sz="800" spc="5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800" spc="-4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128</a:t>
                      </a:r>
                      <a:r>
                        <a:rPr sz="80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, </a:t>
                      </a:r>
                      <a:r>
                        <a:rPr sz="800" spc="-7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80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/</a:t>
                      </a:r>
                      <a:r>
                        <a:rPr sz="800" spc="1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80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2</a:t>
                      </a:r>
                      <a:endParaRPr sz="8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5B9BD5"/>
                      </a:solidFill>
                      <a:prstDash val="solid"/>
                    </a:lnL>
                    <a:lnR w="25400">
                      <a:solidFill>
                        <a:srgbClr val="5B9BD5"/>
                      </a:solidFill>
                      <a:prstDash val="solid"/>
                    </a:lnR>
                    <a:lnT w="25400">
                      <a:solidFill>
                        <a:srgbClr val="5B9BD5"/>
                      </a:solidFill>
                      <a:prstDash val="solid"/>
                    </a:lnT>
                    <a:lnB w="25400">
                      <a:solidFill>
                        <a:srgbClr val="5B9BD5"/>
                      </a:solidFill>
                      <a:prstDash val="solid"/>
                    </a:lnB>
                    <a:solidFill>
                      <a:srgbClr val="D9D2E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3" name="object 63"/>
          <p:cNvGraphicFramePr>
            <a:graphicFrameLocks noGrp="1"/>
          </p:cNvGraphicFramePr>
          <p:nvPr/>
        </p:nvGraphicFramePr>
        <p:xfrm>
          <a:off x="8041492" y="3299240"/>
          <a:ext cx="1193800" cy="3175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78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7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4300">
                <a:tc gridSpan="2">
                  <a:txBody>
                    <a:bodyPr/>
                    <a:lstStyle/>
                    <a:p>
                      <a:pPr marL="194310">
                        <a:lnSpc>
                          <a:spcPts val="919"/>
                        </a:lnSpc>
                      </a:pPr>
                      <a:r>
                        <a:rPr sz="900" spc="-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-3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x</a:t>
                      </a:r>
                      <a:r>
                        <a:rPr sz="90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4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3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sz="900" spc="-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sz="900" spc="1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sz="900" spc="-2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v</a:t>
                      </a:r>
                      <a:r>
                        <a:rPr sz="90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,</a:t>
                      </a:r>
                      <a:r>
                        <a:rPr sz="900" spc="10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-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128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5B9BD5"/>
                      </a:solidFill>
                      <a:prstDash val="solid"/>
                    </a:lnL>
                    <a:lnR w="25400">
                      <a:solidFill>
                        <a:srgbClr val="5B9BD5"/>
                      </a:solidFill>
                      <a:prstDash val="solid"/>
                    </a:lnR>
                    <a:lnT w="25400">
                      <a:solidFill>
                        <a:srgbClr val="5B9BD5"/>
                      </a:solidFill>
                      <a:prstDash val="solid"/>
                    </a:lnT>
                    <a:lnB w="25400">
                      <a:solidFill>
                        <a:srgbClr val="5B9BD5"/>
                      </a:solidFill>
                      <a:prstDash val="solid"/>
                    </a:lnB>
                    <a:solidFill>
                      <a:srgbClr val="D9D2E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99">
                <a:tc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2700">
                      <a:solidFill>
                        <a:srgbClr val="44546A"/>
                      </a:solidFill>
                      <a:prstDash val="solid"/>
                    </a:lnR>
                    <a:lnT w="25400">
                      <a:solidFill>
                        <a:srgbClr val="5B9BD5"/>
                      </a:solidFill>
                      <a:prstDash val="solid"/>
                    </a:lnT>
                    <a:lnB w="25400">
                      <a:solidFill>
                        <a:srgbClr val="5B9BD5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44546A"/>
                      </a:solidFill>
                      <a:prstDash val="solid"/>
                    </a:lnL>
                    <a:lnT w="25400">
                      <a:solidFill>
                        <a:srgbClr val="5B9BD5"/>
                      </a:solidFill>
                      <a:prstDash val="solid"/>
                    </a:lnT>
                    <a:lnB w="25400">
                      <a:solidFill>
                        <a:srgbClr val="5B9BD5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000">
                <a:tc gridSpan="2">
                  <a:txBody>
                    <a:bodyPr/>
                    <a:lstStyle/>
                    <a:p>
                      <a:pPr marL="194310">
                        <a:lnSpc>
                          <a:spcPts val="950"/>
                        </a:lnSpc>
                      </a:pPr>
                      <a:r>
                        <a:rPr sz="900" spc="-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-3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x</a:t>
                      </a:r>
                      <a:r>
                        <a:rPr sz="90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4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3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sz="900" spc="-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sz="900" spc="1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sz="900" spc="-2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v</a:t>
                      </a:r>
                      <a:r>
                        <a:rPr sz="90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,</a:t>
                      </a:r>
                      <a:r>
                        <a:rPr sz="900" spc="10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-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128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5B9BD5"/>
                      </a:solidFill>
                      <a:prstDash val="solid"/>
                    </a:lnL>
                    <a:lnR w="25400">
                      <a:solidFill>
                        <a:srgbClr val="5B9BD5"/>
                      </a:solidFill>
                      <a:prstDash val="solid"/>
                    </a:lnR>
                    <a:lnT w="25400">
                      <a:solidFill>
                        <a:srgbClr val="5B9BD5"/>
                      </a:solidFill>
                      <a:prstDash val="solid"/>
                    </a:lnT>
                    <a:lnB w="25400">
                      <a:solidFill>
                        <a:srgbClr val="5B9BD5"/>
                      </a:solidFill>
                      <a:prstDash val="solid"/>
                    </a:lnB>
                    <a:solidFill>
                      <a:srgbClr val="D9D2E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4" name="object 64"/>
          <p:cNvGraphicFramePr>
            <a:graphicFrameLocks noGrp="1"/>
          </p:cNvGraphicFramePr>
          <p:nvPr/>
        </p:nvGraphicFramePr>
        <p:xfrm>
          <a:off x="8041492" y="2829340"/>
          <a:ext cx="1193800" cy="330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78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7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7000">
                <a:tc gridSpan="2">
                  <a:txBody>
                    <a:bodyPr/>
                    <a:lstStyle/>
                    <a:p>
                      <a:pPr marL="194310">
                        <a:lnSpc>
                          <a:spcPts val="940"/>
                        </a:lnSpc>
                      </a:pPr>
                      <a:r>
                        <a:rPr sz="900" spc="-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-3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x</a:t>
                      </a:r>
                      <a:r>
                        <a:rPr sz="90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4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3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sz="900" spc="-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sz="900" spc="1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sz="900" spc="-2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v</a:t>
                      </a:r>
                      <a:r>
                        <a:rPr sz="90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,</a:t>
                      </a:r>
                      <a:r>
                        <a:rPr sz="900" spc="10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-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128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5B9BD5"/>
                      </a:solidFill>
                      <a:prstDash val="solid"/>
                    </a:lnL>
                    <a:lnR w="25400">
                      <a:solidFill>
                        <a:srgbClr val="5B9BD5"/>
                      </a:solidFill>
                      <a:prstDash val="solid"/>
                    </a:lnR>
                    <a:lnT w="25400">
                      <a:solidFill>
                        <a:srgbClr val="5B9BD5"/>
                      </a:solidFill>
                      <a:prstDash val="solid"/>
                    </a:lnT>
                    <a:lnB w="25400">
                      <a:solidFill>
                        <a:srgbClr val="5B9BD5"/>
                      </a:solidFill>
                      <a:prstDash val="solid"/>
                    </a:lnB>
                    <a:solidFill>
                      <a:srgbClr val="D9D2E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99">
                <a:tc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2700">
                      <a:solidFill>
                        <a:srgbClr val="44546A"/>
                      </a:solidFill>
                      <a:prstDash val="solid"/>
                    </a:lnR>
                    <a:lnT w="25400">
                      <a:solidFill>
                        <a:srgbClr val="5B9BD5"/>
                      </a:solidFill>
                      <a:prstDash val="solid"/>
                    </a:lnT>
                    <a:lnB w="25400">
                      <a:solidFill>
                        <a:srgbClr val="5B9BD5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44546A"/>
                      </a:solidFill>
                      <a:prstDash val="solid"/>
                    </a:lnL>
                    <a:lnT w="25400">
                      <a:solidFill>
                        <a:srgbClr val="5B9BD5"/>
                      </a:solidFill>
                      <a:prstDash val="solid"/>
                    </a:lnT>
                    <a:lnB w="25400">
                      <a:solidFill>
                        <a:srgbClr val="5B9BD5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000">
                <a:tc gridSpan="2">
                  <a:txBody>
                    <a:bodyPr/>
                    <a:lstStyle/>
                    <a:p>
                      <a:pPr marL="194310">
                        <a:lnSpc>
                          <a:spcPts val="969"/>
                        </a:lnSpc>
                      </a:pPr>
                      <a:r>
                        <a:rPr sz="900" spc="-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-3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x</a:t>
                      </a:r>
                      <a:r>
                        <a:rPr sz="90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4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3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sz="900" spc="-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sz="900" spc="1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sz="900" spc="-2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v</a:t>
                      </a:r>
                      <a:r>
                        <a:rPr sz="90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,</a:t>
                      </a:r>
                      <a:r>
                        <a:rPr sz="900" spc="100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-5" dirty="0">
                          <a:solidFill>
                            <a:srgbClr val="5B9BD5"/>
                          </a:solidFill>
                          <a:latin typeface="Arial"/>
                          <a:cs typeface="Arial"/>
                        </a:rPr>
                        <a:t>128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5B9BD5"/>
                      </a:solidFill>
                      <a:prstDash val="solid"/>
                    </a:lnL>
                    <a:lnR w="25400">
                      <a:solidFill>
                        <a:srgbClr val="5B9BD5"/>
                      </a:solidFill>
                      <a:prstDash val="solid"/>
                    </a:lnR>
                    <a:lnT w="25400">
                      <a:solidFill>
                        <a:srgbClr val="5B9BD5"/>
                      </a:solidFill>
                      <a:prstDash val="solid"/>
                    </a:lnT>
                    <a:lnB w="25400">
                      <a:solidFill>
                        <a:srgbClr val="5B9BD5"/>
                      </a:solidFill>
                      <a:prstDash val="solid"/>
                    </a:lnB>
                    <a:solidFill>
                      <a:srgbClr val="D9D2E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5" name="object 65"/>
          <p:cNvGraphicFramePr>
            <a:graphicFrameLocks noGrp="1"/>
          </p:cNvGraphicFramePr>
          <p:nvPr/>
        </p:nvGraphicFramePr>
        <p:xfrm>
          <a:off x="8041492" y="1927640"/>
          <a:ext cx="1193800" cy="3175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905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5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4300">
                <a:tc gridSpan="2">
                  <a:txBody>
                    <a:bodyPr/>
                    <a:lstStyle/>
                    <a:p>
                      <a:pPr marL="198755">
                        <a:lnSpc>
                          <a:spcPts val="894"/>
                        </a:lnSpc>
                      </a:pPr>
                      <a:r>
                        <a:rPr sz="900" spc="-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-3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x</a:t>
                      </a:r>
                      <a:r>
                        <a:rPr sz="9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4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3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sz="900" spc="-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sz="900" spc="1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sz="900" spc="-2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v</a:t>
                      </a:r>
                      <a:r>
                        <a:rPr sz="9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,</a:t>
                      </a:r>
                      <a:r>
                        <a:rPr sz="900" spc="1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-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512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BF9000"/>
                      </a:solidFill>
                      <a:prstDash val="solid"/>
                    </a:lnL>
                    <a:lnR w="25400">
                      <a:solidFill>
                        <a:srgbClr val="BF9000"/>
                      </a:solidFill>
                      <a:prstDash val="solid"/>
                    </a:lnR>
                    <a:lnT w="25400">
                      <a:solidFill>
                        <a:srgbClr val="BF9000"/>
                      </a:solidFill>
                      <a:prstDash val="solid"/>
                    </a:lnT>
                    <a:lnB w="25400">
                      <a:solidFill>
                        <a:srgbClr val="BF9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99">
                <a:tc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2700">
                      <a:solidFill>
                        <a:srgbClr val="44546A"/>
                      </a:solidFill>
                      <a:prstDash val="solid"/>
                    </a:lnR>
                    <a:lnT w="25400">
                      <a:solidFill>
                        <a:srgbClr val="BF9000"/>
                      </a:solidFill>
                      <a:prstDash val="solid"/>
                    </a:lnT>
                    <a:lnB w="25400">
                      <a:solidFill>
                        <a:srgbClr val="BF9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44546A"/>
                      </a:solidFill>
                      <a:prstDash val="solid"/>
                    </a:lnL>
                    <a:lnT w="25400">
                      <a:solidFill>
                        <a:srgbClr val="BF9000"/>
                      </a:solidFill>
                      <a:prstDash val="solid"/>
                    </a:lnT>
                    <a:lnB w="25400">
                      <a:solidFill>
                        <a:srgbClr val="BF9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000">
                <a:tc gridSpan="2">
                  <a:txBody>
                    <a:bodyPr/>
                    <a:lstStyle/>
                    <a:p>
                      <a:pPr marL="109855">
                        <a:lnSpc>
                          <a:spcPts val="925"/>
                        </a:lnSpc>
                      </a:pPr>
                      <a:r>
                        <a:rPr sz="900" spc="-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-3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x</a:t>
                      </a:r>
                      <a:r>
                        <a:rPr sz="9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4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3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sz="900" spc="-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sz="900" spc="1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sz="900" spc="-2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v</a:t>
                      </a:r>
                      <a:r>
                        <a:rPr sz="9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,</a:t>
                      </a:r>
                      <a:r>
                        <a:rPr sz="900" spc="1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-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512</a:t>
                      </a:r>
                      <a:r>
                        <a:rPr sz="9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,</a:t>
                      </a:r>
                      <a:r>
                        <a:rPr sz="900" spc="1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/2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BF9000"/>
                      </a:solidFill>
                      <a:prstDash val="solid"/>
                    </a:lnL>
                    <a:lnR w="25400">
                      <a:solidFill>
                        <a:srgbClr val="BF9000"/>
                      </a:solidFill>
                      <a:prstDash val="solid"/>
                    </a:lnR>
                    <a:lnT w="25400">
                      <a:solidFill>
                        <a:srgbClr val="BF9000"/>
                      </a:solidFill>
                      <a:prstDash val="solid"/>
                    </a:lnT>
                    <a:lnB w="25400">
                      <a:solidFill>
                        <a:srgbClr val="BF9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6" name="object 66"/>
          <p:cNvGraphicFramePr>
            <a:graphicFrameLocks noGrp="1"/>
          </p:cNvGraphicFramePr>
          <p:nvPr/>
        </p:nvGraphicFramePr>
        <p:xfrm>
          <a:off x="8041492" y="1470440"/>
          <a:ext cx="1193800" cy="330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905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5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7000">
                <a:tc gridSpan="2">
                  <a:txBody>
                    <a:bodyPr/>
                    <a:lstStyle/>
                    <a:p>
                      <a:pPr marL="196215">
                        <a:lnSpc>
                          <a:spcPts val="965"/>
                        </a:lnSpc>
                      </a:pPr>
                      <a:r>
                        <a:rPr sz="900" spc="-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-3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x</a:t>
                      </a:r>
                      <a:r>
                        <a:rPr sz="9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4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3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sz="900" spc="-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sz="900" spc="1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sz="900" spc="-2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v</a:t>
                      </a:r>
                      <a:r>
                        <a:rPr sz="9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,</a:t>
                      </a:r>
                      <a:r>
                        <a:rPr sz="900" spc="1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-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512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BF9000"/>
                      </a:solidFill>
                      <a:prstDash val="solid"/>
                    </a:lnL>
                    <a:lnR w="25400">
                      <a:solidFill>
                        <a:srgbClr val="BF9000"/>
                      </a:solidFill>
                      <a:prstDash val="solid"/>
                    </a:lnR>
                    <a:lnT w="25400">
                      <a:solidFill>
                        <a:srgbClr val="BF9000"/>
                      </a:solidFill>
                      <a:prstDash val="solid"/>
                    </a:lnT>
                    <a:lnB w="25400">
                      <a:solidFill>
                        <a:srgbClr val="BF9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99">
                <a:tc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2700">
                      <a:solidFill>
                        <a:srgbClr val="44546A"/>
                      </a:solidFill>
                      <a:prstDash val="solid"/>
                    </a:lnR>
                    <a:lnT w="25400">
                      <a:solidFill>
                        <a:srgbClr val="BF9000"/>
                      </a:solidFill>
                      <a:prstDash val="solid"/>
                    </a:lnT>
                    <a:lnB w="25400">
                      <a:solidFill>
                        <a:srgbClr val="BF9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44546A"/>
                      </a:solidFill>
                      <a:prstDash val="solid"/>
                    </a:lnL>
                    <a:lnT w="25400">
                      <a:solidFill>
                        <a:srgbClr val="BF9000"/>
                      </a:solidFill>
                      <a:prstDash val="solid"/>
                    </a:lnT>
                    <a:lnB w="25400">
                      <a:solidFill>
                        <a:srgbClr val="BF9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000">
                <a:tc gridSpan="2">
                  <a:txBody>
                    <a:bodyPr/>
                    <a:lstStyle/>
                    <a:p>
                      <a:pPr marL="196215">
                        <a:lnSpc>
                          <a:spcPts val="994"/>
                        </a:lnSpc>
                      </a:pPr>
                      <a:r>
                        <a:rPr sz="900" spc="-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-3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x</a:t>
                      </a:r>
                      <a:r>
                        <a:rPr sz="9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4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3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sz="900" spc="-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sz="900" spc="1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sz="900" spc="-2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v</a:t>
                      </a:r>
                      <a:r>
                        <a:rPr sz="9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,</a:t>
                      </a:r>
                      <a:r>
                        <a:rPr sz="900" spc="1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-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512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BF9000"/>
                      </a:solidFill>
                      <a:prstDash val="solid"/>
                    </a:lnL>
                    <a:lnR w="25400">
                      <a:solidFill>
                        <a:srgbClr val="BF9000"/>
                      </a:solidFill>
                      <a:prstDash val="solid"/>
                    </a:lnR>
                    <a:lnT w="25400">
                      <a:solidFill>
                        <a:srgbClr val="BF9000"/>
                      </a:solidFill>
                      <a:prstDash val="solid"/>
                    </a:lnT>
                    <a:lnB w="25400">
                      <a:solidFill>
                        <a:srgbClr val="BF9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7" name="object 67"/>
          <p:cNvGraphicFramePr>
            <a:graphicFrameLocks noGrp="1"/>
          </p:cNvGraphicFramePr>
          <p:nvPr/>
        </p:nvGraphicFramePr>
        <p:xfrm>
          <a:off x="8041492" y="1013240"/>
          <a:ext cx="1193800" cy="3175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905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5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7000">
                <a:tc gridSpan="2">
                  <a:txBody>
                    <a:bodyPr/>
                    <a:lstStyle/>
                    <a:p>
                      <a:pPr marL="196215">
                        <a:lnSpc>
                          <a:spcPts val="985"/>
                        </a:lnSpc>
                      </a:pPr>
                      <a:r>
                        <a:rPr sz="900" spc="-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-3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x</a:t>
                      </a:r>
                      <a:r>
                        <a:rPr sz="9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4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3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sz="900" spc="-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sz="900" spc="1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sz="900" spc="-2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v</a:t>
                      </a:r>
                      <a:r>
                        <a:rPr sz="9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,</a:t>
                      </a:r>
                      <a:r>
                        <a:rPr sz="900" spc="1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-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512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BF9000"/>
                      </a:solidFill>
                      <a:prstDash val="solid"/>
                    </a:lnL>
                    <a:lnR w="25400">
                      <a:solidFill>
                        <a:srgbClr val="BF9000"/>
                      </a:solidFill>
                      <a:prstDash val="solid"/>
                    </a:lnR>
                    <a:lnT w="25400">
                      <a:solidFill>
                        <a:srgbClr val="BF9000"/>
                      </a:solidFill>
                      <a:prstDash val="solid"/>
                    </a:lnT>
                    <a:lnB w="25400">
                      <a:solidFill>
                        <a:srgbClr val="BF9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99">
                <a:tc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2700">
                      <a:solidFill>
                        <a:srgbClr val="44546A"/>
                      </a:solidFill>
                      <a:prstDash val="solid"/>
                    </a:lnR>
                    <a:lnT w="25400">
                      <a:solidFill>
                        <a:srgbClr val="BF9000"/>
                      </a:solidFill>
                      <a:prstDash val="solid"/>
                    </a:lnT>
                    <a:lnB w="25400">
                      <a:solidFill>
                        <a:srgbClr val="BF9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44546A"/>
                      </a:solidFill>
                      <a:prstDash val="solid"/>
                    </a:lnL>
                    <a:lnT w="25400">
                      <a:solidFill>
                        <a:srgbClr val="BF9000"/>
                      </a:solidFill>
                      <a:prstDash val="solid"/>
                    </a:lnT>
                    <a:lnB w="25400">
                      <a:solidFill>
                        <a:srgbClr val="BF9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300">
                <a:tc gridSpan="2">
                  <a:txBody>
                    <a:bodyPr/>
                    <a:lstStyle/>
                    <a:p>
                      <a:pPr marL="196215">
                        <a:lnSpc>
                          <a:spcPts val="915"/>
                        </a:lnSpc>
                      </a:pPr>
                      <a:r>
                        <a:rPr sz="900" spc="-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-3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x</a:t>
                      </a:r>
                      <a:r>
                        <a:rPr sz="9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sz="900" spc="4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3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sz="900" spc="-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sz="900" spc="1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sz="900" spc="-2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v</a:t>
                      </a:r>
                      <a:r>
                        <a:rPr sz="9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,</a:t>
                      </a:r>
                      <a:r>
                        <a:rPr sz="900" spc="100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900" spc="-5" dirty="0">
                          <a:solidFill>
                            <a:srgbClr val="38761D"/>
                          </a:solidFill>
                          <a:latin typeface="Arial"/>
                          <a:cs typeface="Arial"/>
                        </a:rPr>
                        <a:t>512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25400">
                      <a:solidFill>
                        <a:srgbClr val="BF9000"/>
                      </a:solidFill>
                      <a:prstDash val="solid"/>
                    </a:lnL>
                    <a:lnR w="25400">
                      <a:solidFill>
                        <a:srgbClr val="BF9000"/>
                      </a:solidFill>
                      <a:prstDash val="solid"/>
                    </a:lnR>
                    <a:lnT w="25400">
                      <a:solidFill>
                        <a:srgbClr val="BF9000"/>
                      </a:solidFill>
                      <a:prstDash val="solid"/>
                    </a:lnT>
                    <a:lnB w="25400">
                      <a:solidFill>
                        <a:srgbClr val="BF9000"/>
                      </a:solidFill>
                      <a:prstDash val="soli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02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5" dirty="0"/>
              <a:t>c</a:t>
            </a:r>
            <a:r>
              <a:rPr spc="-15" dirty="0"/>
              <a:t>t</a:t>
            </a:r>
            <a:r>
              <a:rPr spc="-10" dirty="0"/>
              <a:t> </a:t>
            </a: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30" dirty="0"/>
              <a:t>n</a:t>
            </a:r>
            <a:r>
              <a:rPr spc="-15" dirty="0"/>
              <a:t>:</a:t>
            </a:r>
            <a:r>
              <a:rPr spc="-5" dirty="0"/>
              <a:t> </a:t>
            </a:r>
            <a:r>
              <a:rPr spc="-310" dirty="0"/>
              <a:t>T</a:t>
            </a:r>
            <a:r>
              <a:rPr spc="-20" dirty="0"/>
              <a:t>ask</a:t>
            </a:r>
            <a:r>
              <a:rPr spc="-10" dirty="0"/>
              <a:t> </a:t>
            </a:r>
            <a:r>
              <a:rPr spc="-30" dirty="0"/>
              <a:t>D</a:t>
            </a:r>
            <a:r>
              <a:rPr spc="-40" dirty="0"/>
              <a:t>e</a:t>
            </a:r>
            <a:r>
              <a:rPr spc="-15" dirty="0"/>
              <a:t>fi</a:t>
            </a:r>
            <a:r>
              <a:rPr spc="-30" dirty="0"/>
              <a:t>n</a:t>
            </a:r>
            <a:r>
              <a:rPr spc="-10" dirty="0"/>
              <a:t>i</a:t>
            </a:r>
            <a:r>
              <a:rPr spc="-20" dirty="0"/>
              <a:t>t</a:t>
            </a:r>
            <a:r>
              <a:rPr spc="-10" dirty="0"/>
              <a:t>i</a:t>
            </a:r>
            <a:r>
              <a:rPr dirty="0"/>
              <a:t>o</a:t>
            </a:r>
            <a:r>
              <a:rPr spc="-25" dirty="0"/>
              <a:t>n</a:t>
            </a:r>
          </a:p>
        </p:txBody>
      </p:sp>
      <p:sp>
        <p:nvSpPr>
          <p:cNvPr id="3" name="object 3"/>
          <p:cNvSpPr/>
          <p:nvPr/>
        </p:nvSpPr>
        <p:spPr>
          <a:xfrm>
            <a:off x="6386875" y="1366988"/>
            <a:ext cx="5327801" cy="457661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02072" y="1476716"/>
            <a:ext cx="5643880" cy="43103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b="1" spc="-20" dirty="0">
                <a:latin typeface="Calibri"/>
                <a:cs typeface="Calibri"/>
              </a:rPr>
              <a:t>Input</a:t>
            </a:r>
            <a:r>
              <a:rPr sz="3200" spc="-10" dirty="0">
                <a:latin typeface="Calibri"/>
                <a:cs typeface="Calibri"/>
              </a:rPr>
              <a:t>: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dirty="0">
                <a:latin typeface="Calibri"/>
                <a:cs typeface="Calibri"/>
              </a:rPr>
              <a:t>Si</a:t>
            </a:r>
            <a:r>
              <a:rPr sz="3200" spc="5" dirty="0">
                <a:latin typeface="Calibri"/>
                <a:cs typeface="Calibri"/>
              </a:rPr>
              <a:t>n</a:t>
            </a:r>
            <a:r>
              <a:rPr sz="3200" spc="-10" dirty="0">
                <a:latin typeface="Calibri"/>
                <a:cs typeface="Calibri"/>
              </a:rPr>
              <a:t>gl</a:t>
            </a:r>
            <a:r>
              <a:rPr sz="3200" spc="-20" dirty="0">
                <a:latin typeface="Calibri"/>
                <a:cs typeface="Calibri"/>
              </a:rPr>
              <a:t>e</a:t>
            </a:r>
            <a:r>
              <a:rPr sz="3200" spc="-5" dirty="0">
                <a:latin typeface="Calibri"/>
                <a:cs typeface="Calibri"/>
              </a:rPr>
              <a:t> </a:t>
            </a:r>
            <a:r>
              <a:rPr sz="3200" spc="-55" dirty="0">
                <a:latin typeface="Calibri"/>
                <a:cs typeface="Calibri"/>
              </a:rPr>
              <a:t>R</a:t>
            </a:r>
            <a:r>
              <a:rPr sz="3200" spc="-20" dirty="0">
                <a:latin typeface="Calibri"/>
                <a:cs typeface="Calibri"/>
              </a:rPr>
              <a:t>GB</a:t>
            </a:r>
            <a:r>
              <a:rPr sz="3200" spc="-5" dirty="0">
                <a:latin typeface="Calibri"/>
                <a:cs typeface="Calibri"/>
              </a:rPr>
              <a:t> </a:t>
            </a:r>
            <a:r>
              <a:rPr sz="3200" spc="-15" dirty="0">
                <a:latin typeface="Calibri"/>
                <a:cs typeface="Calibri"/>
              </a:rPr>
              <a:t>Ima</a:t>
            </a:r>
            <a:r>
              <a:rPr sz="3200" spc="-35" dirty="0">
                <a:latin typeface="Calibri"/>
                <a:cs typeface="Calibri"/>
              </a:rPr>
              <a:t>g</a:t>
            </a:r>
            <a:r>
              <a:rPr sz="3200" spc="-20" dirty="0">
                <a:latin typeface="Calibri"/>
                <a:cs typeface="Calibri"/>
              </a:rPr>
              <a:t>e</a:t>
            </a:r>
            <a:endParaRPr sz="32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7"/>
              </a:spcBef>
            </a:pPr>
            <a:endParaRPr sz="3250">
              <a:latin typeface="Times New Roman"/>
              <a:cs typeface="Times New Roman"/>
            </a:endParaRPr>
          </a:p>
          <a:p>
            <a:pPr marL="12700" marR="5080">
              <a:lnSpc>
                <a:spcPct val="100000"/>
              </a:lnSpc>
            </a:pPr>
            <a:r>
              <a:rPr sz="3200" b="1" spc="-30" dirty="0">
                <a:latin typeface="Calibri"/>
                <a:cs typeface="Calibri"/>
              </a:rPr>
              <a:t>Ou</a:t>
            </a:r>
            <a:r>
              <a:rPr sz="3200" b="1" spc="-15" dirty="0">
                <a:latin typeface="Calibri"/>
                <a:cs typeface="Calibri"/>
              </a:rPr>
              <a:t>t</a:t>
            </a:r>
            <a:r>
              <a:rPr sz="3200" b="1" spc="-30" dirty="0">
                <a:latin typeface="Calibri"/>
                <a:cs typeface="Calibri"/>
              </a:rPr>
              <a:t>pu</a:t>
            </a:r>
            <a:r>
              <a:rPr sz="3200" b="1" spc="-10" dirty="0">
                <a:latin typeface="Calibri"/>
                <a:cs typeface="Calibri"/>
              </a:rPr>
              <a:t>t</a:t>
            </a:r>
            <a:r>
              <a:rPr sz="3200" spc="-10" dirty="0">
                <a:latin typeface="Calibri"/>
                <a:cs typeface="Calibri"/>
              </a:rPr>
              <a:t>: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20" dirty="0">
                <a:latin typeface="Calibri"/>
                <a:cs typeface="Calibri"/>
              </a:rPr>
              <a:t>A</a:t>
            </a:r>
            <a:r>
              <a:rPr sz="3200" dirty="0">
                <a:latin typeface="Calibri"/>
                <a:cs typeface="Calibri"/>
              </a:rPr>
              <a:t> </a:t>
            </a:r>
            <a:r>
              <a:rPr sz="3200" u="heavy" spc="-20" dirty="0">
                <a:latin typeface="Calibri"/>
                <a:cs typeface="Calibri"/>
              </a:rPr>
              <a:t>s</a:t>
            </a:r>
            <a:r>
              <a:rPr sz="3200" u="heavy" spc="-45" dirty="0">
                <a:latin typeface="Calibri"/>
                <a:cs typeface="Calibri"/>
              </a:rPr>
              <a:t>e</a:t>
            </a:r>
            <a:r>
              <a:rPr sz="3200" u="heavy" spc="-15" dirty="0">
                <a:latin typeface="Calibri"/>
                <a:cs typeface="Calibri"/>
              </a:rPr>
              <a:t>t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o</a:t>
            </a:r>
            <a:r>
              <a:rPr sz="3200" dirty="0">
                <a:latin typeface="Calibri"/>
                <a:cs typeface="Calibri"/>
              </a:rPr>
              <a:t>f</a:t>
            </a:r>
            <a:r>
              <a:rPr sz="3200" spc="-5" dirty="0">
                <a:latin typeface="Calibri"/>
                <a:cs typeface="Calibri"/>
              </a:rPr>
              <a:t> </a:t>
            </a:r>
            <a:r>
              <a:rPr sz="3200" spc="5" dirty="0">
                <a:latin typeface="Calibri"/>
                <a:cs typeface="Calibri"/>
              </a:rPr>
              <a:t>d</a:t>
            </a:r>
            <a:r>
              <a:rPr sz="3200" spc="-40" dirty="0">
                <a:latin typeface="Calibri"/>
                <a:cs typeface="Calibri"/>
              </a:rPr>
              <a:t>e</a:t>
            </a:r>
            <a:r>
              <a:rPr sz="3200" spc="-45" dirty="0">
                <a:latin typeface="Calibri"/>
                <a:cs typeface="Calibri"/>
              </a:rPr>
              <a:t>t</a:t>
            </a:r>
            <a:r>
              <a:rPr sz="3200" spc="-20" dirty="0">
                <a:latin typeface="Calibri"/>
                <a:cs typeface="Calibri"/>
              </a:rPr>
              <a:t>ec</a:t>
            </a:r>
            <a:r>
              <a:rPr sz="3200" spc="-45" dirty="0">
                <a:latin typeface="Calibri"/>
                <a:cs typeface="Calibri"/>
              </a:rPr>
              <a:t>t</a:t>
            </a:r>
            <a:r>
              <a:rPr sz="3200" spc="-25" dirty="0">
                <a:latin typeface="Calibri"/>
                <a:cs typeface="Calibri"/>
              </a:rPr>
              <a:t>e</a:t>
            </a:r>
            <a:r>
              <a:rPr sz="3200" dirty="0">
                <a:latin typeface="Calibri"/>
                <a:cs typeface="Calibri"/>
              </a:rPr>
              <a:t>d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o</a:t>
            </a:r>
            <a:r>
              <a:rPr sz="3200" spc="5" dirty="0">
                <a:latin typeface="Calibri"/>
                <a:cs typeface="Calibri"/>
              </a:rPr>
              <a:t>b</a:t>
            </a:r>
            <a:r>
              <a:rPr sz="3200" spc="-5" dirty="0">
                <a:latin typeface="Calibri"/>
                <a:cs typeface="Calibri"/>
              </a:rPr>
              <a:t>j</a:t>
            </a:r>
            <a:r>
              <a:rPr sz="3200" spc="-20" dirty="0">
                <a:latin typeface="Calibri"/>
                <a:cs typeface="Calibri"/>
              </a:rPr>
              <a:t>ec</a:t>
            </a:r>
            <a:r>
              <a:rPr sz="3200" spc="-15" dirty="0">
                <a:latin typeface="Calibri"/>
                <a:cs typeface="Calibri"/>
              </a:rPr>
              <a:t>t</a:t>
            </a:r>
            <a:r>
              <a:rPr sz="3200" spc="-5" dirty="0">
                <a:latin typeface="Calibri"/>
                <a:cs typeface="Calibri"/>
              </a:rPr>
              <a:t>s</a:t>
            </a:r>
            <a:r>
              <a:rPr sz="3200" spc="-10" dirty="0">
                <a:latin typeface="Calibri"/>
                <a:cs typeface="Calibri"/>
              </a:rPr>
              <a:t>; </a:t>
            </a:r>
            <a:r>
              <a:rPr sz="3200" spc="-40" dirty="0">
                <a:latin typeface="Calibri"/>
                <a:cs typeface="Calibri"/>
              </a:rPr>
              <a:t>F</a:t>
            </a:r>
            <a:r>
              <a:rPr sz="3200" spc="-5" dirty="0">
                <a:latin typeface="Calibri"/>
                <a:cs typeface="Calibri"/>
              </a:rPr>
              <a:t>o</a:t>
            </a:r>
            <a:r>
              <a:rPr sz="3200" spc="-15" dirty="0">
                <a:latin typeface="Calibri"/>
                <a:cs typeface="Calibri"/>
              </a:rPr>
              <a:t>r</a:t>
            </a:r>
            <a:r>
              <a:rPr sz="3200" dirty="0">
                <a:latin typeface="Calibri"/>
                <a:cs typeface="Calibri"/>
              </a:rPr>
              <a:t> </a:t>
            </a:r>
            <a:r>
              <a:rPr sz="3200" spc="-25" dirty="0">
                <a:latin typeface="Calibri"/>
                <a:cs typeface="Calibri"/>
              </a:rPr>
              <a:t>e</a:t>
            </a:r>
            <a:r>
              <a:rPr sz="3200" spc="5" dirty="0">
                <a:latin typeface="Calibri"/>
                <a:cs typeface="Calibri"/>
              </a:rPr>
              <a:t>a</a:t>
            </a:r>
            <a:r>
              <a:rPr sz="3200" spc="-20" dirty="0">
                <a:latin typeface="Calibri"/>
                <a:cs typeface="Calibri"/>
              </a:rPr>
              <a:t>c</a:t>
            </a:r>
            <a:r>
              <a:rPr sz="3200" dirty="0">
                <a:latin typeface="Calibri"/>
                <a:cs typeface="Calibri"/>
              </a:rPr>
              <a:t>h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o</a:t>
            </a:r>
            <a:r>
              <a:rPr sz="3200" spc="5" dirty="0">
                <a:latin typeface="Calibri"/>
                <a:cs typeface="Calibri"/>
              </a:rPr>
              <a:t>b</a:t>
            </a:r>
            <a:r>
              <a:rPr sz="3200" spc="-5" dirty="0">
                <a:latin typeface="Calibri"/>
                <a:cs typeface="Calibri"/>
              </a:rPr>
              <a:t>j</a:t>
            </a:r>
            <a:r>
              <a:rPr sz="3200" spc="-20" dirty="0">
                <a:latin typeface="Calibri"/>
                <a:cs typeface="Calibri"/>
              </a:rPr>
              <a:t>ec</a:t>
            </a:r>
            <a:r>
              <a:rPr sz="3200" spc="-15" dirty="0">
                <a:latin typeface="Calibri"/>
                <a:cs typeface="Calibri"/>
              </a:rPr>
              <a:t>t</a:t>
            </a:r>
            <a:r>
              <a:rPr sz="3200" spc="5" dirty="0">
                <a:latin typeface="Calibri"/>
                <a:cs typeface="Calibri"/>
              </a:rPr>
              <a:t> p</a:t>
            </a:r>
            <a:r>
              <a:rPr sz="3200" spc="-60" dirty="0">
                <a:latin typeface="Calibri"/>
                <a:cs typeface="Calibri"/>
              </a:rPr>
              <a:t>r</a:t>
            </a:r>
            <a:r>
              <a:rPr sz="3200" spc="-25" dirty="0">
                <a:latin typeface="Calibri"/>
                <a:cs typeface="Calibri"/>
              </a:rPr>
              <a:t>e</a:t>
            </a:r>
            <a:r>
              <a:rPr sz="3200" spc="5" dirty="0">
                <a:latin typeface="Calibri"/>
                <a:cs typeface="Calibri"/>
              </a:rPr>
              <a:t>d</a:t>
            </a:r>
            <a:r>
              <a:rPr sz="3200" dirty="0">
                <a:latin typeface="Calibri"/>
                <a:cs typeface="Calibri"/>
              </a:rPr>
              <a:t>i</a:t>
            </a:r>
            <a:r>
              <a:rPr sz="3200" spc="-20" dirty="0">
                <a:latin typeface="Calibri"/>
                <a:cs typeface="Calibri"/>
              </a:rPr>
              <a:t>c</a:t>
            </a:r>
            <a:r>
              <a:rPr sz="3200" spc="-10" dirty="0">
                <a:latin typeface="Calibri"/>
                <a:cs typeface="Calibri"/>
              </a:rPr>
              <a:t>t:</a:t>
            </a:r>
            <a:endParaRPr sz="32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4"/>
              </a:spcBef>
            </a:pPr>
            <a:endParaRPr sz="3300">
              <a:latin typeface="Times New Roman"/>
              <a:cs typeface="Times New Roman"/>
            </a:endParaRPr>
          </a:p>
          <a:p>
            <a:pPr marL="527050" marR="737235" indent="-514350">
              <a:lnSpc>
                <a:spcPct val="100699"/>
              </a:lnSpc>
              <a:buFont typeface="Calibri"/>
              <a:buAutoNum type="arabicPeriod"/>
              <a:tabLst>
                <a:tab pos="527050" algn="l"/>
              </a:tabLst>
            </a:pPr>
            <a:r>
              <a:rPr sz="3200" spc="5" dirty="0">
                <a:latin typeface="Calibri"/>
                <a:cs typeface="Calibri"/>
              </a:rPr>
              <a:t>C</a:t>
            </a:r>
            <a:r>
              <a:rPr sz="3200" spc="-25" dirty="0">
                <a:latin typeface="Calibri"/>
                <a:cs typeface="Calibri"/>
              </a:rPr>
              <a:t>a</a:t>
            </a:r>
            <a:r>
              <a:rPr sz="3200" spc="-45" dirty="0">
                <a:latin typeface="Calibri"/>
                <a:cs typeface="Calibri"/>
              </a:rPr>
              <a:t>t</a:t>
            </a:r>
            <a:r>
              <a:rPr sz="3200" spc="-25" dirty="0">
                <a:latin typeface="Calibri"/>
                <a:cs typeface="Calibri"/>
              </a:rPr>
              <a:t>e</a:t>
            </a:r>
            <a:r>
              <a:rPr sz="3200" spc="-30" dirty="0">
                <a:latin typeface="Calibri"/>
                <a:cs typeface="Calibri"/>
              </a:rPr>
              <a:t>g</a:t>
            </a:r>
            <a:r>
              <a:rPr sz="3200" spc="-5" dirty="0">
                <a:latin typeface="Calibri"/>
                <a:cs typeface="Calibri"/>
              </a:rPr>
              <a:t>o</a:t>
            </a:r>
            <a:r>
              <a:rPr sz="3200" spc="-10" dirty="0">
                <a:latin typeface="Calibri"/>
                <a:cs typeface="Calibri"/>
              </a:rPr>
              <a:t>r</a:t>
            </a:r>
            <a:r>
              <a:rPr sz="3200" spc="-15" dirty="0">
                <a:latin typeface="Calibri"/>
                <a:cs typeface="Calibri"/>
              </a:rPr>
              <a:t>y</a:t>
            </a:r>
            <a:r>
              <a:rPr sz="3200" dirty="0">
                <a:latin typeface="Calibri"/>
                <a:cs typeface="Calibri"/>
              </a:rPr>
              <a:t> la</a:t>
            </a:r>
            <a:r>
              <a:rPr sz="3200" spc="5" dirty="0">
                <a:latin typeface="Calibri"/>
                <a:cs typeface="Calibri"/>
              </a:rPr>
              <a:t>b</a:t>
            </a:r>
            <a:r>
              <a:rPr sz="3200" spc="-25" dirty="0">
                <a:latin typeface="Calibri"/>
                <a:cs typeface="Calibri"/>
              </a:rPr>
              <a:t>e</a:t>
            </a:r>
            <a:r>
              <a:rPr sz="3200" dirty="0">
                <a:latin typeface="Calibri"/>
                <a:cs typeface="Calibri"/>
              </a:rPr>
              <a:t>l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dirty="0">
                <a:latin typeface="Calibri"/>
                <a:cs typeface="Calibri"/>
              </a:rPr>
              <a:t>(</a:t>
            </a:r>
            <a:r>
              <a:rPr sz="3200" spc="-5" dirty="0">
                <a:latin typeface="Calibri"/>
                <a:cs typeface="Calibri"/>
              </a:rPr>
              <a:t>f</a:t>
            </a:r>
            <a:r>
              <a:rPr sz="3200" spc="-70" dirty="0">
                <a:latin typeface="Calibri"/>
                <a:cs typeface="Calibri"/>
              </a:rPr>
              <a:t>r</a:t>
            </a:r>
            <a:r>
              <a:rPr sz="3200" spc="-5" dirty="0">
                <a:latin typeface="Calibri"/>
                <a:cs typeface="Calibri"/>
              </a:rPr>
              <a:t>o</a:t>
            </a:r>
            <a:r>
              <a:rPr sz="3200" spc="-30" dirty="0">
                <a:latin typeface="Calibri"/>
                <a:cs typeface="Calibri"/>
              </a:rPr>
              <a:t>m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f</a:t>
            </a:r>
            <a:r>
              <a:rPr sz="3200" dirty="0">
                <a:latin typeface="Calibri"/>
                <a:cs typeface="Calibri"/>
              </a:rPr>
              <a:t>i</a:t>
            </a:r>
            <a:r>
              <a:rPr sz="3200" spc="-85" dirty="0">
                <a:latin typeface="Calibri"/>
                <a:cs typeface="Calibri"/>
              </a:rPr>
              <a:t>x</a:t>
            </a:r>
            <a:r>
              <a:rPr sz="3200" spc="-25" dirty="0">
                <a:latin typeface="Calibri"/>
                <a:cs typeface="Calibri"/>
              </a:rPr>
              <a:t>e</a:t>
            </a:r>
            <a:r>
              <a:rPr sz="3200" spc="5" dirty="0">
                <a:latin typeface="Calibri"/>
                <a:cs typeface="Calibri"/>
              </a:rPr>
              <a:t>d</a:t>
            </a:r>
            <a:r>
              <a:rPr sz="3200" spc="-10" dirty="0">
                <a:latin typeface="Calibri"/>
                <a:cs typeface="Calibri"/>
              </a:rPr>
              <a:t>, </a:t>
            </a:r>
            <a:r>
              <a:rPr sz="3200" spc="-20" dirty="0">
                <a:latin typeface="Calibri"/>
                <a:cs typeface="Calibri"/>
              </a:rPr>
              <a:t>k</a:t>
            </a:r>
            <a:r>
              <a:rPr sz="3200" spc="-15" dirty="0">
                <a:latin typeface="Calibri"/>
                <a:cs typeface="Calibri"/>
              </a:rPr>
              <a:t>no</a:t>
            </a:r>
            <a:r>
              <a:rPr sz="3200" spc="-25" dirty="0">
                <a:latin typeface="Calibri"/>
                <a:cs typeface="Calibri"/>
              </a:rPr>
              <a:t>w</a:t>
            </a:r>
            <a:r>
              <a:rPr sz="3200" dirty="0">
                <a:latin typeface="Calibri"/>
                <a:cs typeface="Calibri"/>
              </a:rPr>
              <a:t>n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dirty="0">
                <a:latin typeface="Calibri"/>
                <a:cs typeface="Calibri"/>
              </a:rPr>
              <a:t>s</a:t>
            </a:r>
            <a:r>
              <a:rPr sz="3200" spc="-45" dirty="0">
                <a:latin typeface="Calibri"/>
                <a:cs typeface="Calibri"/>
              </a:rPr>
              <a:t>e</a:t>
            </a:r>
            <a:r>
              <a:rPr sz="3200" spc="-15" dirty="0">
                <a:latin typeface="Calibri"/>
                <a:cs typeface="Calibri"/>
              </a:rPr>
              <a:t>t</a:t>
            </a:r>
            <a:r>
              <a:rPr sz="3200" spc="5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o</a:t>
            </a:r>
            <a:r>
              <a:rPr sz="3200" dirty="0">
                <a:latin typeface="Calibri"/>
                <a:cs typeface="Calibri"/>
              </a:rPr>
              <a:t>f </a:t>
            </a:r>
            <a:r>
              <a:rPr sz="3200" spc="-45" dirty="0">
                <a:latin typeface="Calibri"/>
                <a:cs typeface="Calibri"/>
              </a:rPr>
              <a:t>c</a:t>
            </a:r>
            <a:r>
              <a:rPr sz="3200" spc="-30" dirty="0">
                <a:latin typeface="Calibri"/>
                <a:cs typeface="Calibri"/>
              </a:rPr>
              <a:t>a</a:t>
            </a:r>
            <a:r>
              <a:rPr sz="3200" spc="-45" dirty="0">
                <a:latin typeface="Calibri"/>
                <a:cs typeface="Calibri"/>
              </a:rPr>
              <a:t>t</a:t>
            </a:r>
            <a:r>
              <a:rPr sz="3200" spc="-25" dirty="0">
                <a:latin typeface="Calibri"/>
                <a:cs typeface="Calibri"/>
              </a:rPr>
              <a:t>e</a:t>
            </a:r>
            <a:r>
              <a:rPr sz="3200" spc="-30" dirty="0">
                <a:latin typeface="Calibri"/>
                <a:cs typeface="Calibri"/>
              </a:rPr>
              <a:t>g</a:t>
            </a:r>
            <a:r>
              <a:rPr sz="3200" spc="-5" dirty="0">
                <a:latin typeface="Calibri"/>
                <a:cs typeface="Calibri"/>
              </a:rPr>
              <a:t>o</a:t>
            </a:r>
            <a:r>
              <a:rPr sz="3200" spc="-20" dirty="0">
                <a:latin typeface="Calibri"/>
                <a:cs typeface="Calibri"/>
              </a:rPr>
              <a:t>r</a:t>
            </a:r>
            <a:r>
              <a:rPr sz="3200" dirty="0">
                <a:latin typeface="Calibri"/>
                <a:cs typeface="Calibri"/>
              </a:rPr>
              <a:t>i</a:t>
            </a:r>
            <a:r>
              <a:rPr sz="3200" spc="-25" dirty="0">
                <a:latin typeface="Calibri"/>
                <a:cs typeface="Calibri"/>
              </a:rPr>
              <a:t>e</a:t>
            </a:r>
            <a:r>
              <a:rPr sz="3200" spc="-15" dirty="0">
                <a:latin typeface="Calibri"/>
                <a:cs typeface="Calibri"/>
              </a:rPr>
              <a:t>s</a:t>
            </a:r>
            <a:r>
              <a:rPr sz="3200" dirty="0">
                <a:latin typeface="Calibri"/>
                <a:cs typeface="Calibri"/>
              </a:rPr>
              <a:t>)</a:t>
            </a:r>
            <a:endParaRPr sz="3200">
              <a:latin typeface="Calibri"/>
              <a:cs typeface="Calibri"/>
            </a:endParaRPr>
          </a:p>
          <a:p>
            <a:pPr marL="527050" marR="276225" indent="-514350">
              <a:lnSpc>
                <a:spcPts val="3829"/>
              </a:lnSpc>
              <a:spcBef>
                <a:spcPts val="130"/>
              </a:spcBef>
              <a:buFont typeface="Calibri"/>
              <a:buAutoNum type="arabicPeriod"/>
              <a:tabLst>
                <a:tab pos="527050" algn="l"/>
              </a:tabLst>
            </a:pPr>
            <a:r>
              <a:rPr sz="3200" spc="-5" dirty="0">
                <a:latin typeface="Calibri"/>
                <a:cs typeface="Calibri"/>
              </a:rPr>
              <a:t>Bo</a:t>
            </a:r>
            <a:r>
              <a:rPr sz="3200" spc="5" dirty="0">
                <a:latin typeface="Calibri"/>
                <a:cs typeface="Calibri"/>
              </a:rPr>
              <a:t>und</a:t>
            </a:r>
            <a:r>
              <a:rPr sz="3200" dirty="0">
                <a:latin typeface="Calibri"/>
                <a:cs typeface="Calibri"/>
              </a:rPr>
              <a:t>i</a:t>
            </a:r>
            <a:r>
              <a:rPr sz="3200" spc="5" dirty="0">
                <a:latin typeface="Calibri"/>
                <a:cs typeface="Calibri"/>
              </a:rPr>
              <a:t>n</a:t>
            </a:r>
            <a:r>
              <a:rPr sz="3200" spc="-15" dirty="0">
                <a:latin typeface="Calibri"/>
                <a:cs typeface="Calibri"/>
              </a:rPr>
              <a:t>g</a:t>
            </a:r>
            <a:r>
              <a:rPr sz="3200" spc="10" dirty="0">
                <a:latin typeface="Calibri"/>
                <a:cs typeface="Calibri"/>
              </a:rPr>
              <a:t> </a:t>
            </a:r>
            <a:r>
              <a:rPr sz="3200" spc="5" dirty="0">
                <a:latin typeface="Calibri"/>
                <a:cs typeface="Calibri"/>
              </a:rPr>
              <a:t>b</a:t>
            </a:r>
            <a:r>
              <a:rPr sz="3200" spc="-65" dirty="0">
                <a:latin typeface="Calibri"/>
                <a:cs typeface="Calibri"/>
              </a:rPr>
              <a:t>o</a:t>
            </a:r>
            <a:r>
              <a:rPr sz="3200" dirty="0">
                <a:latin typeface="Calibri"/>
                <a:cs typeface="Calibri"/>
              </a:rPr>
              <a:t>x</a:t>
            </a:r>
            <a:r>
              <a:rPr sz="3200" spc="5" dirty="0">
                <a:latin typeface="Calibri"/>
                <a:cs typeface="Calibri"/>
              </a:rPr>
              <a:t> (</a:t>
            </a:r>
            <a:r>
              <a:rPr sz="3200" spc="-65" dirty="0">
                <a:latin typeface="Calibri"/>
                <a:cs typeface="Calibri"/>
              </a:rPr>
              <a:t>f</a:t>
            </a:r>
            <a:r>
              <a:rPr sz="3200" spc="-5" dirty="0">
                <a:latin typeface="Calibri"/>
                <a:cs typeface="Calibri"/>
              </a:rPr>
              <a:t>o</a:t>
            </a:r>
            <a:r>
              <a:rPr sz="3200" spc="5" dirty="0">
                <a:latin typeface="Calibri"/>
                <a:cs typeface="Calibri"/>
              </a:rPr>
              <a:t>u</a:t>
            </a:r>
            <a:r>
              <a:rPr sz="3200" spc="-15" dirty="0">
                <a:latin typeface="Calibri"/>
                <a:cs typeface="Calibri"/>
              </a:rPr>
              <a:t>r</a:t>
            </a:r>
            <a:r>
              <a:rPr sz="3200" dirty="0">
                <a:latin typeface="Calibri"/>
                <a:cs typeface="Calibri"/>
              </a:rPr>
              <a:t> </a:t>
            </a:r>
            <a:r>
              <a:rPr sz="3200" spc="5" dirty="0">
                <a:latin typeface="Calibri"/>
                <a:cs typeface="Calibri"/>
              </a:rPr>
              <a:t>nu</a:t>
            </a:r>
            <a:r>
              <a:rPr sz="3200" spc="-25" dirty="0">
                <a:latin typeface="Calibri"/>
                <a:cs typeface="Calibri"/>
              </a:rPr>
              <a:t>m</a:t>
            </a:r>
            <a:r>
              <a:rPr sz="3200" spc="5" dirty="0">
                <a:latin typeface="Calibri"/>
                <a:cs typeface="Calibri"/>
              </a:rPr>
              <a:t>b</a:t>
            </a:r>
            <a:r>
              <a:rPr sz="3200" spc="-25" dirty="0">
                <a:latin typeface="Calibri"/>
                <a:cs typeface="Calibri"/>
              </a:rPr>
              <a:t>e</a:t>
            </a:r>
            <a:r>
              <a:rPr sz="3200" spc="-75" dirty="0">
                <a:latin typeface="Calibri"/>
                <a:cs typeface="Calibri"/>
              </a:rPr>
              <a:t>r</a:t>
            </a:r>
            <a:r>
              <a:rPr sz="3200" spc="-5" dirty="0">
                <a:latin typeface="Calibri"/>
                <a:cs typeface="Calibri"/>
              </a:rPr>
              <a:t>s</a:t>
            </a:r>
            <a:r>
              <a:rPr sz="3200" spc="-10" dirty="0">
                <a:latin typeface="Calibri"/>
                <a:cs typeface="Calibri"/>
              </a:rPr>
              <a:t>: </a:t>
            </a:r>
            <a:r>
              <a:rPr sz="3200" dirty="0">
                <a:latin typeface="Calibri"/>
                <a:cs typeface="Calibri"/>
              </a:rPr>
              <a:t>x</a:t>
            </a:r>
            <a:r>
              <a:rPr sz="3200" spc="-10" dirty="0">
                <a:latin typeface="Calibri"/>
                <a:cs typeface="Calibri"/>
              </a:rPr>
              <a:t>,</a:t>
            </a:r>
            <a:r>
              <a:rPr sz="3200" dirty="0">
                <a:latin typeface="Calibri"/>
                <a:cs typeface="Calibri"/>
              </a:rPr>
              <a:t> </a:t>
            </a:r>
            <a:r>
              <a:rPr sz="3200" spc="-245" dirty="0">
                <a:latin typeface="Calibri"/>
                <a:cs typeface="Calibri"/>
              </a:rPr>
              <a:t>y</a:t>
            </a:r>
            <a:r>
              <a:rPr sz="3200" spc="-10" dirty="0">
                <a:latin typeface="Calibri"/>
                <a:cs typeface="Calibri"/>
              </a:rPr>
              <a:t>,</a:t>
            </a:r>
            <a:r>
              <a:rPr sz="3200" dirty="0">
                <a:latin typeface="Calibri"/>
                <a:cs typeface="Calibri"/>
              </a:rPr>
              <a:t> </a:t>
            </a:r>
            <a:r>
              <a:rPr sz="3200" spc="-30" dirty="0">
                <a:latin typeface="Calibri"/>
                <a:cs typeface="Calibri"/>
              </a:rPr>
              <a:t>w</a:t>
            </a:r>
            <a:r>
              <a:rPr sz="3200" dirty="0">
                <a:latin typeface="Calibri"/>
                <a:cs typeface="Calibri"/>
              </a:rPr>
              <a:t>i</a:t>
            </a:r>
            <a:r>
              <a:rPr sz="3200" spc="5" dirty="0">
                <a:latin typeface="Calibri"/>
                <a:cs typeface="Calibri"/>
              </a:rPr>
              <a:t>d</a:t>
            </a:r>
            <a:r>
              <a:rPr sz="3200" spc="-15" dirty="0">
                <a:latin typeface="Calibri"/>
                <a:cs typeface="Calibri"/>
              </a:rPr>
              <a:t>t</a:t>
            </a:r>
            <a:r>
              <a:rPr sz="3200" spc="5" dirty="0">
                <a:latin typeface="Calibri"/>
                <a:cs typeface="Calibri"/>
              </a:rPr>
              <a:t>h</a:t>
            </a:r>
            <a:r>
              <a:rPr sz="3200" spc="-10" dirty="0">
                <a:latin typeface="Calibri"/>
                <a:cs typeface="Calibri"/>
              </a:rPr>
              <a:t>,</a:t>
            </a:r>
            <a:r>
              <a:rPr sz="3200" dirty="0">
                <a:latin typeface="Calibri"/>
                <a:cs typeface="Calibri"/>
              </a:rPr>
              <a:t> </a:t>
            </a:r>
            <a:r>
              <a:rPr sz="3200" spc="5" dirty="0">
                <a:latin typeface="Calibri"/>
                <a:cs typeface="Calibri"/>
              </a:rPr>
              <a:t>h</a:t>
            </a:r>
            <a:r>
              <a:rPr sz="3200" spc="-25" dirty="0">
                <a:latin typeface="Calibri"/>
                <a:cs typeface="Calibri"/>
              </a:rPr>
              <a:t>e</a:t>
            </a:r>
            <a:r>
              <a:rPr sz="3200" dirty="0">
                <a:latin typeface="Calibri"/>
                <a:cs typeface="Calibri"/>
              </a:rPr>
              <a:t>i</a:t>
            </a:r>
            <a:r>
              <a:rPr sz="3200" spc="-10" dirty="0">
                <a:latin typeface="Calibri"/>
                <a:cs typeface="Calibri"/>
              </a:rPr>
              <a:t>g</a:t>
            </a:r>
            <a:r>
              <a:rPr sz="3200" spc="-25" dirty="0">
                <a:latin typeface="Calibri"/>
                <a:cs typeface="Calibri"/>
              </a:rPr>
              <a:t>h</a:t>
            </a:r>
            <a:r>
              <a:rPr sz="3200" spc="-15" dirty="0">
                <a:latin typeface="Calibri"/>
                <a:cs typeface="Calibri"/>
              </a:rPr>
              <a:t>t</a:t>
            </a:r>
            <a:r>
              <a:rPr sz="3200" dirty="0">
                <a:latin typeface="Calibri"/>
                <a:cs typeface="Calibri"/>
              </a:rPr>
              <a:t>)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4097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7</a:t>
            </a:fld>
            <a:endParaRPr spc="-15" dirty="0"/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130" dirty="0"/>
              <a:t>F</a:t>
            </a:r>
            <a:r>
              <a:rPr spc="-15" dirty="0"/>
              <a:t>a</a:t>
            </a:r>
            <a:r>
              <a:rPr spc="-70" dirty="0"/>
              <a:t>s</a:t>
            </a:r>
            <a:r>
              <a:rPr spc="-15" dirty="0"/>
              <a:t>t</a:t>
            </a:r>
            <a:r>
              <a:rPr spc="-5" dirty="0"/>
              <a:t> </a:t>
            </a:r>
            <a:r>
              <a:rPr spc="-10" dirty="0"/>
              <a:t>R</a:t>
            </a:r>
            <a:r>
              <a:rPr dirty="0"/>
              <a:t>-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1063938" y="4613321"/>
            <a:ext cx="4664756" cy="154341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63938" y="4613321"/>
            <a:ext cx="4665345" cy="1543685"/>
          </a:xfrm>
          <a:custGeom>
            <a:avLst/>
            <a:gdLst/>
            <a:ahLst/>
            <a:cxnLst/>
            <a:rect l="l" t="t" r="r" b="b"/>
            <a:pathLst>
              <a:path w="4665345" h="1543685">
                <a:moveTo>
                  <a:pt x="0" y="1543418"/>
                </a:moveTo>
                <a:lnTo>
                  <a:pt x="1426562" y="0"/>
                </a:lnTo>
                <a:lnTo>
                  <a:pt x="4664757" y="0"/>
                </a:lnTo>
                <a:lnTo>
                  <a:pt x="3238195" y="1543418"/>
                </a:lnTo>
                <a:lnTo>
                  <a:pt x="0" y="1543418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111046" y="4306635"/>
            <a:ext cx="2248535" cy="1398905"/>
          </a:xfrm>
          <a:custGeom>
            <a:avLst/>
            <a:gdLst/>
            <a:ahLst/>
            <a:cxnLst/>
            <a:rect l="l" t="t" r="r" b="b"/>
            <a:pathLst>
              <a:path w="2248535" h="1398904">
                <a:moveTo>
                  <a:pt x="0" y="0"/>
                </a:moveTo>
                <a:lnTo>
                  <a:pt x="2248115" y="0"/>
                </a:lnTo>
                <a:lnTo>
                  <a:pt x="2248115" y="1398850"/>
                </a:lnTo>
                <a:lnTo>
                  <a:pt x="0" y="139885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359161" y="3840351"/>
            <a:ext cx="466725" cy="1865630"/>
          </a:xfrm>
          <a:custGeom>
            <a:avLst/>
            <a:gdLst/>
            <a:ahLst/>
            <a:cxnLst/>
            <a:rect l="l" t="t" r="r" b="b"/>
            <a:pathLst>
              <a:path w="466725" h="1865629">
                <a:moveTo>
                  <a:pt x="466284" y="0"/>
                </a:moveTo>
                <a:lnTo>
                  <a:pt x="0" y="466284"/>
                </a:lnTo>
                <a:lnTo>
                  <a:pt x="0" y="1865135"/>
                </a:lnTo>
                <a:lnTo>
                  <a:pt x="466284" y="1398851"/>
                </a:lnTo>
                <a:lnTo>
                  <a:pt x="466284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111046" y="3840351"/>
            <a:ext cx="2714625" cy="466725"/>
          </a:xfrm>
          <a:custGeom>
            <a:avLst/>
            <a:gdLst/>
            <a:ahLst/>
            <a:cxnLst/>
            <a:rect l="l" t="t" r="r" b="b"/>
            <a:pathLst>
              <a:path w="2714625" h="466725">
                <a:moveTo>
                  <a:pt x="2714400" y="0"/>
                </a:moveTo>
                <a:lnTo>
                  <a:pt x="466283" y="0"/>
                </a:lnTo>
                <a:lnTo>
                  <a:pt x="0" y="466284"/>
                </a:lnTo>
                <a:lnTo>
                  <a:pt x="2248115" y="466284"/>
                </a:lnTo>
                <a:lnTo>
                  <a:pt x="27144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111046" y="3840351"/>
            <a:ext cx="2714625" cy="1865630"/>
          </a:xfrm>
          <a:custGeom>
            <a:avLst/>
            <a:gdLst/>
            <a:ahLst/>
            <a:cxnLst/>
            <a:rect l="l" t="t" r="r" b="b"/>
            <a:pathLst>
              <a:path w="2714625" h="1865629">
                <a:moveTo>
                  <a:pt x="0" y="466283"/>
                </a:moveTo>
                <a:lnTo>
                  <a:pt x="466283" y="0"/>
                </a:lnTo>
                <a:lnTo>
                  <a:pt x="2714400" y="0"/>
                </a:lnTo>
                <a:lnTo>
                  <a:pt x="2714400" y="1398851"/>
                </a:lnTo>
                <a:lnTo>
                  <a:pt x="2248116" y="1865135"/>
                </a:lnTo>
                <a:lnTo>
                  <a:pt x="0" y="1865135"/>
                </a:lnTo>
                <a:lnTo>
                  <a:pt x="0" y="46628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111046" y="3840351"/>
            <a:ext cx="2714625" cy="466725"/>
          </a:xfrm>
          <a:custGeom>
            <a:avLst/>
            <a:gdLst/>
            <a:ahLst/>
            <a:cxnLst/>
            <a:rect l="l" t="t" r="r" b="b"/>
            <a:pathLst>
              <a:path w="2714625" h="466725">
                <a:moveTo>
                  <a:pt x="0" y="466283"/>
                </a:moveTo>
                <a:lnTo>
                  <a:pt x="2248116" y="466283"/>
                </a:lnTo>
                <a:lnTo>
                  <a:pt x="2714400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359162" y="4306635"/>
            <a:ext cx="0" cy="1398905"/>
          </a:xfrm>
          <a:custGeom>
            <a:avLst/>
            <a:gdLst/>
            <a:ahLst/>
            <a:cxnLst/>
            <a:rect l="l" t="t" r="r" b="b"/>
            <a:pathLst>
              <a:path h="1398904">
                <a:moveTo>
                  <a:pt x="0" y="0"/>
                </a:moveTo>
                <a:lnTo>
                  <a:pt x="0" y="1398851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2690623" y="4856455"/>
            <a:ext cx="109029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2111046" y="3301071"/>
            <a:ext cx="2714625" cy="458470"/>
          </a:xfrm>
          <a:custGeom>
            <a:avLst/>
            <a:gdLst/>
            <a:ahLst/>
            <a:cxnLst/>
            <a:rect l="l" t="t" r="r" b="b"/>
            <a:pathLst>
              <a:path w="2714625" h="458470">
                <a:moveTo>
                  <a:pt x="2714400" y="0"/>
                </a:moveTo>
                <a:lnTo>
                  <a:pt x="423555" y="0"/>
                </a:lnTo>
                <a:lnTo>
                  <a:pt x="0" y="458247"/>
                </a:lnTo>
                <a:lnTo>
                  <a:pt x="2290845" y="458247"/>
                </a:lnTo>
                <a:lnTo>
                  <a:pt x="2714400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111046" y="3301071"/>
            <a:ext cx="2714625" cy="458470"/>
          </a:xfrm>
          <a:custGeom>
            <a:avLst/>
            <a:gdLst/>
            <a:ahLst/>
            <a:cxnLst/>
            <a:rect l="l" t="t" r="r" b="b"/>
            <a:pathLst>
              <a:path w="2714625" h="458470">
                <a:moveTo>
                  <a:pt x="0" y="458248"/>
                </a:moveTo>
                <a:lnTo>
                  <a:pt x="423555" y="0"/>
                </a:lnTo>
                <a:lnTo>
                  <a:pt x="2714400" y="0"/>
                </a:lnTo>
                <a:lnTo>
                  <a:pt x="2290845" y="458248"/>
                </a:lnTo>
                <a:lnTo>
                  <a:pt x="0" y="458248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3288479" y="3781930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699" y="119132"/>
                </a:moveTo>
                <a:lnTo>
                  <a:pt x="59565" y="119132"/>
                </a:lnTo>
                <a:lnTo>
                  <a:pt x="59565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79">
                <a:moveTo>
                  <a:pt x="119132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288479" y="3781930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359714" y="3408926"/>
            <a:ext cx="753745" cy="292735"/>
          </a:xfrm>
          <a:custGeom>
            <a:avLst/>
            <a:gdLst/>
            <a:ahLst/>
            <a:cxnLst/>
            <a:rect l="l" t="t" r="r" b="b"/>
            <a:pathLst>
              <a:path w="753744" h="292735">
                <a:moveTo>
                  <a:pt x="753427" y="0"/>
                </a:moveTo>
                <a:lnTo>
                  <a:pt x="270104" y="0"/>
                </a:lnTo>
                <a:lnTo>
                  <a:pt x="0" y="292228"/>
                </a:lnTo>
                <a:lnTo>
                  <a:pt x="483322" y="292228"/>
                </a:lnTo>
                <a:lnTo>
                  <a:pt x="753427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359714" y="3408926"/>
            <a:ext cx="753745" cy="292735"/>
          </a:xfrm>
          <a:custGeom>
            <a:avLst/>
            <a:gdLst/>
            <a:ahLst/>
            <a:cxnLst/>
            <a:rect l="l" t="t" r="r" b="b"/>
            <a:pathLst>
              <a:path w="753744" h="292735">
                <a:moveTo>
                  <a:pt x="0" y="292229"/>
                </a:moveTo>
                <a:lnTo>
                  <a:pt x="270104" y="0"/>
                </a:lnTo>
                <a:lnTo>
                  <a:pt x="753427" y="0"/>
                </a:lnTo>
                <a:lnTo>
                  <a:pt x="483322" y="292229"/>
                </a:lnTo>
                <a:lnTo>
                  <a:pt x="0" y="292229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3091491" y="3534757"/>
            <a:ext cx="857885" cy="119380"/>
          </a:xfrm>
          <a:custGeom>
            <a:avLst/>
            <a:gdLst/>
            <a:ahLst/>
            <a:cxnLst/>
            <a:rect l="l" t="t" r="r" b="b"/>
            <a:pathLst>
              <a:path w="857885" h="119379">
                <a:moveTo>
                  <a:pt x="857519" y="0"/>
                </a:moveTo>
                <a:lnTo>
                  <a:pt x="110112" y="0"/>
                </a:lnTo>
                <a:lnTo>
                  <a:pt x="0" y="119132"/>
                </a:lnTo>
                <a:lnTo>
                  <a:pt x="747406" y="119132"/>
                </a:lnTo>
                <a:lnTo>
                  <a:pt x="85751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3091491" y="3534757"/>
            <a:ext cx="857885" cy="119380"/>
          </a:xfrm>
          <a:custGeom>
            <a:avLst/>
            <a:gdLst/>
            <a:ahLst/>
            <a:cxnLst/>
            <a:rect l="l" t="t" r="r" b="b"/>
            <a:pathLst>
              <a:path w="857885" h="119379">
                <a:moveTo>
                  <a:pt x="0" y="119133"/>
                </a:moveTo>
                <a:lnTo>
                  <a:pt x="110113" y="0"/>
                </a:lnTo>
                <a:lnTo>
                  <a:pt x="857520" y="0"/>
                </a:lnTo>
                <a:lnTo>
                  <a:pt x="74740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3949100" y="3358371"/>
            <a:ext cx="671830" cy="342900"/>
          </a:xfrm>
          <a:custGeom>
            <a:avLst/>
            <a:gdLst/>
            <a:ahLst/>
            <a:cxnLst/>
            <a:rect l="l" t="t" r="r" b="b"/>
            <a:pathLst>
              <a:path w="671829" h="342900">
                <a:moveTo>
                  <a:pt x="671448" y="0"/>
                </a:moveTo>
                <a:lnTo>
                  <a:pt x="316710" y="0"/>
                </a:lnTo>
                <a:lnTo>
                  <a:pt x="0" y="342653"/>
                </a:lnTo>
                <a:lnTo>
                  <a:pt x="354737" y="342653"/>
                </a:lnTo>
                <a:lnTo>
                  <a:pt x="67144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949100" y="3358371"/>
            <a:ext cx="671830" cy="342900"/>
          </a:xfrm>
          <a:custGeom>
            <a:avLst/>
            <a:gdLst/>
            <a:ahLst/>
            <a:cxnLst/>
            <a:rect l="l" t="t" r="r" b="b"/>
            <a:pathLst>
              <a:path w="671829" h="342900">
                <a:moveTo>
                  <a:pt x="0" y="342654"/>
                </a:moveTo>
                <a:lnTo>
                  <a:pt x="316711" y="0"/>
                </a:lnTo>
                <a:lnTo>
                  <a:pt x="671449" y="0"/>
                </a:lnTo>
                <a:lnTo>
                  <a:pt x="354737" y="342654"/>
                </a:lnTo>
                <a:lnTo>
                  <a:pt x="0" y="342654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672797" y="320220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700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700" y="296651"/>
                </a:lnTo>
                <a:lnTo>
                  <a:pt x="178700" y="119132"/>
                </a:lnTo>
                <a:close/>
              </a:path>
              <a:path w="238760" h="297179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672797" y="320220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414311" y="331174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79">
                <a:moveTo>
                  <a:pt x="119132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3414311" y="331174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155823" y="3252769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178700" y="119133"/>
                </a:moveTo>
                <a:lnTo>
                  <a:pt x="59566" y="119133"/>
                </a:lnTo>
                <a:lnTo>
                  <a:pt x="59566" y="296651"/>
                </a:lnTo>
                <a:lnTo>
                  <a:pt x="178700" y="296651"/>
                </a:lnTo>
                <a:lnTo>
                  <a:pt x="178700" y="119133"/>
                </a:lnTo>
                <a:close/>
              </a:path>
              <a:path w="238760" h="297179">
                <a:moveTo>
                  <a:pt x="119133" y="0"/>
                </a:moveTo>
                <a:lnTo>
                  <a:pt x="0" y="119133"/>
                </a:lnTo>
                <a:lnTo>
                  <a:pt x="238265" y="119133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155823" y="3252769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79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520001" y="2986502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30" h="175894">
                <a:moveTo>
                  <a:pt x="557328" y="0"/>
                </a:moveTo>
                <a:lnTo>
                  <a:pt x="162443" y="0"/>
                </a:lnTo>
                <a:lnTo>
                  <a:pt x="0" y="175750"/>
                </a:lnTo>
                <a:lnTo>
                  <a:pt x="394884" y="175750"/>
                </a:lnTo>
                <a:lnTo>
                  <a:pt x="55732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520001" y="2986502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30" h="175894">
                <a:moveTo>
                  <a:pt x="0" y="175750"/>
                </a:moveTo>
                <a:lnTo>
                  <a:pt x="162443" y="0"/>
                </a:lnTo>
                <a:lnTo>
                  <a:pt x="557329" y="0"/>
                </a:lnTo>
                <a:lnTo>
                  <a:pt x="394885" y="175750"/>
                </a:lnTo>
                <a:lnTo>
                  <a:pt x="0" y="17575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3303459" y="3040128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557329" y="0"/>
                </a:moveTo>
                <a:lnTo>
                  <a:pt x="162443" y="0"/>
                </a:lnTo>
                <a:lnTo>
                  <a:pt x="0" y="175750"/>
                </a:lnTo>
                <a:lnTo>
                  <a:pt x="394884" y="175750"/>
                </a:lnTo>
                <a:lnTo>
                  <a:pt x="55732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3303459" y="3040128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0" y="175750"/>
                </a:moveTo>
                <a:lnTo>
                  <a:pt x="162443" y="0"/>
                </a:lnTo>
                <a:lnTo>
                  <a:pt x="557329" y="0"/>
                </a:lnTo>
                <a:lnTo>
                  <a:pt x="394885" y="175750"/>
                </a:lnTo>
                <a:lnTo>
                  <a:pt x="0" y="17575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4064820" y="3028589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557329" y="0"/>
                </a:moveTo>
                <a:lnTo>
                  <a:pt x="162444" y="0"/>
                </a:lnTo>
                <a:lnTo>
                  <a:pt x="0" y="175750"/>
                </a:lnTo>
                <a:lnTo>
                  <a:pt x="394886" y="175750"/>
                </a:lnTo>
                <a:lnTo>
                  <a:pt x="557329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4064820" y="3028589"/>
            <a:ext cx="557530" cy="175895"/>
          </a:xfrm>
          <a:custGeom>
            <a:avLst/>
            <a:gdLst/>
            <a:ahLst/>
            <a:cxnLst/>
            <a:rect l="l" t="t" r="r" b="b"/>
            <a:pathLst>
              <a:path w="557529" h="175894">
                <a:moveTo>
                  <a:pt x="0" y="175750"/>
                </a:moveTo>
                <a:lnTo>
                  <a:pt x="162443" y="0"/>
                </a:lnTo>
                <a:lnTo>
                  <a:pt x="557329" y="0"/>
                </a:lnTo>
                <a:lnTo>
                  <a:pt x="394885" y="175750"/>
                </a:lnTo>
                <a:lnTo>
                  <a:pt x="0" y="175750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 txBox="1"/>
          <p:nvPr/>
        </p:nvSpPr>
        <p:spPr>
          <a:xfrm>
            <a:off x="4897427" y="3898554"/>
            <a:ext cx="2243455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970"/>
              </a:lnSpc>
            </a:pPr>
            <a:r>
              <a:rPr sz="2500" spc="-25" dirty="0">
                <a:latin typeface="Calibri"/>
                <a:cs typeface="Calibri"/>
              </a:rPr>
              <a:t>R</a:t>
            </a:r>
            <a:r>
              <a:rPr sz="2500" spc="-5" dirty="0">
                <a:latin typeface="Calibri"/>
                <a:cs typeface="Calibri"/>
              </a:rPr>
              <a:t>u</a:t>
            </a:r>
            <a:r>
              <a:rPr sz="2500" dirty="0">
                <a:latin typeface="Calibri"/>
                <a:cs typeface="Calibri"/>
              </a:rPr>
              <a:t>n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35" dirty="0">
                <a:latin typeface="Calibri"/>
                <a:cs typeface="Calibri"/>
              </a:rPr>
              <a:t>w</a:t>
            </a:r>
            <a:r>
              <a:rPr sz="2500" spc="-5" dirty="0">
                <a:latin typeface="Calibri"/>
                <a:cs typeface="Calibri"/>
              </a:rPr>
              <a:t>h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l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th</a:t>
            </a:r>
            <a:r>
              <a:rPr sz="2500" spc="-65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5" dirty="0">
                <a:latin typeface="Calibri"/>
                <a:cs typeface="Calibri"/>
              </a:rPr>
              <a:t>ug</a:t>
            </a:r>
            <a:r>
              <a:rPr sz="2500" dirty="0">
                <a:latin typeface="Calibri"/>
                <a:cs typeface="Calibri"/>
              </a:rPr>
              <a:t>h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1583240" y="3556189"/>
            <a:ext cx="1071880" cy="76200"/>
          </a:xfrm>
          <a:custGeom>
            <a:avLst/>
            <a:gdLst/>
            <a:ahLst/>
            <a:cxnLst/>
            <a:rect l="l" t="t" r="r" b="b"/>
            <a:pathLst>
              <a:path w="1071880" h="76200">
                <a:moveTo>
                  <a:pt x="0" y="28573"/>
                </a:moveTo>
                <a:lnTo>
                  <a:pt x="0" y="47623"/>
                </a:lnTo>
                <a:lnTo>
                  <a:pt x="995404" y="47625"/>
                </a:lnTo>
                <a:lnTo>
                  <a:pt x="995404" y="76200"/>
                </a:lnTo>
                <a:lnTo>
                  <a:pt x="1071604" y="38100"/>
                </a:lnTo>
                <a:lnTo>
                  <a:pt x="1052554" y="28575"/>
                </a:lnTo>
                <a:lnTo>
                  <a:pt x="0" y="28573"/>
                </a:lnTo>
                <a:close/>
              </a:path>
              <a:path w="1071880" h="76200">
                <a:moveTo>
                  <a:pt x="995404" y="0"/>
                </a:moveTo>
                <a:lnTo>
                  <a:pt x="995404" y="28575"/>
                </a:lnTo>
                <a:lnTo>
                  <a:pt x="1052554" y="28575"/>
                </a:lnTo>
                <a:lnTo>
                  <a:pt x="995404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4740203" y="2866719"/>
            <a:ext cx="2752725" cy="8172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3820" marR="5080" indent="-71755">
              <a:lnSpc>
                <a:spcPct val="133100"/>
              </a:lnSpc>
            </a:pPr>
            <a:r>
              <a:rPr sz="2400" spc="-20" dirty="0">
                <a:solidFill>
                  <a:srgbClr val="C9492C"/>
                </a:solidFill>
                <a:latin typeface="Calibri"/>
                <a:cs typeface="Calibri"/>
              </a:rPr>
              <a:t>C</a:t>
            </a:r>
            <a:r>
              <a:rPr sz="2400" spc="-5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p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+ </a:t>
            </a:r>
            <a:r>
              <a:rPr sz="2400" spc="-6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si</a:t>
            </a:r>
            <a:r>
              <a:rPr sz="2400" spc="-55" dirty="0">
                <a:solidFill>
                  <a:srgbClr val="C9492C"/>
                </a:solidFill>
                <a:latin typeface="Calibri"/>
                <a:cs typeface="Calibri"/>
              </a:rPr>
              <a:t>z</a:t>
            </a:r>
            <a:r>
              <a:rPr sz="2400" spc="-15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spc="-55" dirty="0">
                <a:solidFill>
                  <a:srgbClr val="C9492C"/>
                </a:solidFill>
                <a:latin typeface="Calibri"/>
                <a:cs typeface="Calibri"/>
              </a:rPr>
              <a:t>f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25" dirty="0">
                <a:solidFill>
                  <a:srgbClr val="C9492C"/>
                </a:solidFill>
                <a:latin typeface="Calibri"/>
                <a:cs typeface="Calibri"/>
              </a:rPr>
              <a:t>a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u</a:t>
            </a:r>
            <a:r>
              <a:rPr sz="2400" spc="-4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s </a:t>
            </a: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6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4811205" y="2183262"/>
            <a:ext cx="2545715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70" dirty="0">
                <a:latin typeface="Calibri"/>
                <a:cs typeface="Calibri"/>
              </a:rPr>
              <a:t>P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8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20" dirty="0">
                <a:latin typeface="Calibri"/>
                <a:cs typeface="Calibri"/>
              </a:rPr>
              <a:t> </a:t>
            </a:r>
            <a:r>
              <a:rPr sz="2500" spc="-35" dirty="0">
                <a:latin typeface="Calibri"/>
                <a:cs typeface="Calibri"/>
              </a:rPr>
              <a:t>Ne</a:t>
            </a:r>
            <a:r>
              <a:rPr sz="2500" spc="-10" dirty="0">
                <a:latin typeface="Calibri"/>
                <a:cs typeface="Calibri"/>
              </a:rPr>
              <a:t>t</a:t>
            </a:r>
            <a:r>
              <a:rPr sz="2500" spc="-55" dirty="0">
                <a:latin typeface="Calibri"/>
                <a:cs typeface="Calibri"/>
              </a:rPr>
              <a:t>w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20" dirty="0">
                <a:latin typeface="Calibri"/>
                <a:cs typeface="Calibri"/>
              </a:rPr>
              <a:t>r</a:t>
            </a:r>
            <a:r>
              <a:rPr sz="2500" spc="-15" dirty="0">
                <a:latin typeface="Calibri"/>
                <a:cs typeface="Calibri"/>
              </a:rPr>
              <a:t>k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43854" y="3909057"/>
            <a:ext cx="1771650" cy="14268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900"/>
              </a:lnSpc>
            </a:pPr>
            <a:r>
              <a:rPr sz="2400" spc="-5" dirty="0">
                <a:latin typeface="Calibri"/>
                <a:cs typeface="Calibri"/>
              </a:rPr>
              <a:t>“</a:t>
            </a:r>
            <a:r>
              <a:rPr sz="2400" spc="-10" dirty="0">
                <a:latin typeface="Calibri"/>
                <a:cs typeface="Calibri"/>
              </a:rPr>
              <a:t>B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” 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4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20" dirty="0">
                <a:latin typeface="Calibri"/>
                <a:cs typeface="Calibri"/>
              </a:rPr>
              <a:t>k</a:t>
            </a:r>
            <a:r>
              <a:rPr sz="2400" spc="-10" dirty="0">
                <a:latin typeface="Calibri"/>
                <a:cs typeface="Calibri"/>
              </a:rPr>
              <a:t>: </a:t>
            </a:r>
            <a:r>
              <a:rPr sz="2400" spc="-5" dirty="0">
                <a:latin typeface="Calibri"/>
                <a:cs typeface="Calibri"/>
              </a:rPr>
              <a:t>Al</a:t>
            </a:r>
            <a:r>
              <a:rPr sz="2400" spc="-6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xN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0" dirty="0">
                <a:latin typeface="Calibri"/>
                <a:cs typeface="Calibri"/>
              </a:rPr>
              <a:t>V</a:t>
            </a:r>
            <a:r>
              <a:rPr sz="2400" spc="-25" dirty="0">
                <a:latin typeface="Calibri"/>
                <a:cs typeface="Calibri"/>
              </a:rPr>
              <a:t>GG</a:t>
            </a:r>
            <a:r>
              <a:rPr sz="2400" spc="-10" dirty="0">
                <a:latin typeface="Calibri"/>
                <a:cs typeface="Calibri"/>
              </a:rPr>
              <a:t>, 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t</a:t>
            </a:r>
            <a:r>
              <a:rPr sz="2400" spc="-15" dirty="0">
                <a:latin typeface="Calibri"/>
                <a:cs typeface="Calibri"/>
              </a:rPr>
              <a:t>c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81478" y="2080366"/>
            <a:ext cx="1985645" cy="14268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99900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3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7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oIs</a:t>
            </a:r>
            <a:r>
              <a:rPr sz="2400" dirty="0">
                <a:latin typeface="Calibri"/>
                <a:cs typeface="Calibri"/>
              </a:rPr>
              <a:t>) </a:t>
            </a:r>
            <a:r>
              <a:rPr sz="2400" spc="-5" dirty="0">
                <a:latin typeface="Calibri"/>
                <a:cs typeface="Calibri"/>
              </a:rPr>
              <a:t>f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m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os</a:t>
            </a:r>
            <a:r>
              <a:rPr sz="2400" dirty="0">
                <a:latin typeface="Calibri"/>
                <a:cs typeface="Calibri"/>
              </a:rPr>
              <a:t>al 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3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d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2983329" y="2123677"/>
            <a:ext cx="108585" cy="648970"/>
          </a:xfrm>
          <a:custGeom>
            <a:avLst/>
            <a:gdLst/>
            <a:ahLst/>
            <a:cxnLst/>
            <a:rect l="l" t="t" r="r" b="b"/>
            <a:pathLst>
              <a:path w="108585" h="648969">
                <a:moveTo>
                  <a:pt x="108162" y="0"/>
                </a:moveTo>
                <a:lnTo>
                  <a:pt x="0" y="108160"/>
                </a:lnTo>
                <a:lnTo>
                  <a:pt x="0" y="648914"/>
                </a:lnTo>
                <a:lnTo>
                  <a:pt x="108162" y="540752"/>
                </a:lnTo>
                <a:lnTo>
                  <a:pt x="108162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2585304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30" h="108585">
                <a:moveTo>
                  <a:pt x="506186" y="0"/>
                </a:moveTo>
                <a:lnTo>
                  <a:pt x="108162" y="0"/>
                </a:lnTo>
                <a:lnTo>
                  <a:pt x="0" y="108160"/>
                </a:lnTo>
                <a:lnTo>
                  <a:pt x="398024" y="108160"/>
                </a:lnTo>
                <a:lnTo>
                  <a:pt x="5061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2585304" y="2123677"/>
            <a:ext cx="506730" cy="648970"/>
          </a:xfrm>
          <a:custGeom>
            <a:avLst/>
            <a:gdLst/>
            <a:ahLst/>
            <a:cxnLst/>
            <a:rect l="l" t="t" r="r" b="b"/>
            <a:pathLst>
              <a:path w="506730" h="648969">
                <a:moveTo>
                  <a:pt x="0" y="108161"/>
                </a:moveTo>
                <a:lnTo>
                  <a:pt x="108161" y="0"/>
                </a:lnTo>
                <a:lnTo>
                  <a:pt x="506186" y="0"/>
                </a:lnTo>
                <a:lnTo>
                  <a:pt x="506186" y="540752"/>
                </a:lnTo>
                <a:lnTo>
                  <a:pt x="398024" y="648914"/>
                </a:lnTo>
                <a:lnTo>
                  <a:pt x="0" y="648914"/>
                </a:lnTo>
                <a:lnTo>
                  <a:pt x="0" y="10816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2585304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30" h="108585">
                <a:moveTo>
                  <a:pt x="0" y="108161"/>
                </a:moveTo>
                <a:lnTo>
                  <a:pt x="398024" y="108161"/>
                </a:lnTo>
                <a:lnTo>
                  <a:pt x="506186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2983329" y="2231839"/>
            <a:ext cx="0" cy="541020"/>
          </a:xfrm>
          <a:custGeom>
            <a:avLst/>
            <a:gdLst/>
            <a:ahLst/>
            <a:cxnLst/>
            <a:rect l="l" t="t" r="r" b="b"/>
            <a:pathLst>
              <a:path h="541019">
                <a:moveTo>
                  <a:pt x="0" y="0"/>
                </a:moveTo>
                <a:lnTo>
                  <a:pt x="0" y="540752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/>
          <p:nvPr/>
        </p:nvSpPr>
        <p:spPr>
          <a:xfrm>
            <a:off x="2681701" y="2304431"/>
            <a:ext cx="228600" cy="39624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latin typeface="Calibri"/>
                <a:cs typeface="Calibri"/>
              </a:rPr>
              <a:t>C</a:t>
            </a:r>
            <a:r>
              <a:rPr sz="1600" dirty="0">
                <a:latin typeface="Calibri"/>
                <a:cs typeface="Calibri"/>
              </a:rPr>
              <a:t>NN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46" name="object 46"/>
          <p:cNvSpPr/>
          <p:nvPr/>
        </p:nvSpPr>
        <p:spPr>
          <a:xfrm>
            <a:off x="3727053" y="2124447"/>
            <a:ext cx="108585" cy="648970"/>
          </a:xfrm>
          <a:custGeom>
            <a:avLst/>
            <a:gdLst/>
            <a:ahLst/>
            <a:cxnLst/>
            <a:rect l="l" t="t" r="r" b="b"/>
            <a:pathLst>
              <a:path w="108585" h="648969">
                <a:moveTo>
                  <a:pt x="108162" y="0"/>
                </a:moveTo>
                <a:lnTo>
                  <a:pt x="0" y="108160"/>
                </a:lnTo>
                <a:lnTo>
                  <a:pt x="0" y="648914"/>
                </a:lnTo>
                <a:lnTo>
                  <a:pt x="108162" y="540752"/>
                </a:lnTo>
                <a:lnTo>
                  <a:pt x="108162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3329029" y="212444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506186" y="0"/>
                </a:moveTo>
                <a:lnTo>
                  <a:pt x="108162" y="0"/>
                </a:lnTo>
                <a:lnTo>
                  <a:pt x="0" y="108160"/>
                </a:lnTo>
                <a:lnTo>
                  <a:pt x="398024" y="108160"/>
                </a:lnTo>
                <a:lnTo>
                  <a:pt x="5061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3329029" y="2124447"/>
            <a:ext cx="506730" cy="648970"/>
          </a:xfrm>
          <a:custGeom>
            <a:avLst/>
            <a:gdLst/>
            <a:ahLst/>
            <a:cxnLst/>
            <a:rect l="l" t="t" r="r" b="b"/>
            <a:pathLst>
              <a:path w="506729" h="648969">
                <a:moveTo>
                  <a:pt x="0" y="108161"/>
                </a:moveTo>
                <a:lnTo>
                  <a:pt x="108161" y="0"/>
                </a:lnTo>
                <a:lnTo>
                  <a:pt x="506186" y="0"/>
                </a:lnTo>
                <a:lnTo>
                  <a:pt x="506186" y="540752"/>
                </a:lnTo>
                <a:lnTo>
                  <a:pt x="398024" y="648914"/>
                </a:lnTo>
                <a:lnTo>
                  <a:pt x="0" y="648914"/>
                </a:lnTo>
                <a:lnTo>
                  <a:pt x="0" y="10816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3329029" y="212444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0" y="108161"/>
                </a:moveTo>
                <a:lnTo>
                  <a:pt x="398024" y="108161"/>
                </a:lnTo>
                <a:lnTo>
                  <a:pt x="506186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3727053" y="2232608"/>
            <a:ext cx="0" cy="541020"/>
          </a:xfrm>
          <a:custGeom>
            <a:avLst/>
            <a:gdLst/>
            <a:ahLst/>
            <a:cxnLst/>
            <a:rect l="l" t="t" r="r" b="b"/>
            <a:pathLst>
              <a:path h="541019">
                <a:moveTo>
                  <a:pt x="0" y="0"/>
                </a:moveTo>
                <a:lnTo>
                  <a:pt x="0" y="540752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 txBox="1"/>
          <p:nvPr/>
        </p:nvSpPr>
        <p:spPr>
          <a:xfrm>
            <a:off x="3425426" y="2305200"/>
            <a:ext cx="228600" cy="39624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latin typeface="Calibri"/>
                <a:cs typeface="Calibri"/>
              </a:rPr>
              <a:t>C</a:t>
            </a:r>
            <a:r>
              <a:rPr sz="1600" dirty="0">
                <a:latin typeface="Calibri"/>
                <a:cs typeface="Calibri"/>
              </a:rPr>
              <a:t>NN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52" name="object 52"/>
          <p:cNvSpPr/>
          <p:nvPr/>
        </p:nvSpPr>
        <p:spPr>
          <a:xfrm>
            <a:off x="4488414" y="2123677"/>
            <a:ext cx="108585" cy="648970"/>
          </a:xfrm>
          <a:custGeom>
            <a:avLst/>
            <a:gdLst/>
            <a:ahLst/>
            <a:cxnLst/>
            <a:rect l="l" t="t" r="r" b="b"/>
            <a:pathLst>
              <a:path w="108585" h="648969">
                <a:moveTo>
                  <a:pt x="108162" y="0"/>
                </a:moveTo>
                <a:lnTo>
                  <a:pt x="0" y="108160"/>
                </a:lnTo>
                <a:lnTo>
                  <a:pt x="0" y="648914"/>
                </a:lnTo>
                <a:lnTo>
                  <a:pt x="108162" y="540752"/>
                </a:lnTo>
                <a:lnTo>
                  <a:pt x="108162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4090390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506186" y="0"/>
                </a:moveTo>
                <a:lnTo>
                  <a:pt x="108162" y="0"/>
                </a:lnTo>
                <a:lnTo>
                  <a:pt x="0" y="108160"/>
                </a:lnTo>
                <a:lnTo>
                  <a:pt x="398024" y="108160"/>
                </a:lnTo>
                <a:lnTo>
                  <a:pt x="5061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4090390" y="2123677"/>
            <a:ext cx="506730" cy="648970"/>
          </a:xfrm>
          <a:custGeom>
            <a:avLst/>
            <a:gdLst/>
            <a:ahLst/>
            <a:cxnLst/>
            <a:rect l="l" t="t" r="r" b="b"/>
            <a:pathLst>
              <a:path w="506729" h="648969">
                <a:moveTo>
                  <a:pt x="0" y="108161"/>
                </a:moveTo>
                <a:lnTo>
                  <a:pt x="108161" y="0"/>
                </a:lnTo>
                <a:lnTo>
                  <a:pt x="506186" y="0"/>
                </a:lnTo>
                <a:lnTo>
                  <a:pt x="506186" y="540752"/>
                </a:lnTo>
                <a:lnTo>
                  <a:pt x="398024" y="648914"/>
                </a:lnTo>
                <a:lnTo>
                  <a:pt x="0" y="648914"/>
                </a:lnTo>
                <a:lnTo>
                  <a:pt x="0" y="108161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4090390" y="2123677"/>
            <a:ext cx="506730" cy="108585"/>
          </a:xfrm>
          <a:custGeom>
            <a:avLst/>
            <a:gdLst/>
            <a:ahLst/>
            <a:cxnLst/>
            <a:rect l="l" t="t" r="r" b="b"/>
            <a:pathLst>
              <a:path w="506729" h="108585">
                <a:moveTo>
                  <a:pt x="0" y="108161"/>
                </a:moveTo>
                <a:lnTo>
                  <a:pt x="398024" y="108161"/>
                </a:lnTo>
                <a:lnTo>
                  <a:pt x="506186" y="0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4488415" y="2231839"/>
            <a:ext cx="0" cy="541020"/>
          </a:xfrm>
          <a:custGeom>
            <a:avLst/>
            <a:gdLst/>
            <a:ahLst/>
            <a:cxnLst/>
            <a:rect l="l" t="t" r="r" b="b"/>
            <a:pathLst>
              <a:path h="541019">
                <a:moveTo>
                  <a:pt x="0" y="0"/>
                </a:moveTo>
                <a:lnTo>
                  <a:pt x="0" y="540752"/>
                </a:lnTo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 txBox="1"/>
          <p:nvPr/>
        </p:nvSpPr>
        <p:spPr>
          <a:xfrm>
            <a:off x="4186787" y="2304431"/>
            <a:ext cx="228600" cy="396240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5" dirty="0">
                <a:latin typeface="Calibri"/>
                <a:cs typeface="Calibri"/>
              </a:rPr>
              <a:t>C</a:t>
            </a:r>
            <a:r>
              <a:rPr sz="1600" dirty="0">
                <a:latin typeface="Calibri"/>
                <a:cs typeface="Calibri"/>
              </a:rPr>
              <a:t>NN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58" name="object 58"/>
          <p:cNvSpPr/>
          <p:nvPr/>
        </p:nvSpPr>
        <p:spPr>
          <a:xfrm>
            <a:off x="2685738" y="279892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80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2685738" y="2798922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3414311" y="278718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3"/>
                </a:moveTo>
                <a:lnTo>
                  <a:pt x="59566" y="119133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3"/>
                </a:lnTo>
                <a:close/>
              </a:path>
              <a:path w="238760" h="297180">
                <a:moveTo>
                  <a:pt x="119132" y="0"/>
                </a:moveTo>
                <a:lnTo>
                  <a:pt x="0" y="119133"/>
                </a:lnTo>
                <a:lnTo>
                  <a:pt x="238265" y="119133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3414311" y="2787188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4177860" y="279785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3"/>
                </a:moveTo>
                <a:lnTo>
                  <a:pt x="59565" y="119133"/>
                </a:lnTo>
                <a:lnTo>
                  <a:pt x="59565" y="296651"/>
                </a:lnTo>
                <a:lnTo>
                  <a:pt x="178699" y="296651"/>
                </a:lnTo>
                <a:lnTo>
                  <a:pt x="178699" y="119133"/>
                </a:lnTo>
                <a:close/>
              </a:path>
              <a:path w="238760" h="297180">
                <a:moveTo>
                  <a:pt x="119132" y="0"/>
                </a:moveTo>
                <a:lnTo>
                  <a:pt x="0" y="119133"/>
                </a:lnTo>
                <a:lnTo>
                  <a:pt x="238265" y="119133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4177860" y="279785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 txBox="1"/>
          <p:nvPr/>
        </p:nvSpPr>
        <p:spPr>
          <a:xfrm>
            <a:off x="4083448" y="1056584"/>
            <a:ext cx="749300" cy="324485"/>
          </a:xfrm>
          <a:prstGeom prst="rect">
            <a:avLst/>
          </a:prstGeom>
          <a:ln w="19050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462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B</a:t>
            </a:r>
            <a:r>
              <a:rPr sz="1800" dirty="0">
                <a:latin typeface="Calibri"/>
                <a:cs typeface="Calibri"/>
              </a:rPr>
              <a:t>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5" name="object 65"/>
          <p:cNvSpPr txBox="1"/>
          <p:nvPr/>
        </p:nvSpPr>
        <p:spPr>
          <a:xfrm>
            <a:off x="4090390" y="1444633"/>
            <a:ext cx="742315" cy="324485"/>
          </a:xfrm>
          <a:prstGeom prst="rect">
            <a:avLst/>
          </a:prstGeom>
          <a:ln w="1905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0175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C</a:t>
            </a:r>
            <a:r>
              <a:rPr sz="1800" spc="-5" dirty="0">
                <a:latin typeface="Calibri"/>
                <a:cs typeface="Calibri"/>
              </a:rPr>
              <a:t>las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3202247" y="1056584"/>
            <a:ext cx="749300" cy="324485"/>
          </a:xfrm>
          <a:prstGeom prst="rect">
            <a:avLst/>
          </a:prstGeom>
          <a:ln w="19050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462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B</a:t>
            </a:r>
            <a:r>
              <a:rPr sz="1800" dirty="0">
                <a:latin typeface="Calibri"/>
                <a:cs typeface="Calibri"/>
              </a:rPr>
              <a:t>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7" name="object 67"/>
          <p:cNvSpPr txBox="1"/>
          <p:nvPr/>
        </p:nvSpPr>
        <p:spPr>
          <a:xfrm>
            <a:off x="3209189" y="1444633"/>
            <a:ext cx="742315" cy="324485"/>
          </a:xfrm>
          <a:prstGeom prst="rect">
            <a:avLst/>
          </a:prstGeom>
          <a:ln w="1905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0175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C</a:t>
            </a:r>
            <a:r>
              <a:rPr sz="1800" spc="-5" dirty="0">
                <a:latin typeface="Calibri"/>
                <a:cs typeface="Calibri"/>
              </a:rPr>
              <a:t>las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8" name="object 68"/>
          <p:cNvSpPr txBox="1"/>
          <p:nvPr/>
        </p:nvSpPr>
        <p:spPr>
          <a:xfrm>
            <a:off x="2308539" y="1045182"/>
            <a:ext cx="749300" cy="324485"/>
          </a:xfrm>
          <a:prstGeom prst="rect">
            <a:avLst/>
          </a:prstGeom>
          <a:ln w="19050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4620">
              <a:lnSpc>
                <a:spcPct val="100000"/>
              </a:lnSpc>
            </a:pPr>
            <a:r>
              <a:rPr sz="1800" spc="-5" dirty="0">
                <a:latin typeface="Calibri"/>
                <a:cs typeface="Calibri"/>
              </a:rPr>
              <a:t>B</a:t>
            </a:r>
            <a:r>
              <a:rPr sz="1800" dirty="0">
                <a:latin typeface="Calibri"/>
                <a:cs typeface="Calibri"/>
              </a:rPr>
              <a:t>b</a:t>
            </a:r>
            <a:r>
              <a:rPr sz="1800" spc="-35" dirty="0">
                <a:latin typeface="Calibri"/>
                <a:cs typeface="Calibri"/>
              </a:rPr>
              <a:t>o</a:t>
            </a:r>
            <a:r>
              <a:rPr sz="1800" dirty="0">
                <a:latin typeface="Calibri"/>
                <a:cs typeface="Calibri"/>
              </a:rPr>
              <a:t>x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9" name="object 69"/>
          <p:cNvSpPr txBox="1"/>
          <p:nvPr/>
        </p:nvSpPr>
        <p:spPr>
          <a:xfrm>
            <a:off x="2315481" y="1433231"/>
            <a:ext cx="742315" cy="324485"/>
          </a:xfrm>
          <a:prstGeom prst="rect">
            <a:avLst/>
          </a:prstGeom>
          <a:ln w="1905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0175">
              <a:lnSpc>
                <a:spcPct val="100000"/>
              </a:lnSpc>
            </a:pPr>
            <a:r>
              <a:rPr sz="1800" dirty="0">
                <a:latin typeface="Calibri"/>
                <a:cs typeface="Calibri"/>
              </a:rPr>
              <a:t>C</a:t>
            </a:r>
            <a:r>
              <a:rPr sz="1800" spc="-5" dirty="0">
                <a:latin typeface="Calibri"/>
                <a:cs typeface="Calibri"/>
              </a:rPr>
              <a:t>las</a:t>
            </a:r>
            <a:r>
              <a:rPr sz="1800" dirty="0">
                <a:latin typeface="Calibri"/>
                <a:cs typeface="Calibri"/>
              </a:rPr>
              <a:t>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70" name="object 70"/>
          <p:cNvSpPr/>
          <p:nvPr/>
        </p:nvSpPr>
        <p:spPr>
          <a:xfrm>
            <a:off x="3418926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700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700" y="296651"/>
                </a:lnTo>
                <a:lnTo>
                  <a:pt x="178700" y="119132"/>
                </a:lnTo>
                <a:close/>
              </a:path>
              <a:path w="238760" h="297180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3418926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4179358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80">
                <a:moveTo>
                  <a:pt x="119133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4179358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2679532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178699" y="119132"/>
                </a:moveTo>
                <a:lnTo>
                  <a:pt x="59566" y="119132"/>
                </a:lnTo>
                <a:lnTo>
                  <a:pt x="59566" y="296651"/>
                </a:lnTo>
                <a:lnTo>
                  <a:pt x="178699" y="296651"/>
                </a:lnTo>
                <a:lnTo>
                  <a:pt x="178699" y="119132"/>
                </a:lnTo>
                <a:close/>
              </a:path>
              <a:path w="238760" h="297180">
                <a:moveTo>
                  <a:pt x="119132" y="0"/>
                </a:moveTo>
                <a:lnTo>
                  <a:pt x="0" y="119132"/>
                </a:lnTo>
                <a:lnTo>
                  <a:pt x="238265" y="119132"/>
                </a:lnTo>
                <a:lnTo>
                  <a:pt x="119132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2679532" y="1785481"/>
            <a:ext cx="238760" cy="297180"/>
          </a:xfrm>
          <a:custGeom>
            <a:avLst/>
            <a:gdLst/>
            <a:ahLst/>
            <a:cxnLst/>
            <a:rect l="l" t="t" r="r" b="b"/>
            <a:pathLst>
              <a:path w="238760" h="297180">
                <a:moveTo>
                  <a:pt x="0" y="119133"/>
                </a:moveTo>
                <a:lnTo>
                  <a:pt x="119133" y="0"/>
                </a:lnTo>
                <a:lnTo>
                  <a:pt x="238266" y="119133"/>
                </a:lnTo>
                <a:lnTo>
                  <a:pt x="178699" y="119133"/>
                </a:lnTo>
                <a:lnTo>
                  <a:pt x="178699" y="296652"/>
                </a:lnTo>
                <a:lnTo>
                  <a:pt x="59566" y="296652"/>
                </a:lnTo>
                <a:lnTo>
                  <a:pt x="59566" y="119133"/>
                </a:lnTo>
                <a:lnTo>
                  <a:pt x="0" y="119133"/>
                </a:lnTo>
                <a:close/>
              </a:path>
            </a:pathLst>
          </a:custGeom>
          <a:ln w="12700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 txBox="1"/>
          <p:nvPr/>
        </p:nvSpPr>
        <p:spPr>
          <a:xfrm>
            <a:off x="5040871" y="1051190"/>
            <a:ext cx="259080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C</a:t>
            </a:r>
            <a:r>
              <a:rPr sz="2400" spc="-25" dirty="0">
                <a:solidFill>
                  <a:srgbClr val="C9492C"/>
                </a:solidFill>
                <a:latin typeface="Calibri"/>
                <a:cs typeface="Calibri"/>
              </a:rPr>
              <a:t>a</a:t>
            </a:r>
            <a:r>
              <a:rPr sz="2400" spc="-40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40" dirty="0">
                <a:solidFill>
                  <a:srgbClr val="C9492C"/>
                </a:solidFill>
                <a:latin typeface="Calibri"/>
                <a:cs typeface="Calibri"/>
              </a:rPr>
              <a:t>g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5" dirty="0">
                <a:solidFill>
                  <a:srgbClr val="C9492C"/>
                </a:solidFill>
                <a:latin typeface="Calibri"/>
                <a:cs typeface="Calibri"/>
              </a:rPr>
              <a:t>y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and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b</a:t>
            </a:r>
            <a:r>
              <a:rPr sz="2400" spc="-50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x </a:t>
            </a:r>
            <a:r>
              <a:rPr sz="2400" spc="-15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2400" spc="-60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an</a:t>
            </a:r>
            <a:r>
              <a:rPr sz="2400" spc="-25" dirty="0">
                <a:solidFill>
                  <a:srgbClr val="C9492C"/>
                </a:solidFill>
                <a:latin typeface="Calibri"/>
                <a:cs typeface="Calibri"/>
              </a:rPr>
              <a:t>s</a:t>
            </a:r>
            <a:r>
              <a:rPr sz="2400" spc="-45" dirty="0">
                <a:solidFill>
                  <a:srgbClr val="C9492C"/>
                </a:solidFill>
                <a:latin typeface="Calibri"/>
                <a:cs typeface="Calibri"/>
              </a:rPr>
              <a:t>f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2400" spc="-15" dirty="0">
                <a:solidFill>
                  <a:srgbClr val="C9492C"/>
                </a:solidFill>
                <a:latin typeface="Calibri"/>
                <a:cs typeface="Calibri"/>
              </a:rPr>
              <a:t>rm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p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er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2400" spc="-45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24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2400" spc="-20" dirty="0">
                <a:solidFill>
                  <a:srgbClr val="C9492C"/>
                </a:solidFill>
                <a:latin typeface="Calibri"/>
                <a:cs typeface="Calibri"/>
              </a:rPr>
              <a:t>g</a:t>
            </a:r>
            <a:r>
              <a:rPr sz="2400" spc="-5" dirty="0">
                <a:solidFill>
                  <a:srgbClr val="C9492C"/>
                </a:solidFill>
                <a:latin typeface="Calibri"/>
                <a:cs typeface="Calibri"/>
              </a:rPr>
              <a:t>io</a:t>
            </a:r>
            <a:r>
              <a:rPr sz="2400" dirty="0">
                <a:solidFill>
                  <a:srgbClr val="C9492C"/>
                </a:solidFill>
                <a:latin typeface="Calibri"/>
                <a:cs typeface="Calibri"/>
              </a:rPr>
              <a:t>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7" name="object 77"/>
          <p:cNvSpPr/>
          <p:nvPr/>
        </p:nvSpPr>
        <p:spPr>
          <a:xfrm>
            <a:off x="2103384" y="2756524"/>
            <a:ext cx="5521960" cy="1090295"/>
          </a:xfrm>
          <a:custGeom>
            <a:avLst/>
            <a:gdLst/>
            <a:ahLst/>
            <a:cxnLst/>
            <a:rect l="l" t="t" r="r" b="b"/>
            <a:pathLst>
              <a:path w="5521959" h="1090295">
                <a:moveTo>
                  <a:pt x="0" y="0"/>
                </a:moveTo>
                <a:lnTo>
                  <a:pt x="5521712" y="0"/>
                </a:lnTo>
                <a:lnTo>
                  <a:pt x="5521712" y="1090261"/>
                </a:lnTo>
                <a:lnTo>
                  <a:pt x="0" y="1090261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rgbClr val="70AD47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 txBox="1"/>
          <p:nvPr/>
        </p:nvSpPr>
        <p:spPr>
          <a:xfrm>
            <a:off x="8062017" y="2899192"/>
            <a:ext cx="153987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o</a:t>
            </a:r>
            <a:r>
              <a:rPr sz="2400" spc="-20" dirty="0">
                <a:latin typeface="Calibri"/>
                <a:cs typeface="Calibri"/>
              </a:rPr>
              <a:t>w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3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 </a:t>
            </a:r>
            <a:r>
              <a:rPr sz="2400" spc="-6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?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9" name="object 79"/>
          <p:cNvSpPr txBox="1"/>
          <p:nvPr/>
        </p:nvSpPr>
        <p:spPr>
          <a:xfrm>
            <a:off x="4790034" y="5750808"/>
            <a:ext cx="150368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80" name="object 80"/>
          <p:cNvSpPr txBox="1"/>
          <p:nvPr/>
        </p:nvSpPr>
        <p:spPr>
          <a:xfrm>
            <a:off x="120051" y="6243074"/>
            <a:ext cx="4531360" cy="127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spc="-5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shi</a:t>
            </a:r>
            <a:r>
              <a:rPr sz="800" spc="-10" dirty="0">
                <a:latin typeface="Calibri"/>
                <a:cs typeface="Calibri"/>
              </a:rPr>
              <a:t>ck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“</a:t>
            </a:r>
            <a:r>
              <a:rPr sz="800" spc="-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a</a:t>
            </a:r>
            <a:r>
              <a:rPr sz="800" spc="-5" dirty="0">
                <a:latin typeface="Calibri"/>
                <a:cs typeface="Calibri"/>
              </a:rPr>
              <a:t>st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spc="5" dirty="0">
                <a:latin typeface="Calibri"/>
                <a:cs typeface="Calibri"/>
              </a:rPr>
              <a:t>-</a:t>
            </a:r>
            <a:r>
              <a:rPr sz="800" spc="-5" dirty="0">
                <a:latin typeface="Calibri"/>
                <a:cs typeface="Calibri"/>
              </a:rPr>
              <a:t>C</a:t>
            </a:r>
            <a:r>
              <a:rPr sz="800" spc="-15" dirty="0">
                <a:latin typeface="Calibri"/>
                <a:cs typeface="Calibri"/>
              </a:rPr>
              <a:t>NN</a:t>
            </a:r>
            <a:r>
              <a:rPr sz="800" dirty="0">
                <a:latin typeface="Calibri"/>
                <a:cs typeface="Calibri"/>
              </a:rPr>
              <a:t>”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I</a:t>
            </a:r>
            <a:r>
              <a:rPr sz="800" spc="-5" dirty="0">
                <a:latin typeface="Calibri"/>
                <a:cs typeface="Calibri"/>
              </a:rPr>
              <a:t>CC</a:t>
            </a:r>
            <a:r>
              <a:rPr sz="800" dirty="0">
                <a:latin typeface="Calibri"/>
                <a:cs typeface="Calibri"/>
              </a:rPr>
              <a:t>V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2015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F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u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-5" dirty="0">
                <a:latin typeface="Calibri"/>
                <a:cs typeface="Calibri"/>
              </a:rPr>
              <a:t>e 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dirty="0">
                <a:latin typeface="Calibri"/>
                <a:cs typeface="Calibri"/>
              </a:rPr>
              <a:t>op</a:t>
            </a:r>
            <a:r>
              <a:rPr sz="800" spc="-5" dirty="0">
                <a:latin typeface="Calibri"/>
                <a:cs typeface="Calibri"/>
              </a:rPr>
              <a:t>y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t</a:t>
            </a:r>
            <a:r>
              <a:rPr sz="800" spc="-15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o</a:t>
            </a:r>
            <a:r>
              <a:rPr sz="800" spc="-5" dirty="0">
                <a:latin typeface="Calibri"/>
                <a:cs typeface="Calibri"/>
              </a:rPr>
              <a:t>s</a:t>
            </a:r>
            <a:r>
              <a:rPr sz="800" dirty="0">
                <a:latin typeface="Calibri"/>
                <a:cs typeface="Calibri"/>
              </a:rPr>
              <a:t>s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G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shi</a:t>
            </a:r>
            <a:r>
              <a:rPr sz="800" spc="-10" dirty="0">
                <a:latin typeface="Calibri"/>
                <a:cs typeface="Calibri"/>
              </a:rPr>
              <a:t>ck</a:t>
            </a:r>
            <a:r>
              <a:rPr sz="800" spc="-5" dirty="0">
                <a:latin typeface="Calibri"/>
                <a:cs typeface="Calibri"/>
              </a:rPr>
              <a:t>,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15" dirty="0">
                <a:latin typeface="Calibri"/>
                <a:cs typeface="Calibri"/>
              </a:rPr>
              <a:t>2015</a:t>
            </a:r>
            <a:r>
              <a:rPr sz="800" spc="-5" dirty="0">
                <a:latin typeface="Calibri"/>
                <a:cs typeface="Calibri"/>
              </a:rPr>
              <a:t>;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s</a:t>
            </a:r>
            <a:r>
              <a:rPr sz="800" u="sng" dirty="0">
                <a:solidFill>
                  <a:srgbClr val="0563C1"/>
                </a:solidFill>
                <a:latin typeface="Calibri"/>
                <a:cs typeface="Calibri"/>
              </a:rPr>
              <a:t>o</a:t>
            </a:r>
            <a:r>
              <a:rPr sz="800" u="sng" spc="5" dirty="0">
                <a:solidFill>
                  <a:srgbClr val="0563C1"/>
                </a:solidFill>
                <a:latin typeface="Calibri"/>
                <a:cs typeface="Calibri"/>
              </a:rPr>
              <a:t>u</a:t>
            </a:r>
            <a:r>
              <a:rPr sz="800" u="sng" spc="-10" dirty="0">
                <a:solidFill>
                  <a:srgbClr val="0563C1"/>
                </a:solidFill>
                <a:latin typeface="Calibri"/>
                <a:cs typeface="Calibri"/>
              </a:rPr>
              <a:t>rc</a:t>
            </a:r>
            <a:r>
              <a:rPr sz="800" u="sng" spc="-5" dirty="0">
                <a:solidFill>
                  <a:srgbClr val="0563C1"/>
                </a:solidFill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.</a:t>
            </a:r>
            <a:r>
              <a:rPr sz="800" spc="-1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Re</a:t>
            </a:r>
            <a:r>
              <a:rPr sz="800" dirty="0">
                <a:latin typeface="Calibri"/>
                <a:cs typeface="Calibri"/>
              </a:rPr>
              <a:t>p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dirty="0">
                <a:latin typeface="Calibri"/>
                <a:cs typeface="Calibri"/>
              </a:rPr>
              <a:t>odu</a:t>
            </a:r>
            <a:r>
              <a:rPr sz="800" spc="-10" dirty="0">
                <a:latin typeface="Calibri"/>
                <a:cs typeface="Calibri"/>
              </a:rPr>
              <a:t>c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dirty="0">
                <a:latin typeface="Calibri"/>
                <a:cs typeface="Calibri"/>
              </a:rPr>
              <a:t>d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spc="-10" dirty="0">
                <a:latin typeface="Calibri"/>
                <a:cs typeface="Calibri"/>
              </a:rPr>
              <a:t>w</a:t>
            </a:r>
            <a:r>
              <a:rPr sz="800" dirty="0">
                <a:latin typeface="Calibri"/>
                <a:cs typeface="Calibri"/>
              </a:rPr>
              <a:t>i</a:t>
            </a:r>
            <a:r>
              <a:rPr sz="800" spc="-15" dirty="0">
                <a:latin typeface="Calibri"/>
                <a:cs typeface="Calibri"/>
              </a:rPr>
              <a:t>t</a:t>
            </a:r>
            <a:r>
              <a:rPr sz="800" dirty="0">
                <a:latin typeface="Calibri"/>
                <a:cs typeface="Calibri"/>
              </a:rPr>
              <a:t>h</a:t>
            </a:r>
            <a:r>
              <a:rPr sz="800" spc="-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p</a:t>
            </a:r>
            <a:r>
              <a:rPr sz="800" spc="-5" dirty="0">
                <a:latin typeface="Calibri"/>
                <a:cs typeface="Calibri"/>
              </a:rPr>
              <a:t>e</a:t>
            </a:r>
            <a:r>
              <a:rPr sz="800" spc="-10" dirty="0">
                <a:latin typeface="Calibri"/>
                <a:cs typeface="Calibri"/>
              </a:rPr>
              <a:t>r</a:t>
            </a:r>
            <a:r>
              <a:rPr sz="800" spc="-5" dirty="0">
                <a:latin typeface="Calibri"/>
                <a:cs typeface="Calibri"/>
              </a:rPr>
              <a:t>m</a:t>
            </a:r>
            <a:r>
              <a:rPr sz="800" dirty="0">
                <a:latin typeface="Calibri"/>
                <a:cs typeface="Calibri"/>
              </a:rPr>
              <a:t>ission.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81" name="object 8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2" name="object 82"/>
          <p:cNvSpPr txBox="1"/>
          <p:nvPr/>
        </p:nvSpPr>
        <p:spPr>
          <a:xfrm>
            <a:off x="5315013" y="6506264"/>
            <a:ext cx="1562100" cy="279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71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83" name="object 83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C</a:t>
            </a:r>
            <a:r>
              <a:rPr spc="-100" dirty="0"/>
              <a:t>r</a:t>
            </a:r>
            <a:r>
              <a:rPr dirty="0"/>
              <a:t>o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80" dirty="0"/>
              <a:t>F</a:t>
            </a:r>
            <a:r>
              <a:rPr spc="-25" dirty="0"/>
              <a:t>e</a:t>
            </a:r>
            <a:r>
              <a:rPr spc="-55" dirty="0"/>
              <a:t>a</a:t>
            </a:r>
            <a:r>
              <a:rPr spc="-25" dirty="0"/>
              <a:t>tu</a:t>
            </a:r>
            <a:r>
              <a:rPr spc="-80" dirty="0"/>
              <a:t>r</a:t>
            </a:r>
            <a:r>
              <a:rPr spc="-25" dirty="0"/>
              <a:t>e</a:t>
            </a:r>
            <a:r>
              <a:rPr spc="-15" dirty="0"/>
              <a:t>s:</a:t>
            </a:r>
            <a:r>
              <a:rPr dirty="0"/>
              <a:t> </a:t>
            </a:r>
            <a:r>
              <a:rPr spc="-90" dirty="0"/>
              <a:t>R</a:t>
            </a:r>
            <a:r>
              <a:rPr dirty="0"/>
              <a:t>oI</a:t>
            </a:r>
            <a:r>
              <a:rPr spc="-10" dirty="0"/>
              <a:t> </a:t>
            </a:r>
            <a:r>
              <a:rPr spc="-80" dirty="0"/>
              <a:t>P</a:t>
            </a:r>
            <a:r>
              <a:rPr dirty="0"/>
              <a:t>oo</a:t>
            </a:r>
            <a:r>
              <a:rPr spc="-10" dirty="0"/>
              <a:t>l</a:t>
            </a:r>
          </a:p>
        </p:txBody>
      </p:sp>
      <p:sp>
        <p:nvSpPr>
          <p:cNvPr id="3" name="object 3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64393" y="4925740"/>
            <a:ext cx="234378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41592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3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64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480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372208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09168" y="6176453"/>
            <a:ext cx="1912620" cy="16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</a:t>
            </a:r>
            <a:r>
              <a:rPr sz="1050" spc="-5" dirty="0">
                <a:latin typeface="Calibri"/>
                <a:cs typeface="Calibri"/>
              </a:rPr>
              <a:t>F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R-C</a:t>
            </a:r>
            <a:r>
              <a:rPr sz="1050" dirty="0">
                <a:latin typeface="Calibri"/>
                <a:cs typeface="Calibri"/>
              </a:rPr>
              <a:t>NN”,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-10" dirty="0">
                <a:latin typeface="Calibri"/>
                <a:cs typeface="Calibri"/>
              </a:rPr>
              <a:t>ICC</a:t>
            </a:r>
            <a:r>
              <a:rPr sz="1050" spc="5" dirty="0">
                <a:latin typeface="Calibri"/>
                <a:cs typeface="Calibri"/>
              </a:rPr>
              <a:t>V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2015.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71</a:t>
            </a:fld>
            <a:endParaRPr spc="-15" dirty="0"/>
          </a:p>
        </p:txBody>
      </p:sp>
      <p:sp>
        <p:nvSpPr>
          <p:cNvPr id="9" name="object 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C</a:t>
            </a:r>
            <a:r>
              <a:rPr spc="-100" dirty="0"/>
              <a:t>r</a:t>
            </a:r>
            <a:r>
              <a:rPr dirty="0"/>
              <a:t>o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80" dirty="0"/>
              <a:t>F</a:t>
            </a:r>
            <a:r>
              <a:rPr spc="-25" dirty="0"/>
              <a:t>e</a:t>
            </a:r>
            <a:r>
              <a:rPr spc="-55" dirty="0"/>
              <a:t>a</a:t>
            </a:r>
            <a:r>
              <a:rPr spc="-25" dirty="0"/>
              <a:t>tu</a:t>
            </a:r>
            <a:r>
              <a:rPr spc="-80" dirty="0"/>
              <a:t>r</a:t>
            </a:r>
            <a:r>
              <a:rPr spc="-25" dirty="0"/>
              <a:t>e</a:t>
            </a:r>
            <a:r>
              <a:rPr spc="-15" dirty="0"/>
              <a:t>s:</a:t>
            </a:r>
            <a:r>
              <a:rPr dirty="0"/>
              <a:t> </a:t>
            </a:r>
            <a:r>
              <a:rPr spc="-90" dirty="0"/>
              <a:t>R</a:t>
            </a:r>
            <a:r>
              <a:rPr dirty="0"/>
              <a:t>oI</a:t>
            </a:r>
            <a:r>
              <a:rPr spc="-10" dirty="0"/>
              <a:t> </a:t>
            </a:r>
            <a:r>
              <a:rPr spc="-80" dirty="0"/>
              <a:t>P</a:t>
            </a:r>
            <a:r>
              <a:rPr dirty="0"/>
              <a:t>oo</a:t>
            </a:r>
            <a:r>
              <a:rPr spc="-10" dirty="0"/>
              <a:t>l</a:t>
            </a:r>
          </a:p>
        </p:txBody>
      </p:sp>
      <p:sp>
        <p:nvSpPr>
          <p:cNvPr id="3" name="object 3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64393" y="4925740"/>
            <a:ext cx="234378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41592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3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64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480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646481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0" y="1801130"/>
                </a:lnTo>
                <a:lnTo>
                  <a:pt x="825922" y="1594651"/>
                </a:lnTo>
                <a:lnTo>
                  <a:pt x="825922" y="206480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646482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825922" y="206480"/>
                </a:lnTo>
                <a:lnTo>
                  <a:pt x="825922" y="1594651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759404" y="3337638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5240234" y="4925739"/>
            <a:ext cx="234378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236220">
              <a:lnSpc>
                <a:spcPct val="100699"/>
              </a:lnSpc>
            </a:pP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51</a:t>
            </a:r>
            <a:r>
              <a:rPr sz="2400" spc="-15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15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372208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09168" y="6176453"/>
            <a:ext cx="1912620" cy="16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</a:t>
            </a:r>
            <a:r>
              <a:rPr sz="1050" spc="-5" dirty="0">
                <a:latin typeface="Calibri"/>
                <a:cs typeface="Calibri"/>
              </a:rPr>
              <a:t>F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R-C</a:t>
            </a:r>
            <a:r>
              <a:rPr sz="1050" dirty="0">
                <a:latin typeface="Calibri"/>
                <a:cs typeface="Calibri"/>
              </a:rPr>
              <a:t>NN”,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-10" dirty="0">
                <a:latin typeface="Calibri"/>
                <a:cs typeface="Calibri"/>
              </a:rPr>
              <a:t>ICC</a:t>
            </a:r>
            <a:r>
              <a:rPr sz="1050" spc="5" dirty="0">
                <a:latin typeface="Calibri"/>
                <a:cs typeface="Calibri"/>
              </a:rPr>
              <a:t>V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2015.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72</a:t>
            </a:fld>
            <a:endParaRPr spc="-15" dirty="0"/>
          </a:p>
        </p:txBody>
      </p:sp>
      <p:sp>
        <p:nvSpPr>
          <p:cNvPr id="18" name="object 18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graphicFrame>
        <p:nvGraphicFramePr>
          <p:cNvPr id="12" name="object 12"/>
          <p:cNvGraphicFramePr>
            <a:graphicFrameLocks noGrp="1"/>
          </p:cNvGraphicFramePr>
          <p:nvPr/>
        </p:nvGraphicFramePr>
        <p:xfrm>
          <a:off x="4626646" y="1961147"/>
          <a:ext cx="3329304" cy="28467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71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3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62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62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62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062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0629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039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03657"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6294"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6294"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6294"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6293"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6294"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6198"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5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02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C</a:t>
            </a:r>
            <a:r>
              <a:rPr spc="-100" dirty="0"/>
              <a:t>r</a:t>
            </a:r>
            <a:r>
              <a:rPr dirty="0"/>
              <a:t>o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80" dirty="0"/>
              <a:t>F</a:t>
            </a:r>
            <a:r>
              <a:rPr spc="-25" dirty="0"/>
              <a:t>e</a:t>
            </a:r>
            <a:r>
              <a:rPr spc="-55" dirty="0"/>
              <a:t>a</a:t>
            </a:r>
            <a:r>
              <a:rPr spc="-25" dirty="0"/>
              <a:t>tu</a:t>
            </a:r>
            <a:r>
              <a:rPr spc="-80" dirty="0"/>
              <a:t>r</a:t>
            </a:r>
            <a:r>
              <a:rPr spc="-25" dirty="0"/>
              <a:t>e</a:t>
            </a:r>
            <a:r>
              <a:rPr spc="-15" dirty="0"/>
              <a:t>s:</a:t>
            </a:r>
            <a:r>
              <a:rPr dirty="0"/>
              <a:t> </a:t>
            </a:r>
            <a:r>
              <a:rPr spc="-90" dirty="0"/>
              <a:t>R</a:t>
            </a:r>
            <a:r>
              <a:rPr dirty="0"/>
              <a:t>oI</a:t>
            </a:r>
            <a:r>
              <a:rPr spc="-10" dirty="0"/>
              <a:t> </a:t>
            </a:r>
            <a:r>
              <a:rPr spc="-80" dirty="0"/>
              <a:t>P</a:t>
            </a:r>
            <a:r>
              <a:rPr dirty="0"/>
              <a:t>oo</a:t>
            </a:r>
            <a:r>
              <a:rPr spc="-10" dirty="0"/>
              <a:t>l</a:t>
            </a:r>
          </a:p>
        </p:txBody>
      </p:sp>
      <p:sp>
        <p:nvSpPr>
          <p:cNvPr id="3" name="object 3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64393" y="4925740"/>
            <a:ext cx="234378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41592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3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64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480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646481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0" y="1801130"/>
                </a:lnTo>
                <a:lnTo>
                  <a:pt x="825922" y="1594651"/>
                </a:lnTo>
                <a:lnTo>
                  <a:pt x="825922" y="206480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646482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825922" y="206480"/>
                </a:lnTo>
                <a:lnTo>
                  <a:pt x="825922" y="1594651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759404" y="3337638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4631409" y="1961147"/>
            <a:ext cx="3314700" cy="2841625"/>
          </a:xfrm>
          <a:custGeom>
            <a:avLst/>
            <a:gdLst/>
            <a:ahLst/>
            <a:cxnLst/>
            <a:rect l="l" t="t" r="r" b="b"/>
            <a:pathLst>
              <a:path w="3314700" h="2841625">
                <a:moveTo>
                  <a:pt x="0" y="0"/>
                </a:moveTo>
                <a:lnTo>
                  <a:pt x="3314405" y="0"/>
                </a:lnTo>
                <a:lnTo>
                  <a:pt x="3314405" y="2841327"/>
                </a:lnTo>
                <a:lnTo>
                  <a:pt x="0" y="2841327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945814" y="1961148"/>
            <a:ext cx="0" cy="2841625"/>
          </a:xfrm>
          <a:custGeom>
            <a:avLst/>
            <a:gdLst/>
            <a:ahLst/>
            <a:cxnLst/>
            <a:rect l="l" t="t" r="r" b="b"/>
            <a:pathLst>
              <a:path h="2841625">
                <a:moveTo>
                  <a:pt x="0" y="0"/>
                </a:moveTo>
                <a:lnTo>
                  <a:pt x="0" y="2841327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5240234" y="4925739"/>
            <a:ext cx="234378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236220">
              <a:lnSpc>
                <a:spcPct val="100699"/>
              </a:lnSpc>
            </a:pP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51</a:t>
            </a:r>
            <a:r>
              <a:rPr sz="2400" spc="-15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15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5038553" y="1954250"/>
            <a:ext cx="0" cy="2827020"/>
          </a:xfrm>
          <a:custGeom>
            <a:avLst/>
            <a:gdLst/>
            <a:ahLst/>
            <a:cxnLst/>
            <a:rect l="l" t="t" r="r" b="b"/>
            <a:pathLst>
              <a:path h="2827020">
                <a:moveTo>
                  <a:pt x="0" y="0"/>
                </a:moveTo>
                <a:lnTo>
                  <a:pt x="1" y="2826864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631425" y="4396276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545394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5860239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266534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672827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079122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748541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631425" y="3989982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631425" y="3583688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631425" y="317739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631425" y="2771099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631425" y="236480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372208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821629" y="1053959"/>
            <a:ext cx="4729480" cy="901065"/>
          </a:xfrm>
          <a:custGeom>
            <a:avLst/>
            <a:gdLst/>
            <a:ahLst/>
            <a:cxnLst/>
            <a:rect l="l" t="t" r="r" b="b"/>
            <a:pathLst>
              <a:path w="4729480" h="901064">
                <a:moveTo>
                  <a:pt x="2363496" y="0"/>
                </a:moveTo>
                <a:lnTo>
                  <a:pt x="2253077" y="1291"/>
                </a:lnTo>
                <a:lnTo>
                  <a:pt x="2142882" y="5105"/>
                </a:lnTo>
                <a:lnTo>
                  <a:pt x="2033125" y="11358"/>
                </a:lnTo>
                <a:lnTo>
                  <a:pt x="1924018" y="19970"/>
                </a:lnTo>
                <a:lnTo>
                  <a:pt x="1815774" y="30861"/>
                </a:lnTo>
                <a:lnTo>
                  <a:pt x="1708611" y="43947"/>
                </a:lnTo>
                <a:lnTo>
                  <a:pt x="1602738" y="59147"/>
                </a:lnTo>
                <a:lnTo>
                  <a:pt x="1498372" y="76382"/>
                </a:lnTo>
                <a:lnTo>
                  <a:pt x="1395724" y="95572"/>
                </a:lnTo>
                <a:lnTo>
                  <a:pt x="1295010" y="116634"/>
                </a:lnTo>
                <a:lnTo>
                  <a:pt x="1196440" y="139490"/>
                </a:lnTo>
                <a:lnTo>
                  <a:pt x="1100230" y="164057"/>
                </a:lnTo>
                <a:lnTo>
                  <a:pt x="1006591" y="190258"/>
                </a:lnTo>
                <a:lnTo>
                  <a:pt x="915737" y="218013"/>
                </a:lnTo>
                <a:lnTo>
                  <a:pt x="827879" y="247241"/>
                </a:lnTo>
                <a:lnTo>
                  <a:pt x="743230" y="277867"/>
                </a:lnTo>
                <a:lnTo>
                  <a:pt x="662002" y="309810"/>
                </a:lnTo>
                <a:lnTo>
                  <a:pt x="584407" y="342996"/>
                </a:lnTo>
                <a:lnTo>
                  <a:pt x="510651" y="377348"/>
                </a:lnTo>
                <a:lnTo>
                  <a:pt x="440950" y="412793"/>
                </a:lnTo>
                <a:lnTo>
                  <a:pt x="375509" y="449261"/>
                </a:lnTo>
                <a:lnTo>
                  <a:pt x="314539" y="486683"/>
                </a:lnTo>
                <a:lnTo>
                  <a:pt x="258250" y="524993"/>
                </a:lnTo>
                <a:lnTo>
                  <a:pt x="206851" y="564136"/>
                </a:lnTo>
                <a:lnTo>
                  <a:pt x="160555" y="604058"/>
                </a:lnTo>
                <a:lnTo>
                  <a:pt x="119584" y="644716"/>
                </a:lnTo>
                <a:lnTo>
                  <a:pt x="84166" y="686075"/>
                </a:lnTo>
                <a:lnTo>
                  <a:pt x="54551" y="728099"/>
                </a:lnTo>
                <a:lnTo>
                  <a:pt x="31200" y="770314"/>
                </a:lnTo>
                <a:lnTo>
                  <a:pt x="14006" y="813447"/>
                </a:lnTo>
                <a:lnTo>
                  <a:pt x="3500" y="857031"/>
                </a:lnTo>
                <a:lnTo>
                  <a:pt x="0" y="899703"/>
                </a:lnTo>
                <a:lnTo>
                  <a:pt x="28550" y="900880"/>
                </a:lnTo>
                <a:lnTo>
                  <a:pt x="29406" y="880116"/>
                </a:lnTo>
                <a:lnTo>
                  <a:pt x="31861" y="860516"/>
                </a:lnTo>
                <a:lnTo>
                  <a:pt x="41502" y="821226"/>
                </a:lnTo>
                <a:lnTo>
                  <a:pt x="57362" y="781809"/>
                </a:lnTo>
                <a:lnTo>
                  <a:pt x="79538" y="741961"/>
                </a:lnTo>
                <a:lnTo>
                  <a:pt x="107496" y="702574"/>
                </a:lnTo>
                <a:lnTo>
                  <a:pt x="141267" y="663328"/>
                </a:lnTo>
                <a:lnTo>
                  <a:pt x="180667" y="624358"/>
                </a:lnTo>
                <a:lnTo>
                  <a:pt x="225499" y="585787"/>
                </a:lnTo>
                <a:lnTo>
                  <a:pt x="275553" y="547734"/>
                </a:lnTo>
                <a:lnTo>
                  <a:pt x="330610" y="510310"/>
                </a:lnTo>
                <a:lnTo>
                  <a:pt x="390451" y="473618"/>
                </a:lnTo>
                <a:lnTo>
                  <a:pt x="454855" y="437757"/>
                </a:lnTo>
                <a:lnTo>
                  <a:pt x="523601" y="402821"/>
                </a:lnTo>
                <a:lnTo>
                  <a:pt x="596468" y="368900"/>
                </a:lnTo>
                <a:lnTo>
                  <a:pt x="673237" y="336083"/>
                </a:lnTo>
                <a:lnTo>
                  <a:pt x="753686" y="304459"/>
                </a:lnTo>
                <a:lnTo>
                  <a:pt x="837599" y="274112"/>
                </a:lnTo>
                <a:lnTo>
                  <a:pt x="924755" y="245126"/>
                </a:lnTo>
                <a:lnTo>
                  <a:pt x="1014938" y="217586"/>
                </a:lnTo>
                <a:lnTo>
                  <a:pt x="1107928" y="191575"/>
                </a:lnTo>
                <a:lnTo>
                  <a:pt x="1203509" y="167176"/>
                </a:lnTo>
                <a:lnTo>
                  <a:pt x="1301462" y="144471"/>
                </a:lnTo>
                <a:lnTo>
                  <a:pt x="1401573" y="123543"/>
                </a:lnTo>
                <a:lnTo>
                  <a:pt x="1503622" y="104471"/>
                </a:lnTo>
                <a:lnTo>
                  <a:pt x="1607394" y="87341"/>
                </a:lnTo>
                <a:lnTo>
                  <a:pt x="1712671" y="72231"/>
                </a:lnTo>
                <a:lnTo>
                  <a:pt x="1819238" y="59225"/>
                </a:lnTo>
                <a:lnTo>
                  <a:pt x="1926877" y="48403"/>
                </a:lnTo>
                <a:lnTo>
                  <a:pt x="2035373" y="39844"/>
                </a:lnTo>
                <a:lnTo>
                  <a:pt x="2144506" y="33634"/>
                </a:lnTo>
                <a:lnTo>
                  <a:pt x="2254065" y="29850"/>
                </a:lnTo>
                <a:lnTo>
                  <a:pt x="2363830" y="28573"/>
                </a:lnTo>
                <a:lnTo>
                  <a:pt x="2979305" y="28573"/>
                </a:lnTo>
                <a:lnTo>
                  <a:pt x="2910865" y="22478"/>
                </a:lnTo>
                <a:lnTo>
                  <a:pt x="2802700" y="14542"/>
                </a:lnTo>
                <a:lnTo>
                  <a:pt x="2693671" y="8267"/>
                </a:lnTo>
                <a:lnTo>
                  <a:pt x="2583991" y="3712"/>
                </a:lnTo>
                <a:lnTo>
                  <a:pt x="2473876" y="937"/>
                </a:lnTo>
                <a:lnTo>
                  <a:pt x="2363496" y="0"/>
                </a:lnTo>
                <a:close/>
              </a:path>
              <a:path w="4729480" h="901064">
                <a:moveTo>
                  <a:pt x="2979305" y="28573"/>
                </a:moveTo>
                <a:lnTo>
                  <a:pt x="2363830" y="28573"/>
                </a:lnTo>
                <a:lnTo>
                  <a:pt x="2473633" y="29510"/>
                </a:lnTo>
                <a:lnTo>
                  <a:pt x="2583271" y="32278"/>
                </a:lnTo>
                <a:lnTo>
                  <a:pt x="2692485" y="36818"/>
                </a:lnTo>
                <a:lnTo>
                  <a:pt x="2801058" y="43070"/>
                </a:lnTo>
                <a:lnTo>
                  <a:pt x="2908774" y="50977"/>
                </a:lnTo>
                <a:lnTo>
                  <a:pt x="3015418" y="60478"/>
                </a:lnTo>
                <a:lnTo>
                  <a:pt x="3120772" y="71514"/>
                </a:lnTo>
                <a:lnTo>
                  <a:pt x="3224620" y="84028"/>
                </a:lnTo>
                <a:lnTo>
                  <a:pt x="3326747" y="97957"/>
                </a:lnTo>
                <a:lnTo>
                  <a:pt x="3426934" y="113244"/>
                </a:lnTo>
                <a:lnTo>
                  <a:pt x="3524968" y="129829"/>
                </a:lnTo>
                <a:lnTo>
                  <a:pt x="3620630" y="147651"/>
                </a:lnTo>
                <a:lnTo>
                  <a:pt x="3713704" y="166653"/>
                </a:lnTo>
                <a:lnTo>
                  <a:pt x="3803972" y="186772"/>
                </a:lnTo>
                <a:lnTo>
                  <a:pt x="3891217" y="207948"/>
                </a:lnTo>
                <a:lnTo>
                  <a:pt x="3975221" y="230122"/>
                </a:lnTo>
                <a:lnTo>
                  <a:pt x="4055766" y="253232"/>
                </a:lnTo>
                <a:lnTo>
                  <a:pt x="4132634" y="277218"/>
                </a:lnTo>
                <a:lnTo>
                  <a:pt x="4205603" y="302013"/>
                </a:lnTo>
                <a:lnTo>
                  <a:pt x="4274454" y="327558"/>
                </a:lnTo>
                <a:lnTo>
                  <a:pt x="4338966" y="353785"/>
                </a:lnTo>
                <a:lnTo>
                  <a:pt x="4398914" y="380629"/>
                </a:lnTo>
                <a:lnTo>
                  <a:pt x="4454072" y="408015"/>
                </a:lnTo>
                <a:lnTo>
                  <a:pt x="4504216" y="435871"/>
                </a:lnTo>
                <a:lnTo>
                  <a:pt x="4549112" y="464112"/>
                </a:lnTo>
                <a:lnTo>
                  <a:pt x="4588530" y="492645"/>
                </a:lnTo>
                <a:lnTo>
                  <a:pt x="4622242" y="521357"/>
                </a:lnTo>
                <a:lnTo>
                  <a:pt x="4650022" y="550117"/>
                </a:lnTo>
                <a:lnTo>
                  <a:pt x="4673070" y="583289"/>
                </a:lnTo>
                <a:lnTo>
                  <a:pt x="4647195" y="591118"/>
                </a:lnTo>
                <a:lnTo>
                  <a:pt x="4713051" y="660754"/>
                </a:lnTo>
                <a:lnTo>
                  <a:pt x="4727757" y="574968"/>
                </a:lnTo>
                <a:lnTo>
                  <a:pt x="4700563" y="574968"/>
                </a:lnTo>
                <a:lnTo>
                  <a:pt x="4695758" y="563481"/>
                </a:lnTo>
                <a:lnTo>
                  <a:pt x="4670541" y="530230"/>
                </a:lnTo>
                <a:lnTo>
                  <a:pt x="4640748" y="499586"/>
                </a:lnTo>
                <a:lnTo>
                  <a:pt x="4605271" y="469487"/>
                </a:lnTo>
                <a:lnTo>
                  <a:pt x="4564317" y="439919"/>
                </a:lnTo>
                <a:lnTo>
                  <a:pt x="4518085" y="410889"/>
                </a:lnTo>
                <a:lnTo>
                  <a:pt x="4466776" y="382419"/>
                </a:lnTo>
                <a:lnTo>
                  <a:pt x="4410588" y="354547"/>
                </a:lnTo>
                <a:lnTo>
                  <a:pt x="4349725" y="327313"/>
                </a:lnTo>
                <a:lnTo>
                  <a:pt x="4284393" y="300766"/>
                </a:lnTo>
                <a:lnTo>
                  <a:pt x="4214795" y="274957"/>
                </a:lnTo>
                <a:lnTo>
                  <a:pt x="4141143" y="249939"/>
                </a:lnTo>
                <a:lnTo>
                  <a:pt x="4063646" y="225766"/>
                </a:lnTo>
                <a:lnTo>
                  <a:pt x="3982512" y="202493"/>
                </a:lnTo>
                <a:lnTo>
                  <a:pt x="3897956" y="180179"/>
                </a:lnTo>
                <a:lnTo>
                  <a:pt x="3810187" y="158880"/>
                </a:lnTo>
                <a:lnTo>
                  <a:pt x="3719419" y="138654"/>
                </a:lnTo>
                <a:lnTo>
                  <a:pt x="3625863" y="119560"/>
                </a:lnTo>
                <a:lnTo>
                  <a:pt x="3529735" y="101654"/>
                </a:lnTo>
                <a:lnTo>
                  <a:pt x="3431245" y="84996"/>
                </a:lnTo>
                <a:lnTo>
                  <a:pt x="3330608" y="69644"/>
                </a:lnTo>
                <a:lnTo>
                  <a:pt x="3228037" y="55657"/>
                </a:lnTo>
                <a:lnTo>
                  <a:pt x="3123747" y="43094"/>
                </a:lnTo>
                <a:lnTo>
                  <a:pt x="3017953" y="32015"/>
                </a:lnTo>
                <a:lnTo>
                  <a:pt x="2979305" y="28573"/>
                </a:lnTo>
                <a:close/>
              </a:path>
              <a:path w="4729480" h="901064">
                <a:moveTo>
                  <a:pt x="4729245" y="566287"/>
                </a:moveTo>
                <a:lnTo>
                  <a:pt x="4700563" y="574968"/>
                </a:lnTo>
                <a:lnTo>
                  <a:pt x="4727757" y="574968"/>
                </a:lnTo>
                <a:lnTo>
                  <a:pt x="4729245" y="566287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3000980" y="1307001"/>
            <a:ext cx="1823720" cy="596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1899"/>
              </a:lnSpc>
            </a:pPr>
            <a:r>
              <a:rPr sz="2100" spc="5" dirty="0">
                <a:latin typeface="Calibri"/>
                <a:cs typeface="Calibri"/>
              </a:rPr>
              <a:t>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oje</a:t>
            </a:r>
            <a:r>
              <a:rPr sz="2100" dirty="0">
                <a:latin typeface="Calibri"/>
                <a:cs typeface="Calibri"/>
              </a:rPr>
              <a:t>c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oposal o</a:t>
            </a:r>
            <a:r>
              <a:rPr sz="2100" spc="-5" dirty="0">
                <a:latin typeface="Calibri"/>
                <a:cs typeface="Calibri"/>
              </a:rPr>
              <a:t>n</a:t>
            </a:r>
            <a:r>
              <a:rPr sz="2100" spc="-2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o </a:t>
            </a:r>
            <a:r>
              <a:rPr sz="2100" spc="-5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spc="-10" dirty="0">
                <a:latin typeface="Calibri"/>
                <a:cs typeface="Calibri"/>
              </a:rPr>
              <a:t>a</a:t>
            </a:r>
            <a:r>
              <a:rPr sz="210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u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es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5739870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/>
          <p:nvPr/>
        </p:nvSpPr>
        <p:spPr>
          <a:xfrm>
            <a:off x="109168" y="6176453"/>
            <a:ext cx="1912620" cy="16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</a:t>
            </a:r>
            <a:r>
              <a:rPr sz="1050" spc="-5" dirty="0">
                <a:latin typeface="Calibri"/>
                <a:cs typeface="Calibri"/>
              </a:rPr>
              <a:t>F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R-C</a:t>
            </a:r>
            <a:r>
              <a:rPr sz="1050" dirty="0">
                <a:latin typeface="Calibri"/>
                <a:cs typeface="Calibri"/>
              </a:rPr>
              <a:t>NN”,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-10" dirty="0">
                <a:latin typeface="Calibri"/>
                <a:cs typeface="Calibri"/>
              </a:rPr>
              <a:t>ICC</a:t>
            </a:r>
            <a:r>
              <a:rPr sz="1050" spc="5" dirty="0">
                <a:latin typeface="Calibri"/>
                <a:cs typeface="Calibri"/>
              </a:rPr>
              <a:t>V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2015.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33" name="object 3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34" name="object 3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73</a:t>
            </a:fld>
            <a:endParaRPr spc="-15" dirty="0"/>
          </a:p>
        </p:txBody>
      </p:sp>
      <p:sp>
        <p:nvSpPr>
          <p:cNvPr id="35" name="object 3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02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C</a:t>
            </a:r>
            <a:r>
              <a:rPr spc="-100" dirty="0"/>
              <a:t>r</a:t>
            </a:r>
            <a:r>
              <a:rPr dirty="0"/>
              <a:t>o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80" dirty="0"/>
              <a:t>F</a:t>
            </a:r>
            <a:r>
              <a:rPr spc="-25" dirty="0"/>
              <a:t>e</a:t>
            </a:r>
            <a:r>
              <a:rPr spc="-55" dirty="0"/>
              <a:t>a</a:t>
            </a:r>
            <a:r>
              <a:rPr spc="-25" dirty="0"/>
              <a:t>tu</a:t>
            </a:r>
            <a:r>
              <a:rPr spc="-80" dirty="0"/>
              <a:t>r</a:t>
            </a:r>
            <a:r>
              <a:rPr spc="-25" dirty="0"/>
              <a:t>e</a:t>
            </a:r>
            <a:r>
              <a:rPr spc="-15" dirty="0"/>
              <a:t>s:</a:t>
            </a:r>
            <a:r>
              <a:rPr dirty="0"/>
              <a:t> </a:t>
            </a:r>
            <a:r>
              <a:rPr spc="-90" dirty="0"/>
              <a:t>R</a:t>
            </a:r>
            <a:r>
              <a:rPr dirty="0"/>
              <a:t>oI</a:t>
            </a:r>
            <a:r>
              <a:rPr spc="-10" dirty="0"/>
              <a:t> </a:t>
            </a:r>
            <a:r>
              <a:rPr spc="-80" dirty="0"/>
              <a:t>P</a:t>
            </a:r>
            <a:r>
              <a:rPr dirty="0"/>
              <a:t>oo</a:t>
            </a:r>
            <a:r>
              <a:rPr spc="-10" dirty="0"/>
              <a:t>l</a:t>
            </a:r>
          </a:p>
        </p:txBody>
      </p:sp>
      <p:sp>
        <p:nvSpPr>
          <p:cNvPr id="3" name="object 3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64393" y="4925740"/>
            <a:ext cx="234378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41592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3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64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480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646481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0" y="1801130"/>
                </a:lnTo>
                <a:lnTo>
                  <a:pt x="825922" y="1594651"/>
                </a:lnTo>
                <a:lnTo>
                  <a:pt x="825922" y="206480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646482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825922" y="206480"/>
                </a:lnTo>
                <a:lnTo>
                  <a:pt x="825922" y="1594651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759404" y="3337638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5240234" y="4925739"/>
            <a:ext cx="234378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236220">
              <a:lnSpc>
                <a:spcPct val="100699"/>
              </a:lnSpc>
            </a:pP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51</a:t>
            </a:r>
            <a:r>
              <a:rPr sz="2400" spc="-15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15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1372208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821629" y="1053959"/>
            <a:ext cx="4729480" cy="901065"/>
          </a:xfrm>
          <a:custGeom>
            <a:avLst/>
            <a:gdLst/>
            <a:ahLst/>
            <a:cxnLst/>
            <a:rect l="l" t="t" r="r" b="b"/>
            <a:pathLst>
              <a:path w="4729480" h="901064">
                <a:moveTo>
                  <a:pt x="2363496" y="0"/>
                </a:moveTo>
                <a:lnTo>
                  <a:pt x="2253077" y="1291"/>
                </a:lnTo>
                <a:lnTo>
                  <a:pt x="2142882" y="5105"/>
                </a:lnTo>
                <a:lnTo>
                  <a:pt x="2033125" y="11358"/>
                </a:lnTo>
                <a:lnTo>
                  <a:pt x="1924018" y="19970"/>
                </a:lnTo>
                <a:lnTo>
                  <a:pt x="1815774" y="30861"/>
                </a:lnTo>
                <a:lnTo>
                  <a:pt x="1708611" y="43947"/>
                </a:lnTo>
                <a:lnTo>
                  <a:pt x="1602738" y="59147"/>
                </a:lnTo>
                <a:lnTo>
                  <a:pt x="1498372" y="76382"/>
                </a:lnTo>
                <a:lnTo>
                  <a:pt x="1395724" y="95572"/>
                </a:lnTo>
                <a:lnTo>
                  <a:pt x="1295010" y="116634"/>
                </a:lnTo>
                <a:lnTo>
                  <a:pt x="1196440" y="139490"/>
                </a:lnTo>
                <a:lnTo>
                  <a:pt x="1100230" y="164057"/>
                </a:lnTo>
                <a:lnTo>
                  <a:pt x="1006591" y="190258"/>
                </a:lnTo>
                <a:lnTo>
                  <a:pt x="915737" y="218013"/>
                </a:lnTo>
                <a:lnTo>
                  <a:pt x="827879" y="247241"/>
                </a:lnTo>
                <a:lnTo>
                  <a:pt x="743230" y="277867"/>
                </a:lnTo>
                <a:lnTo>
                  <a:pt x="662002" y="309810"/>
                </a:lnTo>
                <a:lnTo>
                  <a:pt x="584407" y="342996"/>
                </a:lnTo>
                <a:lnTo>
                  <a:pt x="510651" y="377348"/>
                </a:lnTo>
                <a:lnTo>
                  <a:pt x="440950" y="412793"/>
                </a:lnTo>
                <a:lnTo>
                  <a:pt x="375509" y="449261"/>
                </a:lnTo>
                <a:lnTo>
                  <a:pt x="314539" y="486683"/>
                </a:lnTo>
                <a:lnTo>
                  <a:pt x="258250" y="524993"/>
                </a:lnTo>
                <a:lnTo>
                  <a:pt x="206851" y="564136"/>
                </a:lnTo>
                <a:lnTo>
                  <a:pt x="160555" y="604058"/>
                </a:lnTo>
                <a:lnTo>
                  <a:pt x="119584" y="644716"/>
                </a:lnTo>
                <a:lnTo>
                  <a:pt x="84166" y="686075"/>
                </a:lnTo>
                <a:lnTo>
                  <a:pt x="54551" y="728099"/>
                </a:lnTo>
                <a:lnTo>
                  <a:pt x="31200" y="770314"/>
                </a:lnTo>
                <a:lnTo>
                  <a:pt x="14006" y="813447"/>
                </a:lnTo>
                <a:lnTo>
                  <a:pt x="3500" y="857031"/>
                </a:lnTo>
                <a:lnTo>
                  <a:pt x="0" y="899703"/>
                </a:lnTo>
                <a:lnTo>
                  <a:pt x="28550" y="900880"/>
                </a:lnTo>
                <a:lnTo>
                  <a:pt x="29406" y="880116"/>
                </a:lnTo>
                <a:lnTo>
                  <a:pt x="31861" y="860516"/>
                </a:lnTo>
                <a:lnTo>
                  <a:pt x="41502" y="821226"/>
                </a:lnTo>
                <a:lnTo>
                  <a:pt x="57362" y="781809"/>
                </a:lnTo>
                <a:lnTo>
                  <a:pt x="79538" y="741961"/>
                </a:lnTo>
                <a:lnTo>
                  <a:pt x="107496" y="702574"/>
                </a:lnTo>
                <a:lnTo>
                  <a:pt x="141267" y="663328"/>
                </a:lnTo>
                <a:lnTo>
                  <a:pt x="180667" y="624358"/>
                </a:lnTo>
                <a:lnTo>
                  <a:pt x="225499" y="585787"/>
                </a:lnTo>
                <a:lnTo>
                  <a:pt x="275553" y="547734"/>
                </a:lnTo>
                <a:lnTo>
                  <a:pt x="330610" y="510310"/>
                </a:lnTo>
                <a:lnTo>
                  <a:pt x="390451" y="473618"/>
                </a:lnTo>
                <a:lnTo>
                  <a:pt x="454855" y="437757"/>
                </a:lnTo>
                <a:lnTo>
                  <a:pt x="523601" y="402821"/>
                </a:lnTo>
                <a:lnTo>
                  <a:pt x="596468" y="368900"/>
                </a:lnTo>
                <a:lnTo>
                  <a:pt x="673237" y="336083"/>
                </a:lnTo>
                <a:lnTo>
                  <a:pt x="753686" y="304459"/>
                </a:lnTo>
                <a:lnTo>
                  <a:pt x="837599" y="274112"/>
                </a:lnTo>
                <a:lnTo>
                  <a:pt x="924755" y="245126"/>
                </a:lnTo>
                <a:lnTo>
                  <a:pt x="1014938" y="217586"/>
                </a:lnTo>
                <a:lnTo>
                  <a:pt x="1107928" y="191575"/>
                </a:lnTo>
                <a:lnTo>
                  <a:pt x="1203509" y="167176"/>
                </a:lnTo>
                <a:lnTo>
                  <a:pt x="1301462" y="144471"/>
                </a:lnTo>
                <a:lnTo>
                  <a:pt x="1401573" y="123543"/>
                </a:lnTo>
                <a:lnTo>
                  <a:pt x="1503622" y="104471"/>
                </a:lnTo>
                <a:lnTo>
                  <a:pt x="1607394" y="87341"/>
                </a:lnTo>
                <a:lnTo>
                  <a:pt x="1712671" y="72231"/>
                </a:lnTo>
                <a:lnTo>
                  <a:pt x="1819238" y="59225"/>
                </a:lnTo>
                <a:lnTo>
                  <a:pt x="1926877" y="48403"/>
                </a:lnTo>
                <a:lnTo>
                  <a:pt x="2035373" y="39844"/>
                </a:lnTo>
                <a:lnTo>
                  <a:pt x="2144506" y="33634"/>
                </a:lnTo>
                <a:lnTo>
                  <a:pt x="2254065" y="29850"/>
                </a:lnTo>
                <a:lnTo>
                  <a:pt x="2363830" y="28573"/>
                </a:lnTo>
                <a:lnTo>
                  <a:pt x="2979305" y="28573"/>
                </a:lnTo>
                <a:lnTo>
                  <a:pt x="2910865" y="22478"/>
                </a:lnTo>
                <a:lnTo>
                  <a:pt x="2802700" y="14542"/>
                </a:lnTo>
                <a:lnTo>
                  <a:pt x="2693671" y="8267"/>
                </a:lnTo>
                <a:lnTo>
                  <a:pt x="2583991" y="3712"/>
                </a:lnTo>
                <a:lnTo>
                  <a:pt x="2473876" y="937"/>
                </a:lnTo>
                <a:lnTo>
                  <a:pt x="2363496" y="0"/>
                </a:lnTo>
                <a:close/>
              </a:path>
              <a:path w="4729480" h="901064">
                <a:moveTo>
                  <a:pt x="2979305" y="28573"/>
                </a:moveTo>
                <a:lnTo>
                  <a:pt x="2363830" y="28573"/>
                </a:lnTo>
                <a:lnTo>
                  <a:pt x="2473633" y="29510"/>
                </a:lnTo>
                <a:lnTo>
                  <a:pt x="2583271" y="32278"/>
                </a:lnTo>
                <a:lnTo>
                  <a:pt x="2692485" y="36818"/>
                </a:lnTo>
                <a:lnTo>
                  <a:pt x="2801058" y="43070"/>
                </a:lnTo>
                <a:lnTo>
                  <a:pt x="2908774" y="50977"/>
                </a:lnTo>
                <a:lnTo>
                  <a:pt x="3015418" y="60478"/>
                </a:lnTo>
                <a:lnTo>
                  <a:pt x="3120772" y="71514"/>
                </a:lnTo>
                <a:lnTo>
                  <a:pt x="3224620" y="84028"/>
                </a:lnTo>
                <a:lnTo>
                  <a:pt x="3326747" y="97957"/>
                </a:lnTo>
                <a:lnTo>
                  <a:pt x="3426934" y="113244"/>
                </a:lnTo>
                <a:lnTo>
                  <a:pt x="3524968" y="129829"/>
                </a:lnTo>
                <a:lnTo>
                  <a:pt x="3620630" y="147651"/>
                </a:lnTo>
                <a:lnTo>
                  <a:pt x="3713704" y="166653"/>
                </a:lnTo>
                <a:lnTo>
                  <a:pt x="3803972" y="186772"/>
                </a:lnTo>
                <a:lnTo>
                  <a:pt x="3891217" y="207948"/>
                </a:lnTo>
                <a:lnTo>
                  <a:pt x="3975221" y="230122"/>
                </a:lnTo>
                <a:lnTo>
                  <a:pt x="4055766" y="253232"/>
                </a:lnTo>
                <a:lnTo>
                  <a:pt x="4132634" y="277218"/>
                </a:lnTo>
                <a:lnTo>
                  <a:pt x="4205603" y="302013"/>
                </a:lnTo>
                <a:lnTo>
                  <a:pt x="4274454" y="327558"/>
                </a:lnTo>
                <a:lnTo>
                  <a:pt x="4338966" y="353785"/>
                </a:lnTo>
                <a:lnTo>
                  <a:pt x="4398914" y="380629"/>
                </a:lnTo>
                <a:lnTo>
                  <a:pt x="4454072" y="408015"/>
                </a:lnTo>
                <a:lnTo>
                  <a:pt x="4504216" y="435871"/>
                </a:lnTo>
                <a:lnTo>
                  <a:pt x="4549112" y="464112"/>
                </a:lnTo>
                <a:lnTo>
                  <a:pt x="4588530" y="492645"/>
                </a:lnTo>
                <a:lnTo>
                  <a:pt x="4622242" y="521357"/>
                </a:lnTo>
                <a:lnTo>
                  <a:pt x="4650022" y="550117"/>
                </a:lnTo>
                <a:lnTo>
                  <a:pt x="4673070" y="583289"/>
                </a:lnTo>
                <a:lnTo>
                  <a:pt x="4647195" y="591118"/>
                </a:lnTo>
                <a:lnTo>
                  <a:pt x="4713051" y="660754"/>
                </a:lnTo>
                <a:lnTo>
                  <a:pt x="4727757" y="574968"/>
                </a:lnTo>
                <a:lnTo>
                  <a:pt x="4700563" y="574968"/>
                </a:lnTo>
                <a:lnTo>
                  <a:pt x="4695758" y="563481"/>
                </a:lnTo>
                <a:lnTo>
                  <a:pt x="4670541" y="530230"/>
                </a:lnTo>
                <a:lnTo>
                  <a:pt x="4640748" y="499586"/>
                </a:lnTo>
                <a:lnTo>
                  <a:pt x="4605271" y="469487"/>
                </a:lnTo>
                <a:lnTo>
                  <a:pt x="4564317" y="439919"/>
                </a:lnTo>
                <a:lnTo>
                  <a:pt x="4518085" y="410889"/>
                </a:lnTo>
                <a:lnTo>
                  <a:pt x="4466776" y="382419"/>
                </a:lnTo>
                <a:lnTo>
                  <a:pt x="4410588" y="354547"/>
                </a:lnTo>
                <a:lnTo>
                  <a:pt x="4349725" y="327313"/>
                </a:lnTo>
                <a:lnTo>
                  <a:pt x="4284393" y="300766"/>
                </a:lnTo>
                <a:lnTo>
                  <a:pt x="4214795" y="274957"/>
                </a:lnTo>
                <a:lnTo>
                  <a:pt x="4141143" y="249939"/>
                </a:lnTo>
                <a:lnTo>
                  <a:pt x="4063646" y="225766"/>
                </a:lnTo>
                <a:lnTo>
                  <a:pt x="3982512" y="202493"/>
                </a:lnTo>
                <a:lnTo>
                  <a:pt x="3897956" y="180179"/>
                </a:lnTo>
                <a:lnTo>
                  <a:pt x="3810187" y="158880"/>
                </a:lnTo>
                <a:lnTo>
                  <a:pt x="3719419" y="138654"/>
                </a:lnTo>
                <a:lnTo>
                  <a:pt x="3625863" y="119560"/>
                </a:lnTo>
                <a:lnTo>
                  <a:pt x="3529735" y="101654"/>
                </a:lnTo>
                <a:lnTo>
                  <a:pt x="3431245" y="84996"/>
                </a:lnTo>
                <a:lnTo>
                  <a:pt x="3330608" y="69644"/>
                </a:lnTo>
                <a:lnTo>
                  <a:pt x="3228037" y="55657"/>
                </a:lnTo>
                <a:lnTo>
                  <a:pt x="3123747" y="43094"/>
                </a:lnTo>
                <a:lnTo>
                  <a:pt x="3017953" y="32015"/>
                </a:lnTo>
                <a:lnTo>
                  <a:pt x="2979305" y="28573"/>
                </a:lnTo>
                <a:close/>
              </a:path>
              <a:path w="4729480" h="901064">
                <a:moveTo>
                  <a:pt x="4729245" y="566287"/>
                </a:moveTo>
                <a:lnTo>
                  <a:pt x="4700563" y="574968"/>
                </a:lnTo>
                <a:lnTo>
                  <a:pt x="4727757" y="574968"/>
                </a:lnTo>
                <a:lnTo>
                  <a:pt x="4729245" y="566287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09168" y="6176453"/>
            <a:ext cx="1912620" cy="16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</a:t>
            </a:r>
            <a:r>
              <a:rPr sz="1050" spc="-5" dirty="0">
                <a:latin typeface="Calibri"/>
                <a:cs typeface="Calibri"/>
              </a:rPr>
              <a:t>F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R-C</a:t>
            </a:r>
            <a:r>
              <a:rPr sz="1050" dirty="0">
                <a:latin typeface="Calibri"/>
                <a:cs typeface="Calibri"/>
              </a:rPr>
              <a:t>NN”,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-10" dirty="0">
                <a:latin typeface="Calibri"/>
                <a:cs typeface="Calibri"/>
              </a:rPr>
              <a:t>ICC</a:t>
            </a:r>
            <a:r>
              <a:rPr sz="1050" spc="5" dirty="0">
                <a:latin typeface="Calibri"/>
                <a:cs typeface="Calibri"/>
              </a:rPr>
              <a:t>V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2015.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19" name="object 1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20" name="object 2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74</a:t>
            </a:fld>
            <a:endParaRPr spc="-15" dirty="0"/>
          </a:p>
        </p:txBody>
      </p:sp>
      <p:sp>
        <p:nvSpPr>
          <p:cNvPr id="21" name="object 21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16" name="object 16"/>
          <p:cNvSpPr txBox="1"/>
          <p:nvPr/>
        </p:nvSpPr>
        <p:spPr>
          <a:xfrm>
            <a:off x="3000980" y="1307001"/>
            <a:ext cx="1823720" cy="596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1899"/>
              </a:lnSpc>
            </a:pPr>
            <a:r>
              <a:rPr sz="2100" spc="5" dirty="0">
                <a:latin typeface="Calibri"/>
                <a:cs typeface="Calibri"/>
              </a:rPr>
              <a:t>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oje</a:t>
            </a:r>
            <a:r>
              <a:rPr sz="2100" dirty="0">
                <a:latin typeface="Calibri"/>
                <a:cs typeface="Calibri"/>
              </a:rPr>
              <a:t>c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oposal o</a:t>
            </a:r>
            <a:r>
              <a:rPr sz="2100" spc="-5" dirty="0">
                <a:latin typeface="Calibri"/>
                <a:cs typeface="Calibri"/>
              </a:rPr>
              <a:t>n</a:t>
            </a:r>
            <a:r>
              <a:rPr sz="2100" spc="-2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o </a:t>
            </a:r>
            <a:r>
              <a:rPr sz="2100" spc="-5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spc="-10" dirty="0">
                <a:latin typeface="Calibri"/>
                <a:cs typeface="Calibri"/>
              </a:rPr>
              <a:t>a</a:t>
            </a:r>
            <a:r>
              <a:rPr sz="210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u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es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744872" y="741452"/>
            <a:ext cx="121412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“S</a:t>
            </a:r>
            <a:r>
              <a:rPr sz="2400" dirty="0">
                <a:latin typeface="Calibri"/>
                <a:cs typeface="Calibri"/>
              </a:rPr>
              <a:t>nap”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ll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</p:txBody>
      </p:sp>
      <p:graphicFrame>
        <p:nvGraphicFramePr>
          <p:cNvPr id="15" name="object 15"/>
          <p:cNvGraphicFramePr>
            <a:graphicFrameLocks noGrp="1"/>
          </p:cNvGraphicFramePr>
          <p:nvPr/>
        </p:nvGraphicFramePr>
        <p:xfrm>
          <a:off x="4626646" y="1961147"/>
          <a:ext cx="3329304" cy="28467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71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3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97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28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62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062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35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8433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03657"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38100">
                      <a:solidFill>
                        <a:srgbClr val="4A86E8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38100">
                      <a:solidFill>
                        <a:srgbClr val="4A86E8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38100">
                      <a:solidFill>
                        <a:srgbClr val="4A86E8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38100">
                      <a:solidFill>
                        <a:srgbClr val="4A86E8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6294"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38100">
                      <a:solidFill>
                        <a:srgbClr val="4A86E8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38100">
                      <a:solidFill>
                        <a:srgbClr val="4A86E8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38100">
                      <a:solidFill>
                        <a:srgbClr val="4A86E8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38100">
                      <a:solidFill>
                        <a:srgbClr val="4A86E8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38100">
                      <a:solidFill>
                        <a:srgbClr val="4A86E8"/>
                      </a:solidFill>
                      <a:prstDash val="solid"/>
                    </a:lnR>
                    <a:lnT w="38100">
                      <a:solidFill>
                        <a:srgbClr val="4A86E8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6294"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38100">
                      <a:solidFill>
                        <a:srgbClr val="4A86E8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38100">
                      <a:solidFill>
                        <a:srgbClr val="4A86E8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6294"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38100">
                      <a:solidFill>
                        <a:srgbClr val="4A86E8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38100">
                      <a:solidFill>
                        <a:srgbClr val="4A86E8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6293"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38100">
                      <a:solidFill>
                        <a:srgbClr val="4A86E8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38100">
                      <a:solidFill>
                        <a:srgbClr val="4A86E8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6294"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38100">
                      <a:solidFill>
                        <a:srgbClr val="4A86E8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38100">
                      <a:solidFill>
                        <a:srgbClr val="4A86E8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38100">
                      <a:solidFill>
                        <a:srgbClr val="4A86E8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38100">
                      <a:solidFill>
                        <a:srgbClr val="4A86E8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38100">
                      <a:solidFill>
                        <a:srgbClr val="4A86E8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38100">
                      <a:solidFill>
                        <a:srgbClr val="4A86E8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6198"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38100">
                      <a:solidFill>
                        <a:srgbClr val="4A86E8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38100">
                      <a:solidFill>
                        <a:srgbClr val="4A86E8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38100">
                      <a:solidFill>
                        <a:srgbClr val="4A86E8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38100">
                      <a:solidFill>
                        <a:srgbClr val="4A86E8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02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C</a:t>
            </a:r>
            <a:r>
              <a:rPr spc="-100" dirty="0"/>
              <a:t>r</a:t>
            </a:r>
            <a:r>
              <a:rPr dirty="0"/>
              <a:t>o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80" dirty="0"/>
              <a:t>F</a:t>
            </a:r>
            <a:r>
              <a:rPr spc="-25" dirty="0"/>
              <a:t>e</a:t>
            </a:r>
            <a:r>
              <a:rPr spc="-55" dirty="0"/>
              <a:t>a</a:t>
            </a:r>
            <a:r>
              <a:rPr spc="-25" dirty="0"/>
              <a:t>tu</a:t>
            </a:r>
            <a:r>
              <a:rPr spc="-80" dirty="0"/>
              <a:t>r</a:t>
            </a:r>
            <a:r>
              <a:rPr spc="-25" dirty="0"/>
              <a:t>e</a:t>
            </a:r>
            <a:r>
              <a:rPr spc="-15" dirty="0"/>
              <a:t>s:</a:t>
            </a:r>
            <a:r>
              <a:rPr dirty="0"/>
              <a:t> </a:t>
            </a:r>
            <a:r>
              <a:rPr spc="-90" dirty="0"/>
              <a:t>R</a:t>
            </a:r>
            <a:r>
              <a:rPr dirty="0"/>
              <a:t>oI</a:t>
            </a:r>
            <a:r>
              <a:rPr spc="-10" dirty="0"/>
              <a:t> </a:t>
            </a:r>
            <a:r>
              <a:rPr spc="-80" dirty="0"/>
              <a:t>P</a:t>
            </a:r>
            <a:r>
              <a:rPr dirty="0"/>
              <a:t>oo</a:t>
            </a:r>
            <a:r>
              <a:rPr spc="-10" dirty="0"/>
              <a:t>l</a:t>
            </a:r>
          </a:p>
        </p:txBody>
      </p:sp>
      <p:sp>
        <p:nvSpPr>
          <p:cNvPr id="3" name="object 3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64393" y="4925740"/>
            <a:ext cx="234378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41592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3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64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480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646481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0" y="1801130"/>
                </a:lnTo>
                <a:lnTo>
                  <a:pt x="825922" y="1594651"/>
                </a:lnTo>
                <a:lnTo>
                  <a:pt x="825922" y="206480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646482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825922" y="206480"/>
                </a:lnTo>
                <a:lnTo>
                  <a:pt x="825922" y="1594651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759404" y="3337638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5240234" y="4925739"/>
            <a:ext cx="234378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236220">
              <a:lnSpc>
                <a:spcPct val="100699"/>
              </a:lnSpc>
            </a:pP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51</a:t>
            </a:r>
            <a:r>
              <a:rPr sz="2400" spc="-15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15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1372208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821629" y="1053959"/>
            <a:ext cx="4729480" cy="901065"/>
          </a:xfrm>
          <a:custGeom>
            <a:avLst/>
            <a:gdLst/>
            <a:ahLst/>
            <a:cxnLst/>
            <a:rect l="l" t="t" r="r" b="b"/>
            <a:pathLst>
              <a:path w="4729480" h="901064">
                <a:moveTo>
                  <a:pt x="2363496" y="0"/>
                </a:moveTo>
                <a:lnTo>
                  <a:pt x="2253077" y="1291"/>
                </a:lnTo>
                <a:lnTo>
                  <a:pt x="2142882" y="5105"/>
                </a:lnTo>
                <a:lnTo>
                  <a:pt x="2033125" y="11358"/>
                </a:lnTo>
                <a:lnTo>
                  <a:pt x="1924018" y="19970"/>
                </a:lnTo>
                <a:lnTo>
                  <a:pt x="1815774" y="30861"/>
                </a:lnTo>
                <a:lnTo>
                  <a:pt x="1708611" y="43947"/>
                </a:lnTo>
                <a:lnTo>
                  <a:pt x="1602738" y="59147"/>
                </a:lnTo>
                <a:lnTo>
                  <a:pt x="1498372" y="76382"/>
                </a:lnTo>
                <a:lnTo>
                  <a:pt x="1395724" y="95572"/>
                </a:lnTo>
                <a:lnTo>
                  <a:pt x="1295010" y="116634"/>
                </a:lnTo>
                <a:lnTo>
                  <a:pt x="1196440" y="139490"/>
                </a:lnTo>
                <a:lnTo>
                  <a:pt x="1100230" y="164057"/>
                </a:lnTo>
                <a:lnTo>
                  <a:pt x="1006591" y="190258"/>
                </a:lnTo>
                <a:lnTo>
                  <a:pt x="915737" y="218013"/>
                </a:lnTo>
                <a:lnTo>
                  <a:pt x="827879" y="247241"/>
                </a:lnTo>
                <a:lnTo>
                  <a:pt x="743230" y="277867"/>
                </a:lnTo>
                <a:lnTo>
                  <a:pt x="662002" y="309810"/>
                </a:lnTo>
                <a:lnTo>
                  <a:pt x="584407" y="342996"/>
                </a:lnTo>
                <a:lnTo>
                  <a:pt x="510651" y="377348"/>
                </a:lnTo>
                <a:lnTo>
                  <a:pt x="440950" y="412793"/>
                </a:lnTo>
                <a:lnTo>
                  <a:pt x="375509" y="449261"/>
                </a:lnTo>
                <a:lnTo>
                  <a:pt x="314539" y="486683"/>
                </a:lnTo>
                <a:lnTo>
                  <a:pt x="258250" y="524993"/>
                </a:lnTo>
                <a:lnTo>
                  <a:pt x="206851" y="564136"/>
                </a:lnTo>
                <a:lnTo>
                  <a:pt x="160555" y="604058"/>
                </a:lnTo>
                <a:lnTo>
                  <a:pt x="119584" y="644716"/>
                </a:lnTo>
                <a:lnTo>
                  <a:pt x="84166" y="686075"/>
                </a:lnTo>
                <a:lnTo>
                  <a:pt x="54551" y="728099"/>
                </a:lnTo>
                <a:lnTo>
                  <a:pt x="31200" y="770314"/>
                </a:lnTo>
                <a:lnTo>
                  <a:pt x="14006" y="813447"/>
                </a:lnTo>
                <a:lnTo>
                  <a:pt x="3500" y="857031"/>
                </a:lnTo>
                <a:lnTo>
                  <a:pt x="0" y="899703"/>
                </a:lnTo>
                <a:lnTo>
                  <a:pt x="28550" y="900880"/>
                </a:lnTo>
                <a:lnTo>
                  <a:pt x="29406" y="880116"/>
                </a:lnTo>
                <a:lnTo>
                  <a:pt x="31861" y="860516"/>
                </a:lnTo>
                <a:lnTo>
                  <a:pt x="41502" y="821226"/>
                </a:lnTo>
                <a:lnTo>
                  <a:pt x="57362" y="781809"/>
                </a:lnTo>
                <a:lnTo>
                  <a:pt x="79538" y="741961"/>
                </a:lnTo>
                <a:lnTo>
                  <a:pt x="107496" y="702574"/>
                </a:lnTo>
                <a:lnTo>
                  <a:pt x="141267" y="663328"/>
                </a:lnTo>
                <a:lnTo>
                  <a:pt x="180667" y="624358"/>
                </a:lnTo>
                <a:lnTo>
                  <a:pt x="225499" y="585787"/>
                </a:lnTo>
                <a:lnTo>
                  <a:pt x="275553" y="547734"/>
                </a:lnTo>
                <a:lnTo>
                  <a:pt x="330610" y="510310"/>
                </a:lnTo>
                <a:lnTo>
                  <a:pt x="390451" y="473618"/>
                </a:lnTo>
                <a:lnTo>
                  <a:pt x="454855" y="437757"/>
                </a:lnTo>
                <a:lnTo>
                  <a:pt x="523601" y="402821"/>
                </a:lnTo>
                <a:lnTo>
                  <a:pt x="596468" y="368900"/>
                </a:lnTo>
                <a:lnTo>
                  <a:pt x="673237" y="336083"/>
                </a:lnTo>
                <a:lnTo>
                  <a:pt x="753686" y="304459"/>
                </a:lnTo>
                <a:lnTo>
                  <a:pt x="837599" y="274112"/>
                </a:lnTo>
                <a:lnTo>
                  <a:pt x="924755" y="245126"/>
                </a:lnTo>
                <a:lnTo>
                  <a:pt x="1014938" y="217586"/>
                </a:lnTo>
                <a:lnTo>
                  <a:pt x="1107928" y="191575"/>
                </a:lnTo>
                <a:lnTo>
                  <a:pt x="1203509" y="167176"/>
                </a:lnTo>
                <a:lnTo>
                  <a:pt x="1301462" y="144471"/>
                </a:lnTo>
                <a:lnTo>
                  <a:pt x="1401573" y="123543"/>
                </a:lnTo>
                <a:lnTo>
                  <a:pt x="1503622" y="104471"/>
                </a:lnTo>
                <a:lnTo>
                  <a:pt x="1607394" y="87341"/>
                </a:lnTo>
                <a:lnTo>
                  <a:pt x="1712671" y="72231"/>
                </a:lnTo>
                <a:lnTo>
                  <a:pt x="1819238" y="59225"/>
                </a:lnTo>
                <a:lnTo>
                  <a:pt x="1926877" y="48403"/>
                </a:lnTo>
                <a:lnTo>
                  <a:pt x="2035373" y="39844"/>
                </a:lnTo>
                <a:lnTo>
                  <a:pt x="2144506" y="33634"/>
                </a:lnTo>
                <a:lnTo>
                  <a:pt x="2254065" y="29850"/>
                </a:lnTo>
                <a:lnTo>
                  <a:pt x="2363830" y="28573"/>
                </a:lnTo>
                <a:lnTo>
                  <a:pt x="2979305" y="28573"/>
                </a:lnTo>
                <a:lnTo>
                  <a:pt x="2910865" y="22478"/>
                </a:lnTo>
                <a:lnTo>
                  <a:pt x="2802700" y="14542"/>
                </a:lnTo>
                <a:lnTo>
                  <a:pt x="2693671" y="8267"/>
                </a:lnTo>
                <a:lnTo>
                  <a:pt x="2583991" y="3712"/>
                </a:lnTo>
                <a:lnTo>
                  <a:pt x="2473876" y="937"/>
                </a:lnTo>
                <a:lnTo>
                  <a:pt x="2363496" y="0"/>
                </a:lnTo>
                <a:close/>
              </a:path>
              <a:path w="4729480" h="901064">
                <a:moveTo>
                  <a:pt x="2979305" y="28573"/>
                </a:moveTo>
                <a:lnTo>
                  <a:pt x="2363830" y="28573"/>
                </a:lnTo>
                <a:lnTo>
                  <a:pt x="2473633" y="29510"/>
                </a:lnTo>
                <a:lnTo>
                  <a:pt x="2583271" y="32278"/>
                </a:lnTo>
                <a:lnTo>
                  <a:pt x="2692485" y="36818"/>
                </a:lnTo>
                <a:lnTo>
                  <a:pt x="2801058" y="43070"/>
                </a:lnTo>
                <a:lnTo>
                  <a:pt x="2908774" y="50977"/>
                </a:lnTo>
                <a:lnTo>
                  <a:pt x="3015418" y="60478"/>
                </a:lnTo>
                <a:lnTo>
                  <a:pt x="3120772" y="71514"/>
                </a:lnTo>
                <a:lnTo>
                  <a:pt x="3224620" y="84028"/>
                </a:lnTo>
                <a:lnTo>
                  <a:pt x="3326747" y="97957"/>
                </a:lnTo>
                <a:lnTo>
                  <a:pt x="3426934" y="113244"/>
                </a:lnTo>
                <a:lnTo>
                  <a:pt x="3524968" y="129829"/>
                </a:lnTo>
                <a:lnTo>
                  <a:pt x="3620630" y="147651"/>
                </a:lnTo>
                <a:lnTo>
                  <a:pt x="3713704" y="166653"/>
                </a:lnTo>
                <a:lnTo>
                  <a:pt x="3803972" y="186772"/>
                </a:lnTo>
                <a:lnTo>
                  <a:pt x="3891217" y="207948"/>
                </a:lnTo>
                <a:lnTo>
                  <a:pt x="3975221" y="230122"/>
                </a:lnTo>
                <a:lnTo>
                  <a:pt x="4055766" y="253232"/>
                </a:lnTo>
                <a:lnTo>
                  <a:pt x="4132634" y="277218"/>
                </a:lnTo>
                <a:lnTo>
                  <a:pt x="4205603" y="302013"/>
                </a:lnTo>
                <a:lnTo>
                  <a:pt x="4274454" y="327558"/>
                </a:lnTo>
                <a:lnTo>
                  <a:pt x="4338966" y="353785"/>
                </a:lnTo>
                <a:lnTo>
                  <a:pt x="4398914" y="380629"/>
                </a:lnTo>
                <a:lnTo>
                  <a:pt x="4454072" y="408015"/>
                </a:lnTo>
                <a:lnTo>
                  <a:pt x="4504216" y="435871"/>
                </a:lnTo>
                <a:lnTo>
                  <a:pt x="4549112" y="464112"/>
                </a:lnTo>
                <a:lnTo>
                  <a:pt x="4588530" y="492645"/>
                </a:lnTo>
                <a:lnTo>
                  <a:pt x="4622242" y="521357"/>
                </a:lnTo>
                <a:lnTo>
                  <a:pt x="4650022" y="550117"/>
                </a:lnTo>
                <a:lnTo>
                  <a:pt x="4673070" y="583289"/>
                </a:lnTo>
                <a:lnTo>
                  <a:pt x="4647195" y="591118"/>
                </a:lnTo>
                <a:lnTo>
                  <a:pt x="4713051" y="660754"/>
                </a:lnTo>
                <a:lnTo>
                  <a:pt x="4727757" y="574968"/>
                </a:lnTo>
                <a:lnTo>
                  <a:pt x="4700563" y="574968"/>
                </a:lnTo>
                <a:lnTo>
                  <a:pt x="4695758" y="563481"/>
                </a:lnTo>
                <a:lnTo>
                  <a:pt x="4670541" y="530230"/>
                </a:lnTo>
                <a:lnTo>
                  <a:pt x="4640748" y="499586"/>
                </a:lnTo>
                <a:lnTo>
                  <a:pt x="4605271" y="469487"/>
                </a:lnTo>
                <a:lnTo>
                  <a:pt x="4564317" y="439919"/>
                </a:lnTo>
                <a:lnTo>
                  <a:pt x="4518085" y="410889"/>
                </a:lnTo>
                <a:lnTo>
                  <a:pt x="4466776" y="382419"/>
                </a:lnTo>
                <a:lnTo>
                  <a:pt x="4410588" y="354547"/>
                </a:lnTo>
                <a:lnTo>
                  <a:pt x="4349725" y="327313"/>
                </a:lnTo>
                <a:lnTo>
                  <a:pt x="4284393" y="300766"/>
                </a:lnTo>
                <a:lnTo>
                  <a:pt x="4214795" y="274957"/>
                </a:lnTo>
                <a:lnTo>
                  <a:pt x="4141143" y="249939"/>
                </a:lnTo>
                <a:lnTo>
                  <a:pt x="4063646" y="225766"/>
                </a:lnTo>
                <a:lnTo>
                  <a:pt x="3982512" y="202493"/>
                </a:lnTo>
                <a:lnTo>
                  <a:pt x="3897956" y="180179"/>
                </a:lnTo>
                <a:lnTo>
                  <a:pt x="3810187" y="158880"/>
                </a:lnTo>
                <a:lnTo>
                  <a:pt x="3719419" y="138654"/>
                </a:lnTo>
                <a:lnTo>
                  <a:pt x="3625863" y="119560"/>
                </a:lnTo>
                <a:lnTo>
                  <a:pt x="3529735" y="101654"/>
                </a:lnTo>
                <a:lnTo>
                  <a:pt x="3431245" y="84996"/>
                </a:lnTo>
                <a:lnTo>
                  <a:pt x="3330608" y="69644"/>
                </a:lnTo>
                <a:lnTo>
                  <a:pt x="3228037" y="55657"/>
                </a:lnTo>
                <a:lnTo>
                  <a:pt x="3123747" y="43094"/>
                </a:lnTo>
                <a:lnTo>
                  <a:pt x="3017953" y="32015"/>
                </a:lnTo>
                <a:lnTo>
                  <a:pt x="2979305" y="28573"/>
                </a:lnTo>
                <a:close/>
              </a:path>
              <a:path w="4729480" h="901064">
                <a:moveTo>
                  <a:pt x="4729245" y="566287"/>
                </a:moveTo>
                <a:lnTo>
                  <a:pt x="4700563" y="574968"/>
                </a:lnTo>
                <a:lnTo>
                  <a:pt x="4727757" y="574968"/>
                </a:lnTo>
                <a:lnTo>
                  <a:pt x="4729245" y="566287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109168" y="6176453"/>
            <a:ext cx="1912620" cy="16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</a:t>
            </a:r>
            <a:r>
              <a:rPr sz="1050" spc="-5" dirty="0">
                <a:latin typeface="Calibri"/>
                <a:cs typeface="Calibri"/>
              </a:rPr>
              <a:t>F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R-C</a:t>
            </a:r>
            <a:r>
              <a:rPr sz="1050" dirty="0">
                <a:latin typeface="Calibri"/>
                <a:cs typeface="Calibri"/>
              </a:rPr>
              <a:t>NN”,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-10" dirty="0">
                <a:latin typeface="Calibri"/>
                <a:cs typeface="Calibri"/>
              </a:rPr>
              <a:t>ICC</a:t>
            </a:r>
            <a:r>
              <a:rPr sz="1050" spc="5" dirty="0">
                <a:latin typeface="Calibri"/>
                <a:cs typeface="Calibri"/>
              </a:rPr>
              <a:t>V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2015.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20" name="object 2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21" name="object 2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75</a:t>
            </a:fld>
            <a:endParaRPr spc="-15" dirty="0"/>
          </a:p>
        </p:txBody>
      </p:sp>
      <p:sp>
        <p:nvSpPr>
          <p:cNvPr id="22" name="object 22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16" name="object 16"/>
          <p:cNvSpPr txBox="1"/>
          <p:nvPr/>
        </p:nvSpPr>
        <p:spPr>
          <a:xfrm>
            <a:off x="3000980" y="1307001"/>
            <a:ext cx="1823720" cy="596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1899"/>
              </a:lnSpc>
            </a:pPr>
            <a:r>
              <a:rPr sz="2100" spc="5" dirty="0">
                <a:latin typeface="Calibri"/>
                <a:cs typeface="Calibri"/>
              </a:rPr>
              <a:t>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oje</a:t>
            </a:r>
            <a:r>
              <a:rPr sz="2100" dirty="0">
                <a:latin typeface="Calibri"/>
                <a:cs typeface="Calibri"/>
              </a:rPr>
              <a:t>c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oposal o</a:t>
            </a:r>
            <a:r>
              <a:rPr sz="2100" spc="-5" dirty="0">
                <a:latin typeface="Calibri"/>
                <a:cs typeface="Calibri"/>
              </a:rPr>
              <a:t>n</a:t>
            </a:r>
            <a:r>
              <a:rPr sz="2100" spc="-2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o </a:t>
            </a:r>
            <a:r>
              <a:rPr sz="2100" spc="-5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spc="-10" dirty="0">
                <a:latin typeface="Calibri"/>
                <a:cs typeface="Calibri"/>
              </a:rPr>
              <a:t>a</a:t>
            </a:r>
            <a:r>
              <a:rPr sz="210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u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es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744872" y="741452"/>
            <a:ext cx="121412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“S</a:t>
            </a:r>
            <a:r>
              <a:rPr sz="2400" dirty="0">
                <a:latin typeface="Calibri"/>
                <a:cs typeface="Calibri"/>
              </a:rPr>
              <a:t>nap”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ll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8434564" y="517338"/>
            <a:ext cx="2129155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5" dirty="0">
                <a:latin typeface="Calibri"/>
                <a:cs typeface="Calibri"/>
              </a:rPr>
              <a:t>D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v</a:t>
            </a:r>
            <a:r>
              <a:rPr sz="2400" dirty="0">
                <a:latin typeface="Calibri"/>
                <a:cs typeface="Calibri"/>
              </a:rPr>
              <a:t>id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2x2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)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q</a:t>
            </a:r>
            <a:r>
              <a:rPr sz="2400" dirty="0">
                <a:latin typeface="Calibri"/>
                <a:cs typeface="Calibri"/>
              </a:rPr>
              <a:t>ual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</a:t>
            </a:r>
            <a:endParaRPr sz="2400">
              <a:latin typeface="Calibri"/>
              <a:cs typeface="Calibri"/>
            </a:endParaRPr>
          </a:p>
        </p:txBody>
      </p:sp>
      <p:graphicFrame>
        <p:nvGraphicFramePr>
          <p:cNvPr id="15" name="object 15"/>
          <p:cNvGraphicFramePr>
            <a:graphicFrameLocks noGrp="1"/>
          </p:cNvGraphicFramePr>
          <p:nvPr/>
        </p:nvGraphicFramePr>
        <p:xfrm>
          <a:off x="4626646" y="1961147"/>
          <a:ext cx="3329304" cy="28467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71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3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97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28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62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062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35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8433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03657"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38100">
                      <a:solidFill>
                        <a:srgbClr val="4A86E8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38100">
                      <a:solidFill>
                        <a:srgbClr val="4A86E8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38100">
                      <a:solidFill>
                        <a:srgbClr val="4A86E8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38100">
                      <a:solidFill>
                        <a:srgbClr val="4A86E8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6294"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38100">
                      <a:solidFill>
                        <a:srgbClr val="4A86E8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38100">
                      <a:solidFill>
                        <a:srgbClr val="4A86E8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28576">
                      <a:solidFill>
                        <a:srgbClr val="4A86E8"/>
                      </a:solidFill>
                      <a:prstDash val="solid"/>
                    </a:lnR>
                    <a:lnT w="38100">
                      <a:solidFill>
                        <a:srgbClr val="4A86E8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28576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38100">
                      <a:solidFill>
                        <a:srgbClr val="4A86E8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38100">
                      <a:solidFill>
                        <a:srgbClr val="4A86E8"/>
                      </a:solidFill>
                      <a:prstDash val="solid"/>
                    </a:lnR>
                    <a:lnT w="38100">
                      <a:solidFill>
                        <a:srgbClr val="4A86E8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6294"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38100">
                      <a:solidFill>
                        <a:srgbClr val="4A86E8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28576">
                      <a:solidFill>
                        <a:srgbClr val="4A86E8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28576">
                      <a:solidFill>
                        <a:srgbClr val="4A86E8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28576">
                      <a:solidFill>
                        <a:srgbClr val="4A86E8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28576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28576">
                      <a:solidFill>
                        <a:srgbClr val="4A86E8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38100">
                      <a:solidFill>
                        <a:srgbClr val="4A86E8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28576">
                      <a:solidFill>
                        <a:srgbClr val="4A86E8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6294"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38100">
                      <a:solidFill>
                        <a:srgbClr val="4A86E8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28576">
                      <a:solidFill>
                        <a:srgbClr val="4A86E8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28576">
                      <a:solidFill>
                        <a:srgbClr val="4A86E8"/>
                      </a:solidFill>
                      <a:prstDash val="solid"/>
                    </a:lnR>
                    <a:lnT w="28576">
                      <a:solidFill>
                        <a:srgbClr val="4A86E8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28576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28576">
                      <a:solidFill>
                        <a:srgbClr val="4A86E8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38100">
                      <a:solidFill>
                        <a:srgbClr val="4A86E8"/>
                      </a:solidFill>
                      <a:prstDash val="solid"/>
                    </a:lnR>
                    <a:lnT w="28576">
                      <a:solidFill>
                        <a:srgbClr val="4A86E8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6293"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38100">
                      <a:solidFill>
                        <a:srgbClr val="4A86E8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28576">
                      <a:solidFill>
                        <a:srgbClr val="4A86E8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28576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38100">
                      <a:solidFill>
                        <a:srgbClr val="4A86E8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6294"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38100">
                      <a:solidFill>
                        <a:srgbClr val="4A86E8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38100">
                      <a:solidFill>
                        <a:srgbClr val="4A86E8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28576">
                      <a:solidFill>
                        <a:srgbClr val="4A86E8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38100">
                      <a:solidFill>
                        <a:srgbClr val="4A86E8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28576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38100">
                      <a:solidFill>
                        <a:srgbClr val="4A86E8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38100">
                      <a:solidFill>
                        <a:srgbClr val="4A86E8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38100">
                      <a:solidFill>
                        <a:srgbClr val="4A86E8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38100">
                      <a:solidFill>
                        <a:srgbClr val="4A86E8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6198"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38100">
                      <a:solidFill>
                        <a:srgbClr val="4A86E8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38100">
                      <a:solidFill>
                        <a:srgbClr val="4A86E8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38100">
                      <a:solidFill>
                        <a:srgbClr val="4A86E8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38100">
                      <a:solidFill>
                        <a:srgbClr val="4A86E8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02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C</a:t>
            </a:r>
            <a:r>
              <a:rPr spc="-100" dirty="0"/>
              <a:t>r</a:t>
            </a:r>
            <a:r>
              <a:rPr dirty="0"/>
              <a:t>o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80" dirty="0"/>
              <a:t>F</a:t>
            </a:r>
            <a:r>
              <a:rPr spc="-25" dirty="0"/>
              <a:t>e</a:t>
            </a:r>
            <a:r>
              <a:rPr spc="-55" dirty="0"/>
              <a:t>a</a:t>
            </a:r>
            <a:r>
              <a:rPr spc="-25" dirty="0"/>
              <a:t>tu</a:t>
            </a:r>
            <a:r>
              <a:rPr spc="-80" dirty="0"/>
              <a:t>r</a:t>
            </a:r>
            <a:r>
              <a:rPr spc="-25" dirty="0"/>
              <a:t>e</a:t>
            </a:r>
            <a:r>
              <a:rPr spc="-15" dirty="0"/>
              <a:t>s:</a:t>
            </a:r>
            <a:r>
              <a:rPr dirty="0"/>
              <a:t> </a:t>
            </a:r>
            <a:r>
              <a:rPr spc="-90" dirty="0"/>
              <a:t>R</a:t>
            </a:r>
            <a:r>
              <a:rPr dirty="0"/>
              <a:t>oI</a:t>
            </a:r>
            <a:r>
              <a:rPr spc="-10" dirty="0"/>
              <a:t> </a:t>
            </a:r>
            <a:r>
              <a:rPr spc="-80" dirty="0"/>
              <a:t>P</a:t>
            </a:r>
            <a:r>
              <a:rPr dirty="0"/>
              <a:t>oo</a:t>
            </a:r>
            <a:r>
              <a:rPr spc="-10" dirty="0"/>
              <a:t>l</a:t>
            </a:r>
          </a:p>
        </p:txBody>
      </p:sp>
      <p:sp>
        <p:nvSpPr>
          <p:cNvPr id="3" name="object 3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646481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0" y="1801130"/>
                </a:lnTo>
                <a:lnTo>
                  <a:pt x="825922" y="1594651"/>
                </a:lnTo>
                <a:lnTo>
                  <a:pt x="825922" y="206480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646482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825922" y="206480"/>
                </a:lnTo>
                <a:lnTo>
                  <a:pt x="825922" y="1594651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759404" y="3337638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631409" y="1961147"/>
            <a:ext cx="3314700" cy="2841625"/>
          </a:xfrm>
          <a:custGeom>
            <a:avLst/>
            <a:gdLst/>
            <a:ahLst/>
            <a:cxnLst/>
            <a:rect l="l" t="t" r="r" b="b"/>
            <a:pathLst>
              <a:path w="3314700" h="2841625">
                <a:moveTo>
                  <a:pt x="0" y="0"/>
                </a:moveTo>
                <a:lnTo>
                  <a:pt x="3314405" y="0"/>
                </a:lnTo>
                <a:lnTo>
                  <a:pt x="3314405" y="2841327"/>
                </a:lnTo>
                <a:lnTo>
                  <a:pt x="0" y="2841327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945814" y="1961148"/>
            <a:ext cx="0" cy="2841625"/>
          </a:xfrm>
          <a:custGeom>
            <a:avLst/>
            <a:gdLst/>
            <a:ahLst/>
            <a:cxnLst/>
            <a:rect l="l" t="t" r="r" b="b"/>
            <a:pathLst>
              <a:path h="2841625">
                <a:moveTo>
                  <a:pt x="0" y="0"/>
                </a:moveTo>
                <a:lnTo>
                  <a:pt x="0" y="2841327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038553" y="1954250"/>
            <a:ext cx="0" cy="2827020"/>
          </a:xfrm>
          <a:custGeom>
            <a:avLst/>
            <a:gdLst/>
            <a:ahLst/>
            <a:cxnLst/>
            <a:rect l="l" t="t" r="r" b="b"/>
            <a:pathLst>
              <a:path h="2827020">
                <a:moveTo>
                  <a:pt x="0" y="0"/>
                </a:moveTo>
                <a:lnTo>
                  <a:pt x="1" y="2826864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631425" y="4396276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45394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860239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266534" y="1959715"/>
            <a:ext cx="0" cy="424180"/>
          </a:xfrm>
          <a:custGeom>
            <a:avLst/>
            <a:gdLst/>
            <a:ahLst/>
            <a:cxnLst/>
            <a:rect l="l" t="t" r="r" b="b"/>
            <a:pathLst>
              <a:path h="424180">
                <a:moveTo>
                  <a:pt x="0" y="424019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266535" y="3166704"/>
            <a:ext cx="0" cy="32384"/>
          </a:xfrm>
          <a:custGeom>
            <a:avLst/>
            <a:gdLst/>
            <a:ahLst/>
            <a:cxnLst/>
            <a:rect l="l" t="t" r="r" b="b"/>
            <a:pathLst>
              <a:path h="32385">
                <a:moveTo>
                  <a:pt x="0" y="31807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266535" y="4399887"/>
            <a:ext cx="0" cy="403225"/>
          </a:xfrm>
          <a:custGeom>
            <a:avLst/>
            <a:gdLst/>
            <a:ahLst/>
            <a:cxnLst/>
            <a:rect l="l" t="t" r="r" b="b"/>
            <a:pathLst>
              <a:path h="403225">
                <a:moveTo>
                  <a:pt x="0" y="402687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672827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079122" y="1959715"/>
            <a:ext cx="0" cy="420370"/>
          </a:xfrm>
          <a:custGeom>
            <a:avLst/>
            <a:gdLst/>
            <a:ahLst/>
            <a:cxnLst/>
            <a:rect l="l" t="t" r="r" b="b"/>
            <a:pathLst>
              <a:path h="420369">
                <a:moveTo>
                  <a:pt x="0" y="420140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7079122" y="3162823"/>
            <a:ext cx="0" cy="40640"/>
          </a:xfrm>
          <a:custGeom>
            <a:avLst/>
            <a:gdLst/>
            <a:ahLst/>
            <a:cxnLst/>
            <a:rect l="l" t="t" r="r" b="b"/>
            <a:pathLst>
              <a:path h="40639">
                <a:moveTo>
                  <a:pt x="0" y="40531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7079122" y="4404731"/>
            <a:ext cx="0" cy="398145"/>
          </a:xfrm>
          <a:custGeom>
            <a:avLst/>
            <a:gdLst/>
            <a:ahLst/>
            <a:cxnLst/>
            <a:rect l="l" t="t" r="r" b="b"/>
            <a:pathLst>
              <a:path h="398145">
                <a:moveTo>
                  <a:pt x="0" y="397843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748541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7455974" y="3989982"/>
            <a:ext cx="493395" cy="0"/>
          </a:xfrm>
          <a:custGeom>
            <a:avLst/>
            <a:gdLst/>
            <a:ahLst/>
            <a:cxnLst/>
            <a:rect l="l" t="t" r="r" b="b"/>
            <a:pathLst>
              <a:path w="493395">
                <a:moveTo>
                  <a:pt x="0" y="0"/>
                </a:moveTo>
                <a:lnTo>
                  <a:pt x="493387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6648187" y="3989982"/>
            <a:ext cx="36830" cy="0"/>
          </a:xfrm>
          <a:custGeom>
            <a:avLst/>
            <a:gdLst/>
            <a:ahLst/>
            <a:cxnLst/>
            <a:rect l="l" t="t" r="r" b="b"/>
            <a:pathLst>
              <a:path w="36829">
                <a:moveTo>
                  <a:pt x="0" y="0"/>
                </a:moveTo>
                <a:lnTo>
                  <a:pt x="36808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631425" y="3989982"/>
            <a:ext cx="1245870" cy="0"/>
          </a:xfrm>
          <a:custGeom>
            <a:avLst/>
            <a:gdLst/>
            <a:ahLst/>
            <a:cxnLst/>
            <a:rect l="l" t="t" r="r" b="b"/>
            <a:pathLst>
              <a:path w="1245870">
                <a:moveTo>
                  <a:pt x="0" y="0"/>
                </a:moveTo>
                <a:lnTo>
                  <a:pt x="1245782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7455974" y="3583689"/>
            <a:ext cx="493395" cy="0"/>
          </a:xfrm>
          <a:custGeom>
            <a:avLst/>
            <a:gdLst/>
            <a:ahLst/>
            <a:cxnLst/>
            <a:rect l="l" t="t" r="r" b="b"/>
            <a:pathLst>
              <a:path w="493395">
                <a:moveTo>
                  <a:pt x="0" y="0"/>
                </a:moveTo>
                <a:lnTo>
                  <a:pt x="493387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648187" y="3583689"/>
            <a:ext cx="36830" cy="0"/>
          </a:xfrm>
          <a:custGeom>
            <a:avLst/>
            <a:gdLst/>
            <a:ahLst/>
            <a:cxnLst/>
            <a:rect l="l" t="t" r="r" b="b"/>
            <a:pathLst>
              <a:path w="36829">
                <a:moveTo>
                  <a:pt x="0" y="0"/>
                </a:moveTo>
                <a:lnTo>
                  <a:pt x="36808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4631425" y="3583689"/>
            <a:ext cx="1245870" cy="0"/>
          </a:xfrm>
          <a:custGeom>
            <a:avLst/>
            <a:gdLst/>
            <a:ahLst/>
            <a:cxnLst/>
            <a:rect l="l" t="t" r="r" b="b"/>
            <a:pathLst>
              <a:path w="1245870">
                <a:moveTo>
                  <a:pt x="0" y="0"/>
                </a:moveTo>
                <a:lnTo>
                  <a:pt x="1245782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4631425" y="317739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7449015" y="2771099"/>
            <a:ext cx="500380" cy="0"/>
          </a:xfrm>
          <a:custGeom>
            <a:avLst/>
            <a:gdLst/>
            <a:ahLst/>
            <a:cxnLst/>
            <a:rect l="l" t="t" r="r" b="b"/>
            <a:pathLst>
              <a:path w="500379">
                <a:moveTo>
                  <a:pt x="0" y="0"/>
                </a:moveTo>
                <a:lnTo>
                  <a:pt x="500347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6655667" y="2771099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0" y="0"/>
                </a:moveTo>
                <a:lnTo>
                  <a:pt x="22368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4631425" y="2771099"/>
            <a:ext cx="1226820" cy="0"/>
          </a:xfrm>
          <a:custGeom>
            <a:avLst/>
            <a:gdLst/>
            <a:ahLst/>
            <a:cxnLst/>
            <a:rect l="l" t="t" r="r" b="b"/>
            <a:pathLst>
              <a:path w="1226820">
                <a:moveTo>
                  <a:pt x="0" y="0"/>
                </a:moveTo>
                <a:lnTo>
                  <a:pt x="1226386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4631425" y="236480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372208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821629" y="1053959"/>
            <a:ext cx="4729480" cy="901065"/>
          </a:xfrm>
          <a:custGeom>
            <a:avLst/>
            <a:gdLst/>
            <a:ahLst/>
            <a:cxnLst/>
            <a:rect l="l" t="t" r="r" b="b"/>
            <a:pathLst>
              <a:path w="4729480" h="901064">
                <a:moveTo>
                  <a:pt x="2363496" y="0"/>
                </a:moveTo>
                <a:lnTo>
                  <a:pt x="2253077" y="1291"/>
                </a:lnTo>
                <a:lnTo>
                  <a:pt x="2142882" y="5105"/>
                </a:lnTo>
                <a:lnTo>
                  <a:pt x="2033125" y="11358"/>
                </a:lnTo>
                <a:lnTo>
                  <a:pt x="1924018" y="19970"/>
                </a:lnTo>
                <a:lnTo>
                  <a:pt x="1815774" y="30861"/>
                </a:lnTo>
                <a:lnTo>
                  <a:pt x="1708611" y="43947"/>
                </a:lnTo>
                <a:lnTo>
                  <a:pt x="1602738" y="59147"/>
                </a:lnTo>
                <a:lnTo>
                  <a:pt x="1498372" y="76382"/>
                </a:lnTo>
                <a:lnTo>
                  <a:pt x="1395724" y="95572"/>
                </a:lnTo>
                <a:lnTo>
                  <a:pt x="1295010" y="116634"/>
                </a:lnTo>
                <a:lnTo>
                  <a:pt x="1196440" y="139490"/>
                </a:lnTo>
                <a:lnTo>
                  <a:pt x="1100230" y="164057"/>
                </a:lnTo>
                <a:lnTo>
                  <a:pt x="1006591" y="190258"/>
                </a:lnTo>
                <a:lnTo>
                  <a:pt x="915737" y="218013"/>
                </a:lnTo>
                <a:lnTo>
                  <a:pt x="827879" y="247241"/>
                </a:lnTo>
                <a:lnTo>
                  <a:pt x="743230" y="277867"/>
                </a:lnTo>
                <a:lnTo>
                  <a:pt x="662002" y="309810"/>
                </a:lnTo>
                <a:lnTo>
                  <a:pt x="584407" y="342996"/>
                </a:lnTo>
                <a:lnTo>
                  <a:pt x="510651" y="377348"/>
                </a:lnTo>
                <a:lnTo>
                  <a:pt x="440950" y="412793"/>
                </a:lnTo>
                <a:lnTo>
                  <a:pt x="375509" y="449261"/>
                </a:lnTo>
                <a:lnTo>
                  <a:pt x="314539" y="486683"/>
                </a:lnTo>
                <a:lnTo>
                  <a:pt x="258250" y="524993"/>
                </a:lnTo>
                <a:lnTo>
                  <a:pt x="206851" y="564136"/>
                </a:lnTo>
                <a:lnTo>
                  <a:pt x="160555" y="604058"/>
                </a:lnTo>
                <a:lnTo>
                  <a:pt x="119584" y="644716"/>
                </a:lnTo>
                <a:lnTo>
                  <a:pt x="84166" y="686075"/>
                </a:lnTo>
                <a:lnTo>
                  <a:pt x="54551" y="728099"/>
                </a:lnTo>
                <a:lnTo>
                  <a:pt x="31200" y="770314"/>
                </a:lnTo>
                <a:lnTo>
                  <a:pt x="14006" y="813447"/>
                </a:lnTo>
                <a:lnTo>
                  <a:pt x="3500" y="857031"/>
                </a:lnTo>
                <a:lnTo>
                  <a:pt x="0" y="899703"/>
                </a:lnTo>
                <a:lnTo>
                  <a:pt x="28550" y="900880"/>
                </a:lnTo>
                <a:lnTo>
                  <a:pt x="29406" y="880116"/>
                </a:lnTo>
                <a:lnTo>
                  <a:pt x="31861" y="860516"/>
                </a:lnTo>
                <a:lnTo>
                  <a:pt x="41502" y="821226"/>
                </a:lnTo>
                <a:lnTo>
                  <a:pt x="57362" y="781809"/>
                </a:lnTo>
                <a:lnTo>
                  <a:pt x="79538" y="741961"/>
                </a:lnTo>
                <a:lnTo>
                  <a:pt x="107496" y="702574"/>
                </a:lnTo>
                <a:lnTo>
                  <a:pt x="141267" y="663328"/>
                </a:lnTo>
                <a:lnTo>
                  <a:pt x="180667" y="624358"/>
                </a:lnTo>
                <a:lnTo>
                  <a:pt x="225499" y="585787"/>
                </a:lnTo>
                <a:lnTo>
                  <a:pt x="275553" y="547734"/>
                </a:lnTo>
                <a:lnTo>
                  <a:pt x="330610" y="510310"/>
                </a:lnTo>
                <a:lnTo>
                  <a:pt x="390451" y="473618"/>
                </a:lnTo>
                <a:lnTo>
                  <a:pt x="454855" y="437757"/>
                </a:lnTo>
                <a:lnTo>
                  <a:pt x="523601" y="402821"/>
                </a:lnTo>
                <a:lnTo>
                  <a:pt x="596468" y="368900"/>
                </a:lnTo>
                <a:lnTo>
                  <a:pt x="673237" y="336083"/>
                </a:lnTo>
                <a:lnTo>
                  <a:pt x="753686" y="304459"/>
                </a:lnTo>
                <a:lnTo>
                  <a:pt x="837599" y="274112"/>
                </a:lnTo>
                <a:lnTo>
                  <a:pt x="924755" y="245126"/>
                </a:lnTo>
                <a:lnTo>
                  <a:pt x="1014938" y="217586"/>
                </a:lnTo>
                <a:lnTo>
                  <a:pt x="1107928" y="191575"/>
                </a:lnTo>
                <a:lnTo>
                  <a:pt x="1203509" y="167176"/>
                </a:lnTo>
                <a:lnTo>
                  <a:pt x="1301462" y="144471"/>
                </a:lnTo>
                <a:lnTo>
                  <a:pt x="1401573" y="123543"/>
                </a:lnTo>
                <a:lnTo>
                  <a:pt x="1503622" y="104471"/>
                </a:lnTo>
                <a:lnTo>
                  <a:pt x="1607394" y="87341"/>
                </a:lnTo>
                <a:lnTo>
                  <a:pt x="1712671" y="72231"/>
                </a:lnTo>
                <a:lnTo>
                  <a:pt x="1819238" y="59225"/>
                </a:lnTo>
                <a:lnTo>
                  <a:pt x="1926877" y="48403"/>
                </a:lnTo>
                <a:lnTo>
                  <a:pt x="2035373" y="39844"/>
                </a:lnTo>
                <a:lnTo>
                  <a:pt x="2144506" y="33634"/>
                </a:lnTo>
                <a:lnTo>
                  <a:pt x="2254065" y="29850"/>
                </a:lnTo>
                <a:lnTo>
                  <a:pt x="2363830" y="28573"/>
                </a:lnTo>
                <a:lnTo>
                  <a:pt x="2979305" y="28573"/>
                </a:lnTo>
                <a:lnTo>
                  <a:pt x="2910865" y="22478"/>
                </a:lnTo>
                <a:lnTo>
                  <a:pt x="2802700" y="14542"/>
                </a:lnTo>
                <a:lnTo>
                  <a:pt x="2693671" y="8267"/>
                </a:lnTo>
                <a:lnTo>
                  <a:pt x="2583991" y="3712"/>
                </a:lnTo>
                <a:lnTo>
                  <a:pt x="2473876" y="937"/>
                </a:lnTo>
                <a:lnTo>
                  <a:pt x="2363496" y="0"/>
                </a:lnTo>
                <a:close/>
              </a:path>
              <a:path w="4729480" h="901064">
                <a:moveTo>
                  <a:pt x="2979305" y="28573"/>
                </a:moveTo>
                <a:lnTo>
                  <a:pt x="2363830" y="28573"/>
                </a:lnTo>
                <a:lnTo>
                  <a:pt x="2473633" y="29510"/>
                </a:lnTo>
                <a:lnTo>
                  <a:pt x="2583271" y="32278"/>
                </a:lnTo>
                <a:lnTo>
                  <a:pt x="2692485" y="36818"/>
                </a:lnTo>
                <a:lnTo>
                  <a:pt x="2801058" y="43070"/>
                </a:lnTo>
                <a:lnTo>
                  <a:pt x="2908774" y="50977"/>
                </a:lnTo>
                <a:lnTo>
                  <a:pt x="3015418" y="60478"/>
                </a:lnTo>
                <a:lnTo>
                  <a:pt x="3120772" y="71514"/>
                </a:lnTo>
                <a:lnTo>
                  <a:pt x="3224620" y="84028"/>
                </a:lnTo>
                <a:lnTo>
                  <a:pt x="3326747" y="97957"/>
                </a:lnTo>
                <a:lnTo>
                  <a:pt x="3426934" y="113244"/>
                </a:lnTo>
                <a:lnTo>
                  <a:pt x="3524968" y="129829"/>
                </a:lnTo>
                <a:lnTo>
                  <a:pt x="3620630" y="147651"/>
                </a:lnTo>
                <a:lnTo>
                  <a:pt x="3713704" y="166653"/>
                </a:lnTo>
                <a:lnTo>
                  <a:pt x="3803972" y="186772"/>
                </a:lnTo>
                <a:lnTo>
                  <a:pt x="3891217" y="207948"/>
                </a:lnTo>
                <a:lnTo>
                  <a:pt x="3975221" y="230122"/>
                </a:lnTo>
                <a:lnTo>
                  <a:pt x="4055766" y="253232"/>
                </a:lnTo>
                <a:lnTo>
                  <a:pt x="4132634" y="277218"/>
                </a:lnTo>
                <a:lnTo>
                  <a:pt x="4205603" y="302013"/>
                </a:lnTo>
                <a:lnTo>
                  <a:pt x="4274454" y="327558"/>
                </a:lnTo>
                <a:lnTo>
                  <a:pt x="4338966" y="353785"/>
                </a:lnTo>
                <a:lnTo>
                  <a:pt x="4398914" y="380629"/>
                </a:lnTo>
                <a:lnTo>
                  <a:pt x="4454072" y="408015"/>
                </a:lnTo>
                <a:lnTo>
                  <a:pt x="4504216" y="435871"/>
                </a:lnTo>
                <a:lnTo>
                  <a:pt x="4549112" y="464112"/>
                </a:lnTo>
                <a:lnTo>
                  <a:pt x="4588530" y="492645"/>
                </a:lnTo>
                <a:lnTo>
                  <a:pt x="4622242" y="521357"/>
                </a:lnTo>
                <a:lnTo>
                  <a:pt x="4650022" y="550117"/>
                </a:lnTo>
                <a:lnTo>
                  <a:pt x="4673070" y="583289"/>
                </a:lnTo>
                <a:lnTo>
                  <a:pt x="4647195" y="591118"/>
                </a:lnTo>
                <a:lnTo>
                  <a:pt x="4713051" y="660754"/>
                </a:lnTo>
                <a:lnTo>
                  <a:pt x="4727757" y="574968"/>
                </a:lnTo>
                <a:lnTo>
                  <a:pt x="4700563" y="574968"/>
                </a:lnTo>
                <a:lnTo>
                  <a:pt x="4695758" y="563481"/>
                </a:lnTo>
                <a:lnTo>
                  <a:pt x="4670541" y="530230"/>
                </a:lnTo>
                <a:lnTo>
                  <a:pt x="4640748" y="499586"/>
                </a:lnTo>
                <a:lnTo>
                  <a:pt x="4605271" y="469487"/>
                </a:lnTo>
                <a:lnTo>
                  <a:pt x="4564317" y="439919"/>
                </a:lnTo>
                <a:lnTo>
                  <a:pt x="4518085" y="410889"/>
                </a:lnTo>
                <a:lnTo>
                  <a:pt x="4466776" y="382419"/>
                </a:lnTo>
                <a:lnTo>
                  <a:pt x="4410588" y="354547"/>
                </a:lnTo>
                <a:lnTo>
                  <a:pt x="4349725" y="327313"/>
                </a:lnTo>
                <a:lnTo>
                  <a:pt x="4284393" y="300766"/>
                </a:lnTo>
                <a:lnTo>
                  <a:pt x="4214795" y="274957"/>
                </a:lnTo>
                <a:lnTo>
                  <a:pt x="4141143" y="249939"/>
                </a:lnTo>
                <a:lnTo>
                  <a:pt x="4063646" y="225766"/>
                </a:lnTo>
                <a:lnTo>
                  <a:pt x="3982512" y="202493"/>
                </a:lnTo>
                <a:lnTo>
                  <a:pt x="3897956" y="180179"/>
                </a:lnTo>
                <a:lnTo>
                  <a:pt x="3810187" y="158880"/>
                </a:lnTo>
                <a:lnTo>
                  <a:pt x="3719419" y="138654"/>
                </a:lnTo>
                <a:lnTo>
                  <a:pt x="3625863" y="119560"/>
                </a:lnTo>
                <a:lnTo>
                  <a:pt x="3529735" y="101654"/>
                </a:lnTo>
                <a:lnTo>
                  <a:pt x="3431245" y="84996"/>
                </a:lnTo>
                <a:lnTo>
                  <a:pt x="3330608" y="69644"/>
                </a:lnTo>
                <a:lnTo>
                  <a:pt x="3228037" y="55657"/>
                </a:lnTo>
                <a:lnTo>
                  <a:pt x="3123747" y="43094"/>
                </a:lnTo>
                <a:lnTo>
                  <a:pt x="3017953" y="32015"/>
                </a:lnTo>
                <a:lnTo>
                  <a:pt x="2979305" y="28573"/>
                </a:lnTo>
                <a:close/>
              </a:path>
              <a:path w="4729480" h="901064">
                <a:moveTo>
                  <a:pt x="4729245" y="566287"/>
                </a:moveTo>
                <a:lnTo>
                  <a:pt x="4700563" y="574968"/>
                </a:lnTo>
                <a:lnTo>
                  <a:pt x="4727757" y="574968"/>
                </a:lnTo>
                <a:lnTo>
                  <a:pt x="4729245" y="566287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3000980" y="1307001"/>
            <a:ext cx="1823720" cy="596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1899"/>
              </a:lnSpc>
            </a:pPr>
            <a:r>
              <a:rPr sz="2100" spc="5" dirty="0">
                <a:latin typeface="Calibri"/>
                <a:cs typeface="Calibri"/>
              </a:rPr>
              <a:t>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oje</a:t>
            </a:r>
            <a:r>
              <a:rPr sz="2100" dirty="0">
                <a:latin typeface="Calibri"/>
                <a:cs typeface="Calibri"/>
              </a:rPr>
              <a:t>c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oposal o</a:t>
            </a:r>
            <a:r>
              <a:rPr sz="2100" spc="-5" dirty="0">
                <a:latin typeface="Calibri"/>
                <a:cs typeface="Calibri"/>
              </a:rPr>
              <a:t>n</a:t>
            </a:r>
            <a:r>
              <a:rPr sz="2100" spc="-2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o </a:t>
            </a:r>
            <a:r>
              <a:rPr sz="2100" spc="-5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spc="-10" dirty="0">
                <a:latin typeface="Calibri"/>
                <a:cs typeface="Calibri"/>
              </a:rPr>
              <a:t>a</a:t>
            </a:r>
            <a:r>
              <a:rPr sz="210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u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es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10528520" y="2702855"/>
            <a:ext cx="226060" cy="1021080"/>
          </a:xfrm>
          <a:custGeom>
            <a:avLst/>
            <a:gdLst/>
            <a:ahLst/>
            <a:cxnLst/>
            <a:rect l="l" t="t" r="r" b="b"/>
            <a:pathLst>
              <a:path w="226059" h="1021079">
                <a:moveTo>
                  <a:pt x="225643" y="0"/>
                </a:moveTo>
                <a:lnTo>
                  <a:pt x="0" y="225643"/>
                </a:lnTo>
                <a:lnTo>
                  <a:pt x="0" y="1020933"/>
                </a:lnTo>
                <a:lnTo>
                  <a:pt x="225643" y="795290"/>
                </a:lnTo>
                <a:lnTo>
                  <a:pt x="225643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9741628" y="2702855"/>
            <a:ext cx="1012825" cy="226060"/>
          </a:xfrm>
          <a:custGeom>
            <a:avLst/>
            <a:gdLst/>
            <a:ahLst/>
            <a:cxnLst/>
            <a:rect l="l" t="t" r="r" b="b"/>
            <a:pathLst>
              <a:path w="1012825" h="226060">
                <a:moveTo>
                  <a:pt x="1012535" y="0"/>
                </a:moveTo>
                <a:lnTo>
                  <a:pt x="225643" y="0"/>
                </a:lnTo>
                <a:lnTo>
                  <a:pt x="0" y="225643"/>
                </a:lnTo>
                <a:lnTo>
                  <a:pt x="786891" y="225643"/>
                </a:lnTo>
                <a:lnTo>
                  <a:pt x="1012535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9741628" y="2702855"/>
            <a:ext cx="1012825" cy="1021080"/>
          </a:xfrm>
          <a:custGeom>
            <a:avLst/>
            <a:gdLst/>
            <a:ahLst/>
            <a:cxnLst/>
            <a:rect l="l" t="t" r="r" b="b"/>
            <a:pathLst>
              <a:path w="1012825" h="1021079">
                <a:moveTo>
                  <a:pt x="0" y="225643"/>
                </a:moveTo>
                <a:lnTo>
                  <a:pt x="225643" y="0"/>
                </a:lnTo>
                <a:lnTo>
                  <a:pt x="1012536" y="0"/>
                </a:lnTo>
                <a:lnTo>
                  <a:pt x="1012536" y="795290"/>
                </a:lnTo>
                <a:lnTo>
                  <a:pt x="786892" y="1020934"/>
                </a:lnTo>
                <a:lnTo>
                  <a:pt x="0" y="1020934"/>
                </a:lnTo>
                <a:lnTo>
                  <a:pt x="0" y="225643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9741628" y="2702855"/>
            <a:ext cx="1012825" cy="226060"/>
          </a:xfrm>
          <a:custGeom>
            <a:avLst/>
            <a:gdLst/>
            <a:ahLst/>
            <a:cxnLst/>
            <a:rect l="l" t="t" r="r" b="b"/>
            <a:pathLst>
              <a:path w="1012825" h="226060">
                <a:moveTo>
                  <a:pt x="0" y="225643"/>
                </a:moveTo>
                <a:lnTo>
                  <a:pt x="786892" y="225643"/>
                </a:lnTo>
                <a:lnTo>
                  <a:pt x="1012536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8412007" y="3257138"/>
            <a:ext cx="1142365" cy="85725"/>
          </a:xfrm>
          <a:custGeom>
            <a:avLst/>
            <a:gdLst/>
            <a:ahLst/>
            <a:cxnLst/>
            <a:rect l="l" t="t" r="r" b="b"/>
            <a:pathLst>
              <a:path w="1142365" h="85725">
                <a:moveTo>
                  <a:pt x="0" y="28573"/>
                </a:moveTo>
                <a:lnTo>
                  <a:pt x="0" y="57148"/>
                </a:lnTo>
                <a:lnTo>
                  <a:pt x="1056378" y="57150"/>
                </a:lnTo>
                <a:lnTo>
                  <a:pt x="1056378" y="85725"/>
                </a:lnTo>
                <a:lnTo>
                  <a:pt x="1142103" y="42862"/>
                </a:lnTo>
                <a:lnTo>
                  <a:pt x="1113528" y="28575"/>
                </a:lnTo>
                <a:lnTo>
                  <a:pt x="0" y="28573"/>
                </a:lnTo>
                <a:close/>
              </a:path>
              <a:path w="1142365" h="85725">
                <a:moveTo>
                  <a:pt x="1056378" y="0"/>
                </a:moveTo>
                <a:lnTo>
                  <a:pt x="1056378" y="28575"/>
                </a:lnTo>
                <a:lnTo>
                  <a:pt x="1113528" y="28575"/>
                </a:lnTo>
                <a:lnTo>
                  <a:pt x="1056378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5857812" y="2383735"/>
            <a:ext cx="798195" cy="783590"/>
          </a:xfrm>
          <a:custGeom>
            <a:avLst/>
            <a:gdLst/>
            <a:ahLst/>
            <a:cxnLst/>
            <a:rect l="l" t="t" r="r" b="b"/>
            <a:pathLst>
              <a:path w="798195" h="783589">
                <a:moveTo>
                  <a:pt x="0" y="0"/>
                </a:moveTo>
                <a:lnTo>
                  <a:pt x="797854" y="0"/>
                </a:lnTo>
                <a:lnTo>
                  <a:pt x="797854" y="782968"/>
                </a:lnTo>
                <a:lnTo>
                  <a:pt x="0" y="782968"/>
                </a:lnTo>
                <a:lnTo>
                  <a:pt x="0" y="0"/>
                </a:lnTo>
                <a:close/>
              </a:path>
            </a:pathLst>
          </a:custGeom>
          <a:solidFill>
            <a:srgbClr val="DAE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6678035" y="2379855"/>
            <a:ext cx="771525" cy="783590"/>
          </a:xfrm>
          <a:custGeom>
            <a:avLst/>
            <a:gdLst/>
            <a:ahLst/>
            <a:cxnLst/>
            <a:rect l="l" t="t" r="r" b="b"/>
            <a:pathLst>
              <a:path w="771525" h="783589">
                <a:moveTo>
                  <a:pt x="0" y="0"/>
                </a:moveTo>
                <a:lnTo>
                  <a:pt x="770978" y="0"/>
                </a:lnTo>
                <a:lnTo>
                  <a:pt x="770978" y="782967"/>
                </a:lnTo>
                <a:lnTo>
                  <a:pt x="0" y="782967"/>
                </a:lnTo>
                <a:lnTo>
                  <a:pt x="0" y="0"/>
                </a:lnTo>
                <a:close/>
              </a:path>
            </a:pathLst>
          </a:custGeom>
          <a:solidFill>
            <a:srgbClr val="FBE5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6684995" y="3203355"/>
            <a:ext cx="771525" cy="1201420"/>
          </a:xfrm>
          <a:custGeom>
            <a:avLst/>
            <a:gdLst/>
            <a:ahLst/>
            <a:cxnLst/>
            <a:rect l="l" t="t" r="r" b="b"/>
            <a:pathLst>
              <a:path w="771525" h="1201420">
                <a:moveTo>
                  <a:pt x="0" y="0"/>
                </a:moveTo>
                <a:lnTo>
                  <a:pt x="770978" y="0"/>
                </a:lnTo>
                <a:lnTo>
                  <a:pt x="770978" y="1201375"/>
                </a:lnTo>
                <a:lnTo>
                  <a:pt x="0" y="1201375"/>
                </a:lnTo>
                <a:lnTo>
                  <a:pt x="0" y="0"/>
                </a:lnTo>
                <a:close/>
              </a:path>
            </a:pathLst>
          </a:custGeom>
          <a:solidFill>
            <a:srgbClr val="FFF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5877208" y="3198511"/>
            <a:ext cx="771525" cy="1201420"/>
          </a:xfrm>
          <a:custGeom>
            <a:avLst/>
            <a:gdLst/>
            <a:ahLst/>
            <a:cxnLst/>
            <a:rect l="l" t="t" r="r" b="b"/>
            <a:pathLst>
              <a:path w="771525" h="1201420">
                <a:moveTo>
                  <a:pt x="0" y="0"/>
                </a:moveTo>
                <a:lnTo>
                  <a:pt x="770978" y="0"/>
                </a:lnTo>
                <a:lnTo>
                  <a:pt x="770978" y="1201375"/>
                </a:lnTo>
                <a:lnTo>
                  <a:pt x="0" y="1201375"/>
                </a:lnTo>
                <a:lnTo>
                  <a:pt x="0" y="0"/>
                </a:lnTo>
                <a:close/>
              </a:path>
            </a:pathLst>
          </a:custGeom>
          <a:solidFill>
            <a:srgbClr val="E2F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6672827" y="2364809"/>
            <a:ext cx="0" cy="2047875"/>
          </a:xfrm>
          <a:custGeom>
            <a:avLst/>
            <a:gdLst/>
            <a:ahLst/>
            <a:cxnLst/>
            <a:rect l="l" t="t" r="r" b="b"/>
            <a:pathLst>
              <a:path h="2047875">
                <a:moveTo>
                  <a:pt x="0" y="0"/>
                </a:moveTo>
                <a:lnTo>
                  <a:pt x="1" y="2047467"/>
                </a:lnTo>
              </a:path>
            </a:pathLst>
          </a:custGeom>
          <a:ln w="28575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5860239" y="3177399"/>
            <a:ext cx="1574165" cy="0"/>
          </a:xfrm>
          <a:custGeom>
            <a:avLst/>
            <a:gdLst/>
            <a:ahLst/>
            <a:cxnLst/>
            <a:rect l="l" t="t" r="r" b="b"/>
            <a:pathLst>
              <a:path w="1574165">
                <a:moveTo>
                  <a:pt x="0" y="0"/>
                </a:moveTo>
                <a:lnTo>
                  <a:pt x="1573990" y="1"/>
                </a:lnTo>
              </a:path>
            </a:pathLst>
          </a:custGeom>
          <a:ln w="28575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5841443" y="2376040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 txBox="1"/>
          <p:nvPr/>
        </p:nvSpPr>
        <p:spPr>
          <a:xfrm>
            <a:off x="664393" y="4925740"/>
            <a:ext cx="234378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41592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3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64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480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7" name="object 57"/>
          <p:cNvSpPr txBox="1"/>
          <p:nvPr/>
        </p:nvSpPr>
        <p:spPr>
          <a:xfrm>
            <a:off x="5240234" y="4925739"/>
            <a:ext cx="234378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236220">
              <a:lnSpc>
                <a:spcPct val="100699"/>
              </a:lnSpc>
            </a:pP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51</a:t>
            </a:r>
            <a:r>
              <a:rPr sz="2400" spc="-15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15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8" name="object 58"/>
          <p:cNvSpPr txBox="1"/>
          <p:nvPr/>
        </p:nvSpPr>
        <p:spPr>
          <a:xfrm>
            <a:off x="8459916" y="5228271"/>
            <a:ext cx="3474720" cy="1552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-635" algn="ctr">
              <a:lnSpc>
                <a:spcPct val="100099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al</a:t>
            </a:r>
            <a:r>
              <a:rPr sz="2400" spc="-50" dirty="0">
                <a:latin typeface="Calibri"/>
                <a:cs typeface="Calibri"/>
              </a:rPr>
              <a:t>w</a:t>
            </a:r>
            <a:r>
              <a:rPr sz="2400" spc="-45" dirty="0">
                <a:latin typeface="Calibri"/>
                <a:cs typeface="Calibri"/>
              </a:rPr>
              <a:t>a</a:t>
            </a:r>
            <a:r>
              <a:rPr sz="2400" spc="-3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m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5" dirty="0">
                <a:latin typeface="Calibri"/>
                <a:cs typeface="Calibri"/>
              </a:rPr>
              <a:t>z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e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if inpu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40" dirty="0">
                <a:latin typeface="Calibri"/>
                <a:cs typeface="Calibri"/>
              </a:rPr>
              <a:t>a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d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f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spc="-55" dirty="0">
                <a:latin typeface="Calibri"/>
                <a:cs typeface="Calibri"/>
              </a:rPr>
              <a:t>z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  <a:p>
            <a:pPr marL="892810">
              <a:lnSpc>
                <a:spcPct val="100000"/>
              </a:lnSpc>
              <a:spcBef>
                <a:spcPts val="1465"/>
              </a:spcBef>
            </a:pP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N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o</a:t>
            </a:r>
            <a:r>
              <a:rPr sz="2000" spc="-35" dirty="0">
                <a:solidFill>
                  <a:srgbClr val="FFCB05"/>
                </a:solidFill>
                <a:latin typeface="Calibri"/>
                <a:cs typeface="Calibri"/>
              </a:rPr>
              <a:t>v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em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b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er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6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,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2019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9" name="object 59"/>
          <p:cNvSpPr txBox="1"/>
          <p:nvPr/>
        </p:nvSpPr>
        <p:spPr>
          <a:xfrm>
            <a:off x="109168" y="6176453"/>
            <a:ext cx="1912620" cy="16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</a:t>
            </a:r>
            <a:r>
              <a:rPr sz="1050" spc="-5" dirty="0">
                <a:latin typeface="Calibri"/>
                <a:cs typeface="Calibri"/>
              </a:rPr>
              <a:t>F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R-C</a:t>
            </a:r>
            <a:r>
              <a:rPr sz="1050" dirty="0">
                <a:latin typeface="Calibri"/>
                <a:cs typeface="Calibri"/>
              </a:rPr>
              <a:t>NN”,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-10" dirty="0">
                <a:latin typeface="Calibri"/>
                <a:cs typeface="Calibri"/>
              </a:rPr>
              <a:t>ICC</a:t>
            </a:r>
            <a:r>
              <a:rPr sz="1050" spc="5" dirty="0">
                <a:latin typeface="Calibri"/>
                <a:cs typeface="Calibri"/>
              </a:rPr>
              <a:t>V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2015.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60" name="object 6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61" name="object 6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76</a:t>
            </a:fld>
            <a:endParaRPr spc="-15" dirty="0"/>
          </a:p>
        </p:txBody>
      </p:sp>
      <p:sp>
        <p:nvSpPr>
          <p:cNvPr id="52" name="object 52"/>
          <p:cNvSpPr txBox="1"/>
          <p:nvPr/>
        </p:nvSpPr>
        <p:spPr>
          <a:xfrm>
            <a:off x="6744872" y="741452"/>
            <a:ext cx="121412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“S</a:t>
            </a:r>
            <a:r>
              <a:rPr sz="2400" dirty="0">
                <a:latin typeface="Calibri"/>
                <a:cs typeface="Calibri"/>
              </a:rPr>
              <a:t>nap”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ll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8434564" y="517338"/>
            <a:ext cx="2129155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5" dirty="0">
                <a:latin typeface="Calibri"/>
                <a:cs typeface="Calibri"/>
              </a:rPr>
              <a:t>D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v</a:t>
            </a:r>
            <a:r>
              <a:rPr sz="2400" dirty="0">
                <a:latin typeface="Calibri"/>
                <a:cs typeface="Calibri"/>
              </a:rPr>
              <a:t>id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2x2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)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q</a:t>
            </a:r>
            <a:r>
              <a:rPr sz="2400" dirty="0">
                <a:latin typeface="Calibri"/>
                <a:cs typeface="Calibri"/>
              </a:rPr>
              <a:t>ual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4" name="object 54"/>
          <p:cNvSpPr txBox="1"/>
          <p:nvPr/>
        </p:nvSpPr>
        <p:spPr>
          <a:xfrm>
            <a:off x="8383446" y="1900556"/>
            <a:ext cx="204343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30" dirty="0">
                <a:latin typeface="Calibri"/>
                <a:cs typeface="Calibri"/>
              </a:rPr>
              <a:t>M</a:t>
            </a:r>
            <a:r>
              <a:rPr sz="2400" spc="-40" dirty="0">
                <a:latin typeface="Calibri"/>
                <a:cs typeface="Calibri"/>
              </a:rPr>
              <a:t>a</a:t>
            </a:r>
            <a:r>
              <a:rPr sz="2400" spc="-75" dirty="0">
                <a:latin typeface="Calibri"/>
                <a:cs typeface="Calibri"/>
              </a:rPr>
              <a:t>x</a:t>
            </a:r>
            <a:r>
              <a:rPr sz="2400" dirty="0">
                <a:latin typeface="Calibri"/>
                <a:cs typeface="Calibri"/>
              </a:rPr>
              <a:t>-p</a:t>
            </a:r>
            <a:r>
              <a:rPr sz="2400" spc="-5" dirty="0">
                <a:latin typeface="Calibri"/>
                <a:cs typeface="Calibri"/>
              </a:rPr>
              <a:t>oo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5" name="object 55"/>
          <p:cNvSpPr txBox="1"/>
          <p:nvPr/>
        </p:nvSpPr>
        <p:spPr>
          <a:xfrm>
            <a:off x="8583614" y="3763601"/>
            <a:ext cx="3227705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55625" marR="547370" indent="-1270" algn="ctr">
              <a:lnSpc>
                <a:spcPct val="100699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51</a:t>
            </a:r>
            <a:r>
              <a:rPr sz="2400" spc="-15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;</a:t>
            </a:r>
            <a:endParaRPr sz="2400">
              <a:latin typeface="Calibri"/>
              <a:cs typeface="Calibri"/>
            </a:endParaRPr>
          </a:p>
          <a:p>
            <a:pPr algn="ctr">
              <a:lnSpc>
                <a:spcPts val="2865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ti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51</a:t>
            </a:r>
            <a:r>
              <a:rPr sz="2400" spc="-15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7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7)</a:t>
            </a:r>
            <a:endParaRPr sz="2400">
              <a:latin typeface="Calibri"/>
              <a:cs typeface="Calibri"/>
            </a:endParaRPr>
          </a:p>
        </p:txBody>
      </p:sp>
      <p:graphicFrame>
        <p:nvGraphicFramePr>
          <p:cNvPr id="51" name="object 51"/>
          <p:cNvGraphicFramePr>
            <a:graphicFrameLocks noGrp="1"/>
          </p:cNvGraphicFramePr>
          <p:nvPr/>
        </p:nvGraphicFramePr>
        <p:xfrm>
          <a:off x="9736866" y="2928499"/>
          <a:ext cx="801370" cy="8001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3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3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5654">
                <a:tc>
                  <a:txBody>
                    <a:bodyPr/>
                    <a:lstStyle/>
                    <a:p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solidFill>
                      <a:srgbClr val="FBE5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9635">
                <a:tc>
                  <a:txBody>
                    <a:bodyPr/>
                    <a:lstStyle/>
                    <a:p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E2F0D9"/>
                    </a:solidFill>
                  </a:tcPr>
                </a:tc>
                <a:tc>
                  <a:txBody>
                    <a:bodyPr/>
                    <a:lstStyle/>
                    <a:p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02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C</a:t>
            </a:r>
            <a:r>
              <a:rPr spc="-100" dirty="0"/>
              <a:t>r</a:t>
            </a:r>
            <a:r>
              <a:rPr dirty="0"/>
              <a:t>o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80" dirty="0"/>
              <a:t>F</a:t>
            </a:r>
            <a:r>
              <a:rPr spc="-25" dirty="0"/>
              <a:t>e</a:t>
            </a:r>
            <a:r>
              <a:rPr spc="-55" dirty="0"/>
              <a:t>a</a:t>
            </a:r>
            <a:r>
              <a:rPr spc="-25" dirty="0"/>
              <a:t>tu</a:t>
            </a:r>
            <a:r>
              <a:rPr spc="-80" dirty="0"/>
              <a:t>r</a:t>
            </a:r>
            <a:r>
              <a:rPr spc="-25" dirty="0"/>
              <a:t>e</a:t>
            </a:r>
            <a:r>
              <a:rPr spc="-15" dirty="0"/>
              <a:t>s:</a:t>
            </a:r>
            <a:r>
              <a:rPr dirty="0"/>
              <a:t> </a:t>
            </a:r>
            <a:r>
              <a:rPr spc="-90" dirty="0"/>
              <a:t>R</a:t>
            </a:r>
            <a:r>
              <a:rPr dirty="0"/>
              <a:t>oI</a:t>
            </a:r>
            <a:r>
              <a:rPr spc="-10" dirty="0"/>
              <a:t> </a:t>
            </a:r>
            <a:r>
              <a:rPr spc="-80" dirty="0"/>
              <a:t>P</a:t>
            </a:r>
            <a:r>
              <a:rPr dirty="0"/>
              <a:t>oo</a:t>
            </a:r>
            <a:r>
              <a:rPr spc="-10" dirty="0"/>
              <a:t>l</a:t>
            </a:r>
          </a:p>
        </p:txBody>
      </p:sp>
      <p:sp>
        <p:nvSpPr>
          <p:cNvPr id="3" name="object 3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646481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0" y="1801130"/>
                </a:lnTo>
                <a:lnTo>
                  <a:pt x="825922" y="1594651"/>
                </a:lnTo>
                <a:lnTo>
                  <a:pt x="825922" y="206480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646482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825922" y="206480"/>
                </a:lnTo>
                <a:lnTo>
                  <a:pt x="825922" y="1594651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759404" y="3337638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631409" y="1961147"/>
            <a:ext cx="3314700" cy="2841625"/>
          </a:xfrm>
          <a:custGeom>
            <a:avLst/>
            <a:gdLst/>
            <a:ahLst/>
            <a:cxnLst/>
            <a:rect l="l" t="t" r="r" b="b"/>
            <a:pathLst>
              <a:path w="3314700" h="2841625">
                <a:moveTo>
                  <a:pt x="0" y="0"/>
                </a:moveTo>
                <a:lnTo>
                  <a:pt x="3314405" y="0"/>
                </a:lnTo>
                <a:lnTo>
                  <a:pt x="3314405" y="2841327"/>
                </a:lnTo>
                <a:lnTo>
                  <a:pt x="0" y="2841327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945814" y="1961148"/>
            <a:ext cx="0" cy="2841625"/>
          </a:xfrm>
          <a:custGeom>
            <a:avLst/>
            <a:gdLst/>
            <a:ahLst/>
            <a:cxnLst/>
            <a:rect l="l" t="t" r="r" b="b"/>
            <a:pathLst>
              <a:path h="2841625">
                <a:moveTo>
                  <a:pt x="0" y="0"/>
                </a:moveTo>
                <a:lnTo>
                  <a:pt x="0" y="2841327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038553" y="1954250"/>
            <a:ext cx="0" cy="2827020"/>
          </a:xfrm>
          <a:custGeom>
            <a:avLst/>
            <a:gdLst/>
            <a:ahLst/>
            <a:cxnLst/>
            <a:rect l="l" t="t" r="r" b="b"/>
            <a:pathLst>
              <a:path h="2827020">
                <a:moveTo>
                  <a:pt x="0" y="0"/>
                </a:moveTo>
                <a:lnTo>
                  <a:pt x="1" y="2826864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631425" y="4396276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45394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860239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266534" y="1959715"/>
            <a:ext cx="0" cy="424180"/>
          </a:xfrm>
          <a:custGeom>
            <a:avLst/>
            <a:gdLst/>
            <a:ahLst/>
            <a:cxnLst/>
            <a:rect l="l" t="t" r="r" b="b"/>
            <a:pathLst>
              <a:path h="424180">
                <a:moveTo>
                  <a:pt x="0" y="424019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266535" y="3166704"/>
            <a:ext cx="0" cy="32384"/>
          </a:xfrm>
          <a:custGeom>
            <a:avLst/>
            <a:gdLst/>
            <a:ahLst/>
            <a:cxnLst/>
            <a:rect l="l" t="t" r="r" b="b"/>
            <a:pathLst>
              <a:path h="32385">
                <a:moveTo>
                  <a:pt x="0" y="31807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266535" y="4399887"/>
            <a:ext cx="0" cy="403225"/>
          </a:xfrm>
          <a:custGeom>
            <a:avLst/>
            <a:gdLst/>
            <a:ahLst/>
            <a:cxnLst/>
            <a:rect l="l" t="t" r="r" b="b"/>
            <a:pathLst>
              <a:path h="403225">
                <a:moveTo>
                  <a:pt x="0" y="402687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672827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079122" y="1959715"/>
            <a:ext cx="0" cy="420370"/>
          </a:xfrm>
          <a:custGeom>
            <a:avLst/>
            <a:gdLst/>
            <a:ahLst/>
            <a:cxnLst/>
            <a:rect l="l" t="t" r="r" b="b"/>
            <a:pathLst>
              <a:path h="420369">
                <a:moveTo>
                  <a:pt x="0" y="420140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7079122" y="3162823"/>
            <a:ext cx="0" cy="40640"/>
          </a:xfrm>
          <a:custGeom>
            <a:avLst/>
            <a:gdLst/>
            <a:ahLst/>
            <a:cxnLst/>
            <a:rect l="l" t="t" r="r" b="b"/>
            <a:pathLst>
              <a:path h="40639">
                <a:moveTo>
                  <a:pt x="0" y="40531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7079122" y="4404731"/>
            <a:ext cx="0" cy="398145"/>
          </a:xfrm>
          <a:custGeom>
            <a:avLst/>
            <a:gdLst/>
            <a:ahLst/>
            <a:cxnLst/>
            <a:rect l="l" t="t" r="r" b="b"/>
            <a:pathLst>
              <a:path h="398145">
                <a:moveTo>
                  <a:pt x="0" y="397843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748541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7455974" y="3989982"/>
            <a:ext cx="493395" cy="0"/>
          </a:xfrm>
          <a:custGeom>
            <a:avLst/>
            <a:gdLst/>
            <a:ahLst/>
            <a:cxnLst/>
            <a:rect l="l" t="t" r="r" b="b"/>
            <a:pathLst>
              <a:path w="493395">
                <a:moveTo>
                  <a:pt x="0" y="0"/>
                </a:moveTo>
                <a:lnTo>
                  <a:pt x="493387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6648187" y="3989982"/>
            <a:ext cx="36830" cy="0"/>
          </a:xfrm>
          <a:custGeom>
            <a:avLst/>
            <a:gdLst/>
            <a:ahLst/>
            <a:cxnLst/>
            <a:rect l="l" t="t" r="r" b="b"/>
            <a:pathLst>
              <a:path w="36829">
                <a:moveTo>
                  <a:pt x="0" y="0"/>
                </a:moveTo>
                <a:lnTo>
                  <a:pt x="36808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631425" y="3989982"/>
            <a:ext cx="1245870" cy="0"/>
          </a:xfrm>
          <a:custGeom>
            <a:avLst/>
            <a:gdLst/>
            <a:ahLst/>
            <a:cxnLst/>
            <a:rect l="l" t="t" r="r" b="b"/>
            <a:pathLst>
              <a:path w="1245870">
                <a:moveTo>
                  <a:pt x="0" y="0"/>
                </a:moveTo>
                <a:lnTo>
                  <a:pt x="1245782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7455974" y="3583689"/>
            <a:ext cx="493395" cy="0"/>
          </a:xfrm>
          <a:custGeom>
            <a:avLst/>
            <a:gdLst/>
            <a:ahLst/>
            <a:cxnLst/>
            <a:rect l="l" t="t" r="r" b="b"/>
            <a:pathLst>
              <a:path w="493395">
                <a:moveTo>
                  <a:pt x="0" y="0"/>
                </a:moveTo>
                <a:lnTo>
                  <a:pt x="493387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648187" y="3583689"/>
            <a:ext cx="36830" cy="0"/>
          </a:xfrm>
          <a:custGeom>
            <a:avLst/>
            <a:gdLst/>
            <a:ahLst/>
            <a:cxnLst/>
            <a:rect l="l" t="t" r="r" b="b"/>
            <a:pathLst>
              <a:path w="36829">
                <a:moveTo>
                  <a:pt x="0" y="0"/>
                </a:moveTo>
                <a:lnTo>
                  <a:pt x="36808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4631425" y="3583689"/>
            <a:ext cx="1245870" cy="0"/>
          </a:xfrm>
          <a:custGeom>
            <a:avLst/>
            <a:gdLst/>
            <a:ahLst/>
            <a:cxnLst/>
            <a:rect l="l" t="t" r="r" b="b"/>
            <a:pathLst>
              <a:path w="1245870">
                <a:moveTo>
                  <a:pt x="0" y="0"/>
                </a:moveTo>
                <a:lnTo>
                  <a:pt x="1245782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4631425" y="317739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7449015" y="2771099"/>
            <a:ext cx="500380" cy="0"/>
          </a:xfrm>
          <a:custGeom>
            <a:avLst/>
            <a:gdLst/>
            <a:ahLst/>
            <a:cxnLst/>
            <a:rect l="l" t="t" r="r" b="b"/>
            <a:pathLst>
              <a:path w="500379">
                <a:moveTo>
                  <a:pt x="0" y="0"/>
                </a:moveTo>
                <a:lnTo>
                  <a:pt x="500347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6655667" y="2771099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0" y="0"/>
                </a:moveTo>
                <a:lnTo>
                  <a:pt x="22368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4631425" y="2771099"/>
            <a:ext cx="1226820" cy="0"/>
          </a:xfrm>
          <a:custGeom>
            <a:avLst/>
            <a:gdLst/>
            <a:ahLst/>
            <a:cxnLst/>
            <a:rect l="l" t="t" r="r" b="b"/>
            <a:pathLst>
              <a:path w="1226820">
                <a:moveTo>
                  <a:pt x="0" y="0"/>
                </a:moveTo>
                <a:lnTo>
                  <a:pt x="1226386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4631425" y="236480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372208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821629" y="1053959"/>
            <a:ext cx="4729480" cy="901065"/>
          </a:xfrm>
          <a:custGeom>
            <a:avLst/>
            <a:gdLst/>
            <a:ahLst/>
            <a:cxnLst/>
            <a:rect l="l" t="t" r="r" b="b"/>
            <a:pathLst>
              <a:path w="4729480" h="901064">
                <a:moveTo>
                  <a:pt x="2363496" y="0"/>
                </a:moveTo>
                <a:lnTo>
                  <a:pt x="2253077" y="1291"/>
                </a:lnTo>
                <a:lnTo>
                  <a:pt x="2142882" y="5105"/>
                </a:lnTo>
                <a:lnTo>
                  <a:pt x="2033125" y="11358"/>
                </a:lnTo>
                <a:lnTo>
                  <a:pt x="1924018" y="19970"/>
                </a:lnTo>
                <a:lnTo>
                  <a:pt x="1815774" y="30861"/>
                </a:lnTo>
                <a:lnTo>
                  <a:pt x="1708611" y="43947"/>
                </a:lnTo>
                <a:lnTo>
                  <a:pt x="1602738" y="59147"/>
                </a:lnTo>
                <a:lnTo>
                  <a:pt x="1498372" y="76382"/>
                </a:lnTo>
                <a:lnTo>
                  <a:pt x="1395724" y="95572"/>
                </a:lnTo>
                <a:lnTo>
                  <a:pt x="1295010" y="116634"/>
                </a:lnTo>
                <a:lnTo>
                  <a:pt x="1196440" y="139490"/>
                </a:lnTo>
                <a:lnTo>
                  <a:pt x="1100230" y="164057"/>
                </a:lnTo>
                <a:lnTo>
                  <a:pt x="1006591" y="190258"/>
                </a:lnTo>
                <a:lnTo>
                  <a:pt x="915737" y="218013"/>
                </a:lnTo>
                <a:lnTo>
                  <a:pt x="827879" y="247241"/>
                </a:lnTo>
                <a:lnTo>
                  <a:pt x="743230" y="277867"/>
                </a:lnTo>
                <a:lnTo>
                  <a:pt x="662002" y="309810"/>
                </a:lnTo>
                <a:lnTo>
                  <a:pt x="584407" y="342996"/>
                </a:lnTo>
                <a:lnTo>
                  <a:pt x="510651" y="377348"/>
                </a:lnTo>
                <a:lnTo>
                  <a:pt x="440950" y="412793"/>
                </a:lnTo>
                <a:lnTo>
                  <a:pt x="375509" y="449261"/>
                </a:lnTo>
                <a:lnTo>
                  <a:pt x="314539" y="486683"/>
                </a:lnTo>
                <a:lnTo>
                  <a:pt x="258250" y="524993"/>
                </a:lnTo>
                <a:lnTo>
                  <a:pt x="206851" y="564136"/>
                </a:lnTo>
                <a:lnTo>
                  <a:pt x="160555" y="604058"/>
                </a:lnTo>
                <a:lnTo>
                  <a:pt x="119584" y="644716"/>
                </a:lnTo>
                <a:lnTo>
                  <a:pt x="84166" y="686075"/>
                </a:lnTo>
                <a:lnTo>
                  <a:pt x="54551" y="728099"/>
                </a:lnTo>
                <a:lnTo>
                  <a:pt x="31200" y="770314"/>
                </a:lnTo>
                <a:lnTo>
                  <a:pt x="14006" y="813447"/>
                </a:lnTo>
                <a:lnTo>
                  <a:pt x="3500" y="857031"/>
                </a:lnTo>
                <a:lnTo>
                  <a:pt x="0" y="899703"/>
                </a:lnTo>
                <a:lnTo>
                  <a:pt x="28550" y="900880"/>
                </a:lnTo>
                <a:lnTo>
                  <a:pt x="29406" y="880116"/>
                </a:lnTo>
                <a:lnTo>
                  <a:pt x="31861" y="860516"/>
                </a:lnTo>
                <a:lnTo>
                  <a:pt x="41502" y="821226"/>
                </a:lnTo>
                <a:lnTo>
                  <a:pt x="57362" y="781809"/>
                </a:lnTo>
                <a:lnTo>
                  <a:pt x="79538" y="741961"/>
                </a:lnTo>
                <a:lnTo>
                  <a:pt x="107496" y="702574"/>
                </a:lnTo>
                <a:lnTo>
                  <a:pt x="141267" y="663328"/>
                </a:lnTo>
                <a:lnTo>
                  <a:pt x="180667" y="624358"/>
                </a:lnTo>
                <a:lnTo>
                  <a:pt x="225499" y="585787"/>
                </a:lnTo>
                <a:lnTo>
                  <a:pt x="275553" y="547734"/>
                </a:lnTo>
                <a:lnTo>
                  <a:pt x="330610" y="510310"/>
                </a:lnTo>
                <a:lnTo>
                  <a:pt x="390451" y="473618"/>
                </a:lnTo>
                <a:lnTo>
                  <a:pt x="454855" y="437757"/>
                </a:lnTo>
                <a:lnTo>
                  <a:pt x="523601" y="402821"/>
                </a:lnTo>
                <a:lnTo>
                  <a:pt x="596468" y="368900"/>
                </a:lnTo>
                <a:lnTo>
                  <a:pt x="673237" y="336083"/>
                </a:lnTo>
                <a:lnTo>
                  <a:pt x="753686" y="304459"/>
                </a:lnTo>
                <a:lnTo>
                  <a:pt x="837599" y="274112"/>
                </a:lnTo>
                <a:lnTo>
                  <a:pt x="924755" y="245126"/>
                </a:lnTo>
                <a:lnTo>
                  <a:pt x="1014938" y="217586"/>
                </a:lnTo>
                <a:lnTo>
                  <a:pt x="1107928" y="191575"/>
                </a:lnTo>
                <a:lnTo>
                  <a:pt x="1203509" y="167176"/>
                </a:lnTo>
                <a:lnTo>
                  <a:pt x="1301462" y="144471"/>
                </a:lnTo>
                <a:lnTo>
                  <a:pt x="1401573" y="123543"/>
                </a:lnTo>
                <a:lnTo>
                  <a:pt x="1503622" y="104471"/>
                </a:lnTo>
                <a:lnTo>
                  <a:pt x="1607394" y="87341"/>
                </a:lnTo>
                <a:lnTo>
                  <a:pt x="1712671" y="72231"/>
                </a:lnTo>
                <a:lnTo>
                  <a:pt x="1819238" y="59225"/>
                </a:lnTo>
                <a:lnTo>
                  <a:pt x="1926877" y="48403"/>
                </a:lnTo>
                <a:lnTo>
                  <a:pt x="2035373" y="39844"/>
                </a:lnTo>
                <a:lnTo>
                  <a:pt x="2144506" y="33634"/>
                </a:lnTo>
                <a:lnTo>
                  <a:pt x="2254065" y="29850"/>
                </a:lnTo>
                <a:lnTo>
                  <a:pt x="2363830" y="28573"/>
                </a:lnTo>
                <a:lnTo>
                  <a:pt x="2979305" y="28573"/>
                </a:lnTo>
                <a:lnTo>
                  <a:pt x="2910865" y="22478"/>
                </a:lnTo>
                <a:lnTo>
                  <a:pt x="2802700" y="14542"/>
                </a:lnTo>
                <a:lnTo>
                  <a:pt x="2693671" y="8267"/>
                </a:lnTo>
                <a:lnTo>
                  <a:pt x="2583991" y="3712"/>
                </a:lnTo>
                <a:lnTo>
                  <a:pt x="2473876" y="937"/>
                </a:lnTo>
                <a:lnTo>
                  <a:pt x="2363496" y="0"/>
                </a:lnTo>
                <a:close/>
              </a:path>
              <a:path w="4729480" h="901064">
                <a:moveTo>
                  <a:pt x="2979305" y="28573"/>
                </a:moveTo>
                <a:lnTo>
                  <a:pt x="2363830" y="28573"/>
                </a:lnTo>
                <a:lnTo>
                  <a:pt x="2473633" y="29510"/>
                </a:lnTo>
                <a:lnTo>
                  <a:pt x="2583271" y="32278"/>
                </a:lnTo>
                <a:lnTo>
                  <a:pt x="2692485" y="36818"/>
                </a:lnTo>
                <a:lnTo>
                  <a:pt x="2801058" y="43070"/>
                </a:lnTo>
                <a:lnTo>
                  <a:pt x="2908774" y="50977"/>
                </a:lnTo>
                <a:lnTo>
                  <a:pt x="3015418" y="60478"/>
                </a:lnTo>
                <a:lnTo>
                  <a:pt x="3120772" y="71514"/>
                </a:lnTo>
                <a:lnTo>
                  <a:pt x="3224620" y="84028"/>
                </a:lnTo>
                <a:lnTo>
                  <a:pt x="3326747" y="97957"/>
                </a:lnTo>
                <a:lnTo>
                  <a:pt x="3426934" y="113244"/>
                </a:lnTo>
                <a:lnTo>
                  <a:pt x="3524968" y="129829"/>
                </a:lnTo>
                <a:lnTo>
                  <a:pt x="3620630" y="147651"/>
                </a:lnTo>
                <a:lnTo>
                  <a:pt x="3713704" y="166653"/>
                </a:lnTo>
                <a:lnTo>
                  <a:pt x="3803972" y="186772"/>
                </a:lnTo>
                <a:lnTo>
                  <a:pt x="3891217" y="207948"/>
                </a:lnTo>
                <a:lnTo>
                  <a:pt x="3975221" y="230122"/>
                </a:lnTo>
                <a:lnTo>
                  <a:pt x="4055766" y="253232"/>
                </a:lnTo>
                <a:lnTo>
                  <a:pt x="4132634" y="277218"/>
                </a:lnTo>
                <a:lnTo>
                  <a:pt x="4205603" y="302013"/>
                </a:lnTo>
                <a:lnTo>
                  <a:pt x="4274454" y="327558"/>
                </a:lnTo>
                <a:lnTo>
                  <a:pt x="4338966" y="353785"/>
                </a:lnTo>
                <a:lnTo>
                  <a:pt x="4398914" y="380629"/>
                </a:lnTo>
                <a:lnTo>
                  <a:pt x="4454072" y="408015"/>
                </a:lnTo>
                <a:lnTo>
                  <a:pt x="4504216" y="435871"/>
                </a:lnTo>
                <a:lnTo>
                  <a:pt x="4549112" y="464112"/>
                </a:lnTo>
                <a:lnTo>
                  <a:pt x="4588530" y="492645"/>
                </a:lnTo>
                <a:lnTo>
                  <a:pt x="4622242" y="521357"/>
                </a:lnTo>
                <a:lnTo>
                  <a:pt x="4650022" y="550117"/>
                </a:lnTo>
                <a:lnTo>
                  <a:pt x="4673070" y="583289"/>
                </a:lnTo>
                <a:lnTo>
                  <a:pt x="4647195" y="591118"/>
                </a:lnTo>
                <a:lnTo>
                  <a:pt x="4713051" y="660754"/>
                </a:lnTo>
                <a:lnTo>
                  <a:pt x="4727757" y="574968"/>
                </a:lnTo>
                <a:lnTo>
                  <a:pt x="4700563" y="574968"/>
                </a:lnTo>
                <a:lnTo>
                  <a:pt x="4695758" y="563481"/>
                </a:lnTo>
                <a:lnTo>
                  <a:pt x="4670541" y="530230"/>
                </a:lnTo>
                <a:lnTo>
                  <a:pt x="4640748" y="499586"/>
                </a:lnTo>
                <a:lnTo>
                  <a:pt x="4605271" y="469487"/>
                </a:lnTo>
                <a:lnTo>
                  <a:pt x="4564317" y="439919"/>
                </a:lnTo>
                <a:lnTo>
                  <a:pt x="4518085" y="410889"/>
                </a:lnTo>
                <a:lnTo>
                  <a:pt x="4466776" y="382419"/>
                </a:lnTo>
                <a:lnTo>
                  <a:pt x="4410588" y="354547"/>
                </a:lnTo>
                <a:lnTo>
                  <a:pt x="4349725" y="327313"/>
                </a:lnTo>
                <a:lnTo>
                  <a:pt x="4284393" y="300766"/>
                </a:lnTo>
                <a:lnTo>
                  <a:pt x="4214795" y="274957"/>
                </a:lnTo>
                <a:lnTo>
                  <a:pt x="4141143" y="249939"/>
                </a:lnTo>
                <a:lnTo>
                  <a:pt x="4063646" y="225766"/>
                </a:lnTo>
                <a:lnTo>
                  <a:pt x="3982512" y="202493"/>
                </a:lnTo>
                <a:lnTo>
                  <a:pt x="3897956" y="180179"/>
                </a:lnTo>
                <a:lnTo>
                  <a:pt x="3810187" y="158880"/>
                </a:lnTo>
                <a:lnTo>
                  <a:pt x="3719419" y="138654"/>
                </a:lnTo>
                <a:lnTo>
                  <a:pt x="3625863" y="119560"/>
                </a:lnTo>
                <a:lnTo>
                  <a:pt x="3529735" y="101654"/>
                </a:lnTo>
                <a:lnTo>
                  <a:pt x="3431245" y="84996"/>
                </a:lnTo>
                <a:lnTo>
                  <a:pt x="3330608" y="69644"/>
                </a:lnTo>
                <a:lnTo>
                  <a:pt x="3228037" y="55657"/>
                </a:lnTo>
                <a:lnTo>
                  <a:pt x="3123747" y="43094"/>
                </a:lnTo>
                <a:lnTo>
                  <a:pt x="3017953" y="32015"/>
                </a:lnTo>
                <a:lnTo>
                  <a:pt x="2979305" y="28573"/>
                </a:lnTo>
                <a:close/>
              </a:path>
              <a:path w="4729480" h="901064">
                <a:moveTo>
                  <a:pt x="4729245" y="566287"/>
                </a:moveTo>
                <a:lnTo>
                  <a:pt x="4700563" y="574968"/>
                </a:lnTo>
                <a:lnTo>
                  <a:pt x="4727757" y="574968"/>
                </a:lnTo>
                <a:lnTo>
                  <a:pt x="4729245" y="566287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3000980" y="1307001"/>
            <a:ext cx="1823720" cy="596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1899"/>
              </a:lnSpc>
            </a:pPr>
            <a:r>
              <a:rPr sz="2100" spc="5" dirty="0">
                <a:latin typeface="Calibri"/>
                <a:cs typeface="Calibri"/>
              </a:rPr>
              <a:t>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oje</a:t>
            </a:r>
            <a:r>
              <a:rPr sz="2100" dirty="0">
                <a:latin typeface="Calibri"/>
                <a:cs typeface="Calibri"/>
              </a:rPr>
              <a:t>c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oposal o</a:t>
            </a:r>
            <a:r>
              <a:rPr sz="2100" spc="-5" dirty="0">
                <a:latin typeface="Calibri"/>
                <a:cs typeface="Calibri"/>
              </a:rPr>
              <a:t>n</a:t>
            </a:r>
            <a:r>
              <a:rPr sz="2100" spc="-2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o </a:t>
            </a:r>
            <a:r>
              <a:rPr sz="2100" spc="-5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spc="-10" dirty="0">
                <a:latin typeface="Calibri"/>
                <a:cs typeface="Calibri"/>
              </a:rPr>
              <a:t>a</a:t>
            </a:r>
            <a:r>
              <a:rPr sz="210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u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es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10528520" y="2702855"/>
            <a:ext cx="226060" cy="1021080"/>
          </a:xfrm>
          <a:custGeom>
            <a:avLst/>
            <a:gdLst/>
            <a:ahLst/>
            <a:cxnLst/>
            <a:rect l="l" t="t" r="r" b="b"/>
            <a:pathLst>
              <a:path w="226059" h="1021079">
                <a:moveTo>
                  <a:pt x="225643" y="0"/>
                </a:moveTo>
                <a:lnTo>
                  <a:pt x="0" y="225643"/>
                </a:lnTo>
                <a:lnTo>
                  <a:pt x="0" y="1020933"/>
                </a:lnTo>
                <a:lnTo>
                  <a:pt x="225643" y="795290"/>
                </a:lnTo>
                <a:lnTo>
                  <a:pt x="225643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9741628" y="2702855"/>
            <a:ext cx="1012825" cy="226060"/>
          </a:xfrm>
          <a:custGeom>
            <a:avLst/>
            <a:gdLst/>
            <a:ahLst/>
            <a:cxnLst/>
            <a:rect l="l" t="t" r="r" b="b"/>
            <a:pathLst>
              <a:path w="1012825" h="226060">
                <a:moveTo>
                  <a:pt x="1012535" y="0"/>
                </a:moveTo>
                <a:lnTo>
                  <a:pt x="225643" y="0"/>
                </a:lnTo>
                <a:lnTo>
                  <a:pt x="0" y="225643"/>
                </a:lnTo>
                <a:lnTo>
                  <a:pt x="786891" y="225643"/>
                </a:lnTo>
                <a:lnTo>
                  <a:pt x="1012535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9741628" y="2702855"/>
            <a:ext cx="1012825" cy="1021080"/>
          </a:xfrm>
          <a:custGeom>
            <a:avLst/>
            <a:gdLst/>
            <a:ahLst/>
            <a:cxnLst/>
            <a:rect l="l" t="t" r="r" b="b"/>
            <a:pathLst>
              <a:path w="1012825" h="1021079">
                <a:moveTo>
                  <a:pt x="0" y="225643"/>
                </a:moveTo>
                <a:lnTo>
                  <a:pt x="225643" y="0"/>
                </a:lnTo>
                <a:lnTo>
                  <a:pt x="1012536" y="0"/>
                </a:lnTo>
                <a:lnTo>
                  <a:pt x="1012536" y="795290"/>
                </a:lnTo>
                <a:lnTo>
                  <a:pt x="786892" y="1020934"/>
                </a:lnTo>
                <a:lnTo>
                  <a:pt x="0" y="1020934"/>
                </a:lnTo>
                <a:lnTo>
                  <a:pt x="0" y="225643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9741628" y="2702855"/>
            <a:ext cx="1012825" cy="226060"/>
          </a:xfrm>
          <a:custGeom>
            <a:avLst/>
            <a:gdLst/>
            <a:ahLst/>
            <a:cxnLst/>
            <a:rect l="l" t="t" r="r" b="b"/>
            <a:pathLst>
              <a:path w="1012825" h="226060">
                <a:moveTo>
                  <a:pt x="0" y="225643"/>
                </a:moveTo>
                <a:lnTo>
                  <a:pt x="786892" y="225643"/>
                </a:lnTo>
                <a:lnTo>
                  <a:pt x="1012536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8412007" y="3257138"/>
            <a:ext cx="1142365" cy="85725"/>
          </a:xfrm>
          <a:custGeom>
            <a:avLst/>
            <a:gdLst/>
            <a:ahLst/>
            <a:cxnLst/>
            <a:rect l="l" t="t" r="r" b="b"/>
            <a:pathLst>
              <a:path w="1142365" h="85725">
                <a:moveTo>
                  <a:pt x="0" y="28573"/>
                </a:moveTo>
                <a:lnTo>
                  <a:pt x="0" y="57148"/>
                </a:lnTo>
                <a:lnTo>
                  <a:pt x="1056378" y="57150"/>
                </a:lnTo>
                <a:lnTo>
                  <a:pt x="1056378" y="85725"/>
                </a:lnTo>
                <a:lnTo>
                  <a:pt x="1142103" y="42862"/>
                </a:lnTo>
                <a:lnTo>
                  <a:pt x="1113528" y="28575"/>
                </a:lnTo>
                <a:lnTo>
                  <a:pt x="0" y="28573"/>
                </a:lnTo>
                <a:close/>
              </a:path>
              <a:path w="1142365" h="85725">
                <a:moveTo>
                  <a:pt x="1056378" y="0"/>
                </a:moveTo>
                <a:lnTo>
                  <a:pt x="1056378" y="28575"/>
                </a:lnTo>
                <a:lnTo>
                  <a:pt x="1113528" y="28575"/>
                </a:lnTo>
                <a:lnTo>
                  <a:pt x="1056378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5857812" y="2383735"/>
            <a:ext cx="798195" cy="783590"/>
          </a:xfrm>
          <a:custGeom>
            <a:avLst/>
            <a:gdLst/>
            <a:ahLst/>
            <a:cxnLst/>
            <a:rect l="l" t="t" r="r" b="b"/>
            <a:pathLst>
              <a:path w="798195" h="783589">
                <a:moveTo>
                  <a:pt x="0" y="0"/>
                </a:moveTo>
                <a:lnTo>
                  <a:pt x="797854" y="0"/>
                </a:lnTo>
                <a:lnTo>
                  <a:pt x="797854" y="782968"/>
                </a:lnTo>
                <a:lnTo>
                  <a:pt x="0" y="782968"/>
                </a:lnTo>
                <a:lnTo>
                  <a:pt x="0" y="0"/>
                </a:lnTo>
                <a:close/>
              </a:path>
            </a:pathLst>
          </a:custGeom>
          <a:solidFill>
            <a:srgbClr val="DAE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6678035" y="2379855"/>
            <a:ext cx="771525" cy="783590"/>
          </a:xfrm>
          <a:custGeom>
            <a:avLst/>
            <a:gdLst/>
            <a:ahLst/>
            <a:cxnLst/>
            <a:rect l="l" t="t" r="r" b="b"/>
            <a:pathLst>
              <a:path w="771525" h="783589">
                <a:moveTo>
                  <a:pt x="0" y="0"/>
                </a:moveTo>
                <a:lnTo>
                  <a:pt x="770978" y="0"/>
                </a:lnTo>
                <a:lnTo>
                  <a:pt x="770978" y="782967"/>
                </a:lnTo>
                <a:lnTo>
                  <a:pt x="0" y="782967"/>
                </a:lnTo>
                <a:lnTo>
                  <a:pt x="0" y="0"/>
                </a:lnTo>
                <a:close/>
              </a:path>
            </a:pathLst>
          </a:custGeom>
          <a:solidFill>
            <a:srgbClr val="FBE5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6684995" y="3203355"/>
            <a:ext cx="771525" cy="1201420"/>
          </a:xfrm>
          <a:custGeom>
            <a:avLst/>
            <a:gdLst/>
            <a:ahLst/>
            <a:cxnLst/>
            <a:rect l="l" t="t" r="r" b="b"/>
            <a:pathLst>
              <a:path w="771525" h="1201420">
                <a:moveTo>
                  <a:pt x="0" y="0"/>
                </a:moveTo>
                <a:lnTo>
                  <a:pt x="770978" y="0"/>
                </a:lnTo>
                <a:lnTo>
                  <a:pt x="770978" y="1201375"/>
                </a:lnTo>
                <a:lnTo>
                  <a:pt x="0" y="1201375"/>
                </a:lnTo>
                <a:lnTo>
                  <a:pt x="0" y="0"/>
                </a:lnTo>
                <a:close/>
              </a:path>
            </a:pathLst>
          </a:custGeom>
          <a:solidFill>
            <a:srgbClr val="FFF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5877208" y="3198511"/>
            <a:ext cx="771525" cy="1201420"/>
          </a:xfrm>
          <a:custGeom>
            <a:avLst/>
            <a:gdLst/>
            <a:ahLst/>
            <a:cxnLst/>
            <a:rect l="l" t="t" r="r" b="b"/>
            <a:pathLst>
              <a:path w="771525" h="1201420">
                <a:moveTo>
                  <a:pt x="0" y="0"/>
                </a:moveTo>
                <a:lnTo>
                  <a:pt x="770978" y="0"/>
                </a:lnTo>
                <a:lnTo>
                  <a:pt x="770978" y="1201375"/>
                </a:lnTo>
                <a:lnTo>
                  <a:pt x="0" y="1201375"/>
                </a:lnTo>
                <a:lnTo>
                  <a:pt x="0" y="0"/>
                </a:lnTo>
                <a:close/>
              </a:path>
            </a:pathLst>
          </a:custGeom>
          <a:solidFill>
            <a:srgbClr val="E2F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6672827" y="2364809"/>
            <a:ext cx="0" cy="2047875"/>
          </a:xfrm>
          <a:custGeom>
            <a:avLst/>
            <a:gdLst/>
            <a:ahLst/>
            <a:cxnLst/>
            <a:rect l="l" t="t" r="r" b="b"/>
            <a:pathLst>
              <a:path h="2047875">
                <a:moveTo>
                  <a:pt x="0" y="0"/>
                </a:moveTo>
                <a:lnTo>
                  <a:pt x="1" y="2047467"/>
                </a:lnTo>
              </a:path>
            </a:pathLst>
          </a:custGeom>
          <a:ln w="28575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5860239" y="3177399"/>
            <a:ext cx="1574165" cy="0"/>
          </a:xfrm>
          <a:custGeom>
            <a:avLst/>
            <a:gdLst/>
            <a:ahLst/>
            <a:cxnLst/>
            <a:rect l="l" t="t" r="r" b="b"/>
            <a:pathLst>
              <a:path w="1574165">
                <a:moveTo>
                  <a:pt x="0" y="0"/>
                </a:moveTo>
                <a:lnTo>
                  <a:pt x="1573990" y="1"/>
                </a:lnTo>
              </a:path>
            </a:pathLst>
          </a:custGeom>
          <a:ln w="28575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5841443" y="2376040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 txBox="1"/>
          <p:nvPr/>
        </p:nvSpPr>
        <p:spPr>
          <a:xfrm>
            <a:off x="664393" y="4925740"/>
            <a:ext cx="234378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41592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3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64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480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7" name="object 57"/>
          <p:cNvSpPr txBox="1"/>
          <p:nvPr/>
        </p:nvSpPr>
        <p:spPr>
          <a:xfrm>
            <a:off x="5240234" y="4925739"/>
            <a:ext cx="234378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236220">
              <a:lnSpc>
                <a:spcPct val="100699"/>
              </a:lnSpc>
            </a:pP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51</a:t>
            </a:r>
            <a:r>
              <a:rPr sz="2400" spc="-15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15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8" name="object 58"/>
          <p:cNvSpPr txBox="1"/>
          <p:nvPr/>
        </p:nvSpPr>
        <p:spPr>
          <a:xfrm>
            <a:off x="8459916" y="5228271"/>
            <a:ext cx="3474720" cy="1552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-635" algn="ctr">
              <a:lnSpc>
                <a:spcPct val="100099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al</a:t>
            </a:r>
            <a:r>
              <a:rPr sz="2400" spc="-50" dirty="0">
                <a:latin typeface="Calibri"/>
                <a:cs typeface="Calibri"/>
              </a:rPr>
              <a:t>w</a:t>
            </a:r>
            <a:r>
              <a:rPr sz="2400" spc="-45" dirty="0">
                <a:latin typeface="Calibri"/>
                <a:cs typeface="Calibri"/>
              </a:rPr>
              <a:t>a</a:t>
            </a:r>
            <a:r>
              <a:rPr sz="2400" spc="-3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m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5" dirty="0">
                <a:latin typeface="Calibri"/>
                <a:cs typeface="Calibri"/>
              </a:rPr>
              <a:t>z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e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if inpu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40" dirty="0">
                <a:latin typeface="Calibri"/>
                <a:cs typeface="Calibri"/>
              </a:rPr>
              <a:t>a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d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f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spc="-55" dirty="0">
                <a:latin typeface="Calibri"/>
                <a:cs typeface="Calibri"/>
              </a:rPr>
              <a:t>z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  <a:p>
            <a:pPr marL="892810">
              <a:lnSpc>
                <a:spcPct val="100000"/>
              </a:lnSpc>
              <a:spcBef>
                <a:spcPts val="1465"/>
              </a:spcBef>
            </a:pP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N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o</a:t>
            </a:r>
            <a:r>
              <a:rPr sz="2000" spc="-35" dirty="0">
                <a:solidFill>
                  <a:srgbClr val="FFCB05"/>
                </a:solidFill>
                <a:latin typeface="Calibri"/>
                <a:cs typeface="Calibri"/>
              </a:rPr>
              <a:t>v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em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b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er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6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,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2019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9" name="object 59"/>
          <p:cNvSpPr txBox="1"/>
          <p:nvPr/>
        </p:nvSpPr>
        <p:spPr>
          <a:xfrm>
            <a:off x="109168" y="6176453"/>
            <a:ext cx="1912620" cy="16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</a:t>
            </a:r>
            <a:r>
              <a:rPr sz="1050" spc="-5" dirty="0">
                <a:latin typeface="Calibri"/>
                <a:cs typeface="Calibri"/>
              </a:rPr>
              <a:t>F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R-C</a:t>
            </a:r>
            <a:r>
              <a:rPr sz="1050" dirty="0">
                <a:latin typeface="Calibri"/>
                <a:cs typeface="Calibri"/>
              </a:rPr>
              <a:t>NN”,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-10" dirty="0">
                <a:latin typeface="Calibri"/>
                <a:cs typeface="Calibri"/>
              </a:rPr>
              <a:t>ICC</a:t>
            </a:r>
            <a:r>
              <a:rPr sz="1050" spc="5" dirty="0">
                <a:latin typeface="Calibri"/>
                <a:cs typeface="Calibri"/>
              </a:rPr>
              <a:t>V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2015.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60" name="object 6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61" name="object 6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77</a:t>
            </a:fld>
            <a:endParaRPr spc="-15" dirty="0"/>
          </a:p>
        </p:txBody>
      </p:sp>
      <p:sp>
        <p:nvSpPr>
          <p:cNvPr id="52" name="object 52"/>
          <p:cNvSpPr txBox="1"/>
          <p:nvPr/>
        </p:nvSpPr>
        <p:spPr>
          <a:xfrm>
            <a:off x="6744872" y="741452"/>
            <a:ext cx="121412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“S</a:t>
            </a:r>
            <a:r>
              <a:rPr sz="2400" dirty="0">
                <a:latin typeface="Calibri"/>
                <a:cs typeface="Calibri"/>
              </a:rPr>
              <a:t>nap”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ll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8434564" y="517338"/>
            <a:ext cx="2129155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5" dirty="0">
                <a:latin typeface="Calibri"/>
                <a:cs typeface="Calibri"/>
              </a:rPr>
              <a:t>D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v</a:t>
            </a:r>
            <a:r>
              <a:rPr sz="2400" dirty="0">
                <a:latin typeface="Calibri"/>
                <a:cs typeface="Calibri"/>
              </a:rPr>
              <a:t>id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2x2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)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q</a:t>
            </a:r>
            <a:r>
              <a:rPr sz="2400" dirty="0">
                <a:latin typeface="Calibri"/>
                <a:cs typeface="Calibri"/>
              </a:rPr>
              <a:t>ual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4" name="object 54"/>
          <p:cNvSpPr txBox="1"/>
          <p:nvPr/>
        </p:nvSpPr>
        <p:spPr>
          <a:xfrm>
            <a:off x="8383446" y="1900556"/>
            <a:ext cx="204343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30" dirty="0">
                <a:latin typeface="Calibri"/>
                <a:cs typeface="Calibri"/>
              </a:rPr>
              <a:t>M</a:t>
            </a:r>
            <a:r>
              <a:rPr sz="2400" spc="-40" dirty="0">
                <a:latin typeface="Calibri"/>
                <a:cs typeface="Calibri"/>
              </a:rPr>
              <a:t>a</a:t>
            </a:r>
            <a:r>
              <a:rPr sz="2400" spc="-75" dirty="0">
                <a:latin typeface="Calibri"/>
                <a:cs typeface="Calibri"/>
              </a:rPr>
              <a:t>x</a:t>
            </a:r>
            <a:r>
              <a:rPr sz="2400" dirty="0">
                <a:latin typeface="Calibri"/>
                <a:cs typeface="Calibri"/>
              </a:rPr>
              <a:t>-p</a:t>
            </a:r>
            <a:r>
              <a:rPr sz="2400" spc="-5" dirty="0">
                <a:latin typeface="Calibri"/>
                <a:cs typeface="Calibri"/>
              </a:rPr>
              <a:t>oo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5" name="object 55"/>
          <p:cNvSpPr txBox="1"/>
          <p:nvPr/>
        </p:nvSpPr>
        <p:spPr>
          <a:xfrm>
            <a:off x="8583614" y="3763601"/>
            <a:ext cx="3227705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55625" marR="547370" indent="-1270" algn="ctr">
              <a:lnSpc>
                <a:spcPct val="100699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51</a:t>
            </a:r>
            <a:r>
              <a:rPr sz="2400" spc="-15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;</a:t>
            </a:r>
            <a:endParaRPr sz="2400">
              <a:latin typeface="Calibri"/>
              <a:cs typeface="Calibri"/>
            </a:endParaRPr>
          </a:p>
          <a:p>
            <a:pPr algn="ctr">
              <a:lnSpc>
                <a:spcPts val="2865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ti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51</a:t>
            </a:r>
            <a:r>
              <a:rPr sz="2400" spc="-15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7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7)</a:t>
            </a:r>
            <a:endParaRPr sz="2400">
              <a:latin typeface="Calibri"/>
              <a:cs typeface="Calibri"/>
            </a:endParaRPr>
          </a:p>
        </p:txBody>
      </p:sp>
      <p:graphicFrame>
        <p:nvGraphicFramePr>
          <p:cNvPr id="51" name="object 51"/>
          <p:cNvGraphicFramePr>
            <a:graphicFrameLocks noGrp="1"/>
          </p:cNvGraphicFramePr>
          <p:nvPr/>
        </p:nvGraphicFramePr>
        <p:xfrm>
          <a:off x="9736866" y="2928499"/>
          <a:ext cx="801370" cy="8001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3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3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5654">
                <a:tc>
                  <a:txBody>
                    <a:bodyPr/>
                    <a:lstStyle/>
                    <a:p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solidFill>
                      <a:srgbClr val="FBE5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9635">
                <a:tc>
                  <a:txBody>
                    <a:bodyPr/>
                    <a:lstStyle/>
                    <a:p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E2F0D9"/>
                    </a:solidFill>
                  </a:tcPr>
                </a:tc>
                <a:tc>
                  <a:txBody>
                    <a:bodyPr/>
                    <a:lstStyle/>
                    <a:p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02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C</a:t>
            </a:r>
            <a:r>
              <a:rPr spc="-100" dirty="0"/>
              <a:t>r</a:t>
            </a:r>
            <a:r>
              <a:rPr dirty="0"/>
              <a:t>o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80" dirty="0"/>
              <a:t>F</a:t>
            </a:r>
            <a:r>
              <a:rPr spc="-25" dirty="0"/>
              <a:t>e</a:t>
            </a:r>
            <a:r>
              <a:rPr spc="-55" dirty="0"/>
              <a:t>a</a:t>
            </a:r>
            <a:r>
              <a:rPr spc="-25" dirty="0"/>
              <a:t>tu</a:t>
            </a:r>
            <a:r>
              <a:rPr spc="-80" dirty="0"/>
              <a:t>r</a:t>
            </a:r>
            <a:r>
              <a:rPr spc="-25" dirty="0"/>
              <a:t>e</a:t>
            </a:r>
            <a:r>
              <a:rPr spc="-15" dirty="0"/>
              <a:t>s:</a:t>
            </a:r>
            <a:r>
              <a:rPr dirty="0"/>
              <a:t> </a:t>
            </a:r>
            <a:r>
              <a:rPr spc="-90" dirty="0"/>
              <a:t>R</a:t>
            </a:r>
            <a:r>
              <a:rPr dirty="0"/>
              <a:t>oI</a:t>
            </a:r>
            <a:r>
              <a:rPr spc="-10" dirty="0"/>
              <a:t> </a:t>
            </a:r>
            <a:r>
              <a:rPr spc="-80" dirty="0"/>
              <a:t>P</a:t>
            </a:r>
            <a:r>
              <a:rPr dirty="0"/>
              <a:t>oo</a:t>
            </a:r>
            <a:r>
              <a:rPr spc="-10" dirty="0"/>
              <a:t>l</a:t>
            </a:r>
          </a:p>
        </p:txBody>
      </p:sp>
      <p:sp>
        <p:nvSpPr>
          <p:cNvPr id="3" name="object 3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646481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0" y="1801130"/>
                </a:lnTo>
                <a:lnTo>
                  <a:pt x="825922" y="1594651"/>
                </a:lnTo>
                <a:lnTo>
                  <a:pt x="825922" y="206480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646482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825922" y="206480"/>
                </a:lnTo>
                <a:lnTo>
                  <a:pt x="825922" y="1594651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759404" y="3337638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631409" y="1961147"/>
            <a:ext cx="3314700" cy="2841625"/>
          </a:xfrm>
          <a:custGeom>
            <a:avLst/>
            <a:gdLst/>
            <a:ahLst/>
            <a:cxnLst/>
            <a:rect l="l" t="t" r="r" b="b"/>
            <a:pathLst>
              <a:path w="3314700" h="2841625">
                <a:moveTo>
                  <a:pt x="0" y="0"/>
                </a:moveTo>
                <a:lnTo>
                  <a:pt x="3314405" y="0"/>
                </a:lnTo>
                <a:lnTo>
                  <a:pt x="3314405" y="2841327"/>
                </a:lnTo>
                <a:lnTo>
                  <a:pt x="0" y="2841327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945814" y="1961148"/>
            <a:ext cx="0" cy="2841625"/>
          </a:xfrm>
          <a:custGeom>
            <a:avLst/>
            <a:gdLst/>
            <a:ahLst/>
            <a:cxnLst/>
            <a:rect l="l" t="t" r="r" b="b"/>
            <a:pathLst>
              <a:path h="2841625">
                <a:moveTo>
                  <a:pt x="0" y="0"/>
                </a:moveTo>
                <a:lnTo>
                  <a:pt x="0" y="2841327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038553" y="1954250"/>
            <a:ext cx="0" cy="2827020"/>
          </a:xfrm>
          <a:custGeom>
            <a:avLst/>
            <a:gdLst/>
            <a:ahLst/>
            <a:cxnLst/>
            <a:rect l="l" t="t" r="r" b="b"/>
            <a:pathLst>
              <a:path h="2827020">
                <a:moveTo>
                  <a:pt x="0" y="0"/>
                </a:moveTo>
                <a:lnTo>
                  <a:pt x="1" y="2826864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631425" y="4396276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45394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860239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266534" y="1959715"/>
            <a:ext cx="0" cy="424180"/>
          </a:xfrm>
          <a:custGeom>
            <a:avLst/>
            <a:gdLst/>
            <a:ahLst/>
            <a:cxnLst/>
            <a:rect l="l" t="t" r="r" b="b"/>
            <a:pathLst>
              <a:path h="424180">
                <a:moveTo>
                  <a:pt x="0" y="424019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266535" y="3166704"/>
            <a:ext cx="0" cy="32384"/>
          </a:xfrm>
          <a:custGeom>
            <a:avLst/>
            <a:gdLst/>
            <a:ahLst/>
            <a:cxnLst/>
            <a:rect l="l" t="t" r="r" b="b"/>
            <a:pathLst>
              <a:path h="32385">
                <a:moveTo>
                  <a:pt x="0" y="31807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266535" y="4399887"/>
            <a:ext cx="0" cy="403225"/>
          </a:xfrm>
          <a:custGeom>
            <a:avLst/>
            <a:gdLst/>
            <a:ahLst/>
            <a:cxnLst/>
            <a:rect l="l" t="t" r="r" b="b"/>
            <a:pathLst>
              <a:path h="403225">
                <a:moveTo>
                  <a:pt x="0" y="402687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672827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079122" y="1959715"/>
            <a:ext cx="0" cy="420370"/>
          </a:xfrm>
          <a:custGeom>
            <a:avLst/>
            <a:gdLst/>
            <a:ahLst/>
            <a:cxnLst/>
            <a:rect l="l" t="t" r="r" b="b"/>
            <a:pathLst>
              <a:path h="420369">
                <a:moveTo>
                  <a:pt x="0" y="420140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7079122" y="3162823"/>
            <a:ext cx="0" cy="40640"/>
          </a:xfrm>
          <a:custGeom>
            <a:avLst/>
            <a:gdLst/>
            <a:ahLst/>
            <a:cxnLst/>
            <a:rect l="l" t="t" r="r" b="b"/>
            <a:pathLst>
              <a:path h="40639">
                <a:moveTo>
                  <a:pt x="0" y="40531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7079122" y="4404731"/>
            <a:ext cx="0" cy="398145"/>
          </a:xfrm>
          <a:custGeom>
            <a:avLst/>
            <a:gdLst/>
            <a:ahLst/>
            <a:cxnLst/>
            <a:rect l="l" t="t" r="r" b="b"/>
            <a:pathLst>
              <a:path h="398145">
                <a:moveTo>
                  <a:pt x="0" y="397843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748541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7455974" y="3989982"/>
            <a:ext cx="493395" cy="0"/>
          </a:xfrm>
          <a:custGeom>
            <a:avLst/>
            <a:gdLst/>
            <a:ahLst/>
            <a:cxnLst/>
            <a:rect l="l" t="t" r="r" b="b"/>
            <a:pathLst>
              <a:path w="493395">
                <a:moveTo>
                  <a:pt x="0" y="0"/>
                </a:moveTo>
                <a:lnTo>
                  <a:pt x="493387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6648187" y="3989982"/>
            <a:ext cx="36830" cy="0"/>
          </a:xfrm>
          <a:custGeom>
            <a:avLst/>
            <a:gdLst/>
            <a:ahLst/>
            <a:cxnLst/>
            <a:rect l="l" t="t" r="r" b="b"/>
            <a:pathLst>
              <a:path w="36829">
                <a:moveTo>
                  <a:pt x="0" y="0"/>
                </a:moveTo>
                <a:lnTo>
                  <a:pt x="36808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631425" y="3989982"/>
            <a:ext cx="1245870" cy="0"/>
          </a:xfrm>
          <a:custGeom>
            <a:avLst/>
            <a:gdLst/>
            <a:ahLst/>
            <a:cxnLst/>
            <a:rect l="l" t="t" r="r" b="b"/>
            <a:pathLst>
              <a:path w="1245870">
                <a:moveTo>
                  <a:pt x="0" y="0"/>
                </a:moveTo>
                <a:lnTo>
                  <a:pt x="1245782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7455974" y="3583689"/>
            <a:ext cx="493395" cy="0"/>
          </a:xfrm>
          <a:custGeom>
            <a:avLst/>
            <a:gdLst/>
            <a:ahLst/>
            <a:cxnLst/>
            <a:rect l="l" t="t" r="r" b="b"/>
            <a:pathLst>
              <a:path w="493395">
                <a:moveTo>
                  <a:pt x="0" y="0"/>
                </a:moveTo>
                <a:lnTo>
                  <a:pt x="493387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648187" y="3583689"/>
            <a:ext cx="36830" cy="0"/>
          </a:xfrm>
          <a:custGeom>
            <a:avLst/>
            <a:gdLst/>
            <a:ahLst/>
            <a:cxnLst/>
            <a:rect l="l" t="t" r="r" b="b"/>
            <a:pathLst>
              <a:path w="36829">
                <a:moveTo>
                  <a:pt x="0" y="0"/>
                </a:moveTo>
                <a:lnTo>
                  <a:pt x="36808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4631425" y="3583689"/>
            <a:ext cx="1245870" cy="0"/>
          </a:xfrm>
          <a:custGeom>
            <a:avLst/>
            <a:gdLst/>
            <a:ahLst/>
            <a:cxnLst/>
            <a:rect l="l" t="t" r="r" b="b"/>
            <a:pathLst>
              <a:path w="1245870">
                <a:moveTo>
                  <a:pt x="0" y="0"/>
                </a:moveTo>
                <a:lnTo>
                  <a:pt x="1245782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4631425" y="317739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7449015" y="2771099"/>
            <a:ext cx="500380" cy="0"/>
          </a:xfrm>
          <a:custGeom>
            <a:avLst/>
            <a:gdLst/>
            <a:ahLst/>
            <a:cxnLst/>
            <a:rect l="l" t="t" r="r" b="b"/>
            <a:pathLst>
              <a:path w="500379">
                <a:moveTo>
                  <a:pt x="0" y="0"/>
                </a:moveTo>
                <a:lnTo>
                  <a:pt x="500347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6655667" y="2771099"/>
            <a:ext cx="22860" cy="0"/>
          </a:xfrm>
          <a:custGeom>
            <a:avLst/>
            <a:gdLst/>
            <a:ahLst/>
            <a:cxnLst/>
            <a:rect l="l" t="t" r="r" b="b"/>
            <a:pathLst>
              <a:path w="22859">
                <a:moveTo>
                  <a:pt x="0" y="0"/>
                </a:moveTo>
                <a:lnTo>
                  <a:pt x="22368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4631425" y="2771099"/>
            <a:ext cx="1226820" cy="0"/>
          </a:xfrm>
          <a:custGeom>
            <a:avLst/>
            <a:gdLst/>
            <a:ahLst/>
            <a:cxnLst/>
            <a:rect l="l" t="t" r="r" b="b"/>
            <a:pathLst>
              <a:path w="1226820">
                <a:moveTo>
                  <a:pt x="0" y="0"/>
                </a:moveTo>
                <a:lnTo>
                  <a:pt x="1226386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4631425" y="236480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372208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821629" y="1053959"/>
            <a:ext cx="4729480" cy="901065"/>
          </a:xfrm>
          <a:custGeom>
            <a:avLst/>
            <a:gdLst/>
            <a:ahLst/>
            <a:cxnLst/>
            <a:rect l="l" t="t" r="r" b="b"/>
            <a:pathLst>
              <a:path w="4729480" h="901064">
                <a:moveTo>
                  <a:pt x="2363496" y="0"/>
                </a:moveTo>
                <a:lnTo>
                  <a:pt x="2253077" y="1291"/>
                </a:lnTo>
                <a:lnTo>
                  <a:pt x="2142882" y="5105"/>
                </a:lnTo>
                <a:lnTo>
                  <a:pt x="2033125" y="11358"/>
                </a:lnTo>
                <a:lnTo>
                  <a:pt x="1924018" y="19970"/>
                </a:lnTo>
                <a:lnTo>
                  <a:pt x="1815774" y="30861"/>
                </a:lnTo>
                <a:lnTo>
                  <a:pt x="1708611" y="43947"/>
                </a:lnTo>
                <a:lnTo>
                  <a:pt x="1602738" y="59147"/>
                </a:lnTo>
                <a:lnTo>
                  <a:pt x="1498372" y="76382"/>
                </a:lnTo>
                <a:lnTo>
                  <a:pt x="1395724" y="95572"/>
                </a:lnTo>
                <a:lnTo>
                  <a:pt x="1295010" y="116634"/>
                </a:lnTo>
                <a:lnTo>
                  <a:pt x="1196440" y="139490"/>
                </a:lnTo>
                <a:lnTo>
                  <a:pt x="1100230" y="164057"/>
                </a:lnTo>
                <a:lnTo>
                  <a:pt x="1006591" y="190258"/>
                </a:lnTo>
                <a:lnTo>
                  <a:pt x="915737" y="218013"/>
                </a:lnTo>
                <a:lnTo>
                  <a:pt x="827879" y="247241"/>
                </a:lnTo>
                <a:lnTo>
                  <a:pt x="743230" y="277867"/>
                </a:lnTo>
                <a:lnTo>
                  <a:pt x="662002" y="309810"/>
                </a:lnTo>
                <a:lnTo>
                  <a:pt x="584407" y="342996"/>
                </a:lnTo>
                <a:lnTo>
                  <a:pt x="510651" y="377348"/>
                </a:lnTo>
                <a:lnTo>
                  <a:pt x="440950" y="412793"/>
                </a:lnTo>
                <a:lnTo>
                  <a:pt x="375509" y="449261"/>
                </a:lnTo>
                <a:lnTo>
                  <a:pt x="314539" y="486683"/>
                </a:lnTo>
                <a:lnTo>
                  <a:pt x="258250" y="524993"/>
                </a:lnTo>
                <a:lnTo>
                  <a:pt x="206851" y="564136"/>
                </a:lnTo>
                <a:lnTo>
                  <a:pt x="160555" y="604058"/>
                </a:lnTo>
                <a:lnTo>
                  <a:pt x="119584" y="644716"/>
                </a:lnTo>
                <a:lnTo>
                  <a:pt x="84166" y="686075"/>
                </a:lnTo>
                <a:lnTo>
                  <a:pt x="54551" y="728099"/>
                </a:lnTo>
                <a:lnTo>
                  <a:pt x="31200" y="770314"/>
                </a:lnTo>
                <a:lnTo>
                  <a:pt x="14006" y="813447"/>
                </a:lnTo>
                <a:lnTo>
                  <a:pt x="3500" y="857031"/>
                </a:lnTo>
                <a:lnTo>
                  <a:pt x="0" y="899703"/>
                </a:lnTo>
                <a:lnTo>
                  <a:pt x="28550" y="900880"/>
                </a:lnTo>
                <a:lnTo>
                  <a:pt x="29406" y="880116"/>
                </a:lnTo>
                <a:lnTo>
                  <a:pt x="31861" y="860516"/>
                </a:lnTo>
                <a:lnTo>
                  <a:pt x="41502" y="821226"/>
                </a:lnTo>
                <a:lnTo>
                  <a:pt x="57362" y="781809"/>
                </a:lnTo>
                <a:lnTo>
                  <a:pt x="79538" y="741961"/>
                </a:lnTo>
                <a:lnTo>
                  <a:pt x="107496" y="702574"/>
                </a:lnTo>
                <a:lnTo>
                  <a:pt x="141267" y="663328"/>
                </a:lnTo>
                <a:lnTo>
                  <a:pt x="180667" y="624358"/>
                </a:lnTo>
                <a:lnTo>
                  <a:pt x="225499" y="585787"/>
                </a:lnTo>
                <a:lnTo>
                  <a:pt x="275553" y="547734"/>
                </a:lnTo>
                <a:lnTo>
                  <a:pt x="330610" y="510310"/>
                </a:lnTo>
                <a:lnTo>
                  <a:pt x="390451" y="473618"/>
                </a:lnTo>
                <a:lnTo>
                  <a:pt x="454855" y="437757"/>
                </a:lnTo>
                <a:lnTo>
                  <a:pt x="523601" y="402821"/>
                </a:lnTo>
                <a:lnTo>
                  <a:pt x="596468" y="368900"/>
                </a:lnTo>
                <a:lnTo>
                  <a:pt x="673237" y="336083"/>
                </a:lnTo>
                <a:lnTo>
                  <a:pt x="753686" y="304459"/>
                </a:lnTo>
                <a:lnTo>
                  <a:pt x="837599" y="274112"/>
                </a:lnTo>
                <a:lnTo>
                  <a:pt x="924755" y="245126"/>
                </a:lnTo>
                <a:lnTo>
                  <a:pt x="1014938" y="217586"/>
                </a:lnTo>
                <a:lnTo>
                  <a:pt x="1107928" y="191575"/>
                </a:lnTo>
                <a:lnTo>
                  <a:pt x="1203509" y="167176"/>
                </a:lnTo>
                <a:lnTo>
                  <a:pt x="1301462" y="144471"/>
                </a:lnTo>
                <a:lnTo>
                  <a:pt x="1401573" y="123543"/>
                </a:lnTo>
                <a:lnTo>
                  <a:pt x="1503622" y="104471"/>
                </a:lnTo>
                <a:lnTo>
                  <a:pt x="1607394" y="87341"/>
                </a:lnTo>
                <a:lnTo>
                  <a:pt x="1712671" y="72231"/>
                </a:lnTo>
                <a:lnTo>
                  <a:pt x="1819238" y="59225"/>
                </a:lnTo>
                <a:lnTo>
                  <a:pt x="1926877" y="48403"/>
                </a:lnTo>
                <a:lnTo>
                  <a:pt x="2035373" y="39844"/>
                </a:lnTo>
                <a:lnTo>
                  <a:pt x="2144506" y="33634"/>
                </a:lnTo>
                <a:lnTo>
                  <a:pt x="2254065" y="29850"/>
                </a:lnTo>
                <a:lnTo>
                  <a:pt x="2363830" y="28573"/>
                </a:lnTo>
                <a:lnTo>
                  <a:pt x="2979305" y="28573"/>
                </a:lnTo>
                <a:lnTo>
                  <a:pt x="2910865" y="22478"/>
                </a:lnTo>
                <a:lnTo>
                  <a:pt x="2802700" y="14542"/>
                </a:lnTo>
                <a:lnTo>
                  <a:pt x="2693671" y="8267"/>
                </a:lnTo>
                <a:lnTo>
                  <a:pt x="2583991" y="3712"/>
                </a:lnTo>
                <a:lnTo>
                  <a:pt x="2473876" y="937"/>
                </a:lnTo>
                <a:lnTo>
                  <a:pt x="2363496" y="0"/>
                </a:lnTo>
                <a:close/>
              </a:path>
              <a:path w="4729480" h="901064">
                <a:moveTo>
                  <a:pt x="2979305" y="28573"/>
                </a:moveTo>
                <a:lnTo>
                  <a:pt x="2363830" y="28573"/>
                </a:lnTo>
                <a:lnTo>
                  <a:pt x="2473633" y="29510"/>
                </a:lnTo>
                <a:lnTo>
                  <a:pt x="2583271" y="32278"/>
                </a:lnTo>
                <a:lnTo>
                  <a:pt x="2692485" y="36818"/>
                </a:lnTo>
                <a:lnTo>
                  <a:pt x="2801058" y="43070"/>
                </a:lnTo>
                <a:lnTo>
                  <a:pt x="2908774" y="50977"/>
                </a:lnTo>
                <a:lnTo>
                  <a:pt x="3015418" y="60478"/>
                </a:lnTo>
                <a:lnTo>
                  <a:pt x="3120772" y="71514"/>
                </a:lnTo>
                <a:lnTo>
                  <a:pt x="3224620" y="84028"/>
                </a:lnTo>
                <a:lnTo>
                  <a:pt x="3326747" y="97957"/>
                </a:lnTo>
                <a:lnTo>
                  <a:pt x="3426934" y="113244"/>
                </a:lnTo>
                <a:lnTo>
                  <a:pt x="3524968" y="129829"/>
                </a:lnTo>
                <a:lnTo>
                  <a:pt x="3620630" y="147651"/>
                </a:lnTo>
                <a:lnTo>
                  <a:pt x="3713704" y="166653"/>
                </a:lnTo>
                <a:lnTo>
                  <a:pt x="3803972" y="186772"/>
                </a:lnTo>
                <a:lnTo>
                  <a:pt x="3891217" y="207948"/>
                </a:lnTo>
                <a:lnTo>
                  <a:pt x="3975221" y="230122"/>
                </a:lnTo>
                <a:lnTo>
                  <a:pt x="4055766" y="253232"/>
                </a:lnTo>
                <a:lnTo>
                  <a:pt x="4132634" y="277218"/>
                </a:lnTo>
                <a:lnTo>
                  <a:pt x="4205603" y="302013"/>
                </a:lnTo>
                <a:lnTo>
                  <a:pt x="4274454" y="327558"/>
                </a:lnTo>
                <a:lnTo>
                  <a:pt x="4338966" y="353785"/>
                </a:lnTo>
                <a:lnTo>
                  <a:pt x="4398914" y="380629"/>
                </a:lnTo>
                <a:lnTo>
                  <a:pt x="4454072" y="408015"/>
                </a:lnTo>
                <a:lnTo>
                  <a:pt x="4504216" y="435871"/>
                </a:lnTo>
                <a:lnTo>
                  <a:pt x="4549112" y="464112"/>
                </a:lnTo>
                <a:lnTo>
                  <a:pt x="4588530" y="492645"/>
                </a:lnTo>
                <a:lnTo>
                  <a:pt x="4622242" y="521357"/>
                </a:lnTo>
                <a:lnTo>
                  <a:pt x="4650022" y="550117"/>
                </a:lnTo>
                <a:lnTo>
                  <a:pt x="4673070" y="583289"/>
                </a:lnTo>
                <a:lnTo>
                  <a:pt x="4647195" y="591118"/>
                </a:lnTo>
                <a:lnTo>
                  <a:pt x="4713051" y="660754"/>
                </a:lnTo>
                <a:lnTo>
                  <a:pt x="4727757" y="574968"/>
                </a:lnTo>
                <a:lnTo>
                  <a:pt x="4700563" y="574968"/>
                </a:lnTo>
                <a:lnTo>
                  <a:pt x="4695758" y="563481"/>
                </a:lnTo>
                <a:lnTo>
                  <a:pt x="4670541" y="530230"/>
                </a:lnTo>
                <a:lnTo>
                  <a:pt x="4640748" y="499586"/>
                </a:lnTo>
                <a:lnTo>
                  <a:pt x="4605271" y="469487"/>
                </a:lnTo>
                <a:lnTo>
                  <a:pt x="4564317" y="439919"/>
                </a:lnTo>
                <a:lnTo>
                  <a:pt x="4518085" y="410889"/>
                </a:lnTo>
                <a:lnTo>
                  <a:pt x="4466776" y="382419"/>
                </a:lnTo>
                <a:lnTo>
                  <a:pt x="4410588" y="354547"/>
                </a:lnTo>
                <a:lnTo>
                  <a:pt x="4349725" y="327313"/>
                </a:lnTo>
                <a:lnTo>
                  <a:pt x="4284393" y="300766"/>
                </a:lnTo>
                <a:lnTo>
                  <a:pt x="4214795" y="274957"/>
                </a:lnTo>
                <a:lnTo>
                  <a:pt x="4141143" y="249939"/>
                </a:lnTo>
                <a:lnTo>
                  <a:pt x="4063646" y="225766"/>
                </a:lnTo>
                <a:lnTo>
                  <a:pt x="3982512" y="202493"/>
                </a:lnTo>
                <a:lnTo>
                  <a:pt x="3897956" y="180179"/>
                </a:lnTo>
                <a:lnTo>
                  <a:pt x="3810187" y="158880"/>
                </a:lnTo>
                <a:lnTo>
                  <a:pt x="3719419" y="138654"/>
                </a:lnTo>
                <a:lnTo>
                  <a:pt x="3625863" y="119560"/>
                </a:lnTo>
                <a:lnTo>
                  <a:pt x="3529735" y="101654"/>
                </a:lnTo>
                <a:lnTo>
                  <a:pt x="3431245" y="84996"/>
                </a:lnTo>
                <a:lnTo>
                  <a:pt x="3330608" y="69644"/>
                </a:lnTo>
                <a:lnTo>
                  <a:pt x="3228037" y="55657"/>
                </a:lnTo>
                <a:lnTo>
                  <a:pt x="3123747" y="43094"/>
                </a:lnTo>
                <a:lnTo>
                  <a:pt x="3017953" y="32015"/>
                </a:lnTo>
                <a:lnTo>
                  <a:pt x="2979305" y="28573"/>
                </a:lnTo>
                <a:close/>
              </a:path>
              <a:path w="4729480" h="901064">
                <a:moveTo>
                  <a:pt x="4729245" y="566287"/>
                </a:moveTo>
                <a:lnTo>
                  <a:pt x="4700563" y="574968"/>
                </a:lnTo>
                <a:lnTo>
                  <a:pt x="4727757" y="574968"/>
                </a:lnTo>
                <a:lnTo>
                  <a:pt x="4729245" y="566287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3000980" y="1307001"/>
            <a:ext cx="1823720" cy="596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1899"/>
              </a:lnSpc>
            </a:pPr>
            <a:r>
              <a:rPr sz="2100" spc="5" dirty="0">
                <a:latin typeface="Calibri"/>
                <a:cs typeface="Calibri"/>
              </a:rPr>
              <a:t>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oje</a:t>
            </a:r>
            <a:r>
              <a:rPr sz="2100" dirty="0">
                <a:latin typeface="Calibri"/>
                <a:cs typeface="Calibri"/>
              </a:rPr>
              <a:t>c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oposal o</a:t>
            </a:r>
            <a:r>
              <a:rPr sz="2100" spc="-5" dirty="0">
                <a:latin typeface="Calibri"/>
                <a:cs typeface="Calibri"/>
              </a:rPr>
              <a:t>n</a:t>
            </a:r>
            <a:r>
              <a:rPr sz="2100" spc="-2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o </a:t>
            </a:r>
            <a:r>
              <a:rPr sz="2100" spc="-5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spc="-10" dirty="0">
                <a:latin typeface="Calibri"/>
                <a:cs typeface="Calibri"/>
              </a:rPr>
              <a:t>a</a:t>
            </a:r>
            <a:r>
              <a:rPr sz="210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u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es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10528520" y="2702855"/>
            <a:ext cx="226060" cy="1021080"/>
          </a:xfrm>
          <a:custGeom>
            <a:avLst/>
            <a:gdLst/>
            <a:ahLst/>
            <a:cxnLst/>
            <a:rect l="l" t="t" r="r" b="b"/>
            <a:pathLst>
              <a:path w="226059" h="1021079">
                <a:moveTo>
                  <a:pt x="225643" y="0"/>
                </a:moveTo>
                <a:lnTo>
                  <a:pt x="0" y="225643"/>
                </a:lnTo>
                <a:lnTo>
                  <a:pt x="0" y="1020933"/>
                </a:lnTo>
                <a:lnTo>
                  <a:pt x="225643" y="795290"/>
                </a:lnTo>
                <a:lnTo>
                  <a:pt x="225643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9741628" y="2702855"/>
            <a:ext cx="1012825" cy="226060"/>
          </a:xfrm>
          <a:custGeom>
            <a:avLst/>
            <a:gdLst/>
            <a:ahLst/>
            <a:cxnLst/>
            <a:rect l="l" t="t" r="r" b="b"/>
            <a:pathLst>
              <a:path w="1012825" h="226060">
                <a:moveTo>
                  <a:pt x="1012535" y="0"/>
                </a:moveTo>
                <a:lnTo>
                  <a:pt x="225643" y="0"/>
                </a:lnTo>
                <a:lnTo>
                  <a:pt x="0" y="225643"/>
                </a:lnTo>
                <a:lnTo>
                  <a:pt x="786891" y="225643"/>
                </a:lnTo>
                <a:lnTo>
                  <a:pt x="1012535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9741628" y="2702855"/>
            <a:ext cx="1012825" cy="1021080"/>
          </a:xfrm>
          <a:custGeom>
            <a:avLst/>
            <a:gdLst/>
            <a:ahLst/>
            <a:cxnLst/>
            <a:rect l="l" t="t" r="r" b="b"/>
            <a:pathLst>
              <a:path w="1012825" h="1021079">
                <a:moveTo>
                  <a:pt x="0" y="225643"/>
                </a:moveTo>
                <a:lnTo>
                  <a:pt x="225643" y="0"/>
                </a:lnTo>
                <a:lnTo>
                  <a:pt x="1012536" y="0"/>
                </a:lnTo>
                <a:lnTo>
                  <a:pt x="1012536" y="795290"/>
                </a:lnTo>
                <a:lnTo>
                  <a:pt x="786892" y="1020934"/>
                </a:lnTo>
                <a:lnTo>
                  <a:pt x="0" y="1020934"/>
                </a:lnTo>
                <a:lnTo>
                  <a:pt x="0" y="225643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9741628" y="2702855"/>
            <a:ext cx="1012825" cy="226060"/>
          </a:xfrm>
          <a:custGeom>
            <a:avLst/>
            <a:gdLst/>
            <a:ahLst/>
            <a:cxnLst/>
            <a:rect l="l" t="t" r="r" b="b"/>
            <a:pathLst>
              <a:path w="1012825" h="226060">
                <a:moveTo>
                  <a:pt x="0" y="225643"/>
                </a:moveTo>
                <a:lnTo>
                  <a:pt x="786892" y="225643"/>
                </a:lnTo>
                <a:lnTo>
                  <a:pt x="1012536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8412007" y="3257138"/>
            <a:ext cx="1142365" cy="85725"/>
          </a:xfrm>
          <a:custGeom>
            <a:avLst/>
            <a:gdLst/>
            <a:ahLst/>
            <a:cxnLst/>
            <a:rect l="l" t="t" r="r" b="b"/>
            <a:pathLst>
              <a:path w="1142365" h="85725">
                <a:moveTo>
                  <a:pt x="0" y="28573"/>
                </a:moveTo>
                <a:lnTo>
                  <a:pt x="0" y="57148"/>
                </a:lnTo>
                <a:lnTo>
                  <a:pt x="1056378" y="57150"/>
                </a:lnTo>
                <a:lnTo>
                  <a:pt x="1056378" y="85725"/>
                </a:lnTo>
                <a:lnTo>
                  <a:pt x="1142103" y="42862"/>
                </a:lnTo>
                <a:lnTo>
                  <a:pt x="1113528" y="28575"/>
                </a:lnTo>
                <a:lnTo>
                  <a:pt x="0" y="28573"/>
                </a:lnTo>
                <a:close/>
              </a:path>
              <a:path w="1142365" h="85725">
                <a:moveTo>
                  <a:pt x="1056378" y="0"/>
                </a:moveTo>
                <a:lnTo>
                  <a:pt x="1056378" y="28575"/>
                </a:lnTo>
                <a:lnTo>
                  <a:pt x="1113528" y="28575"/>
                </a:lnTo>
                <a:lnTo>
                  <a:pt x="1056378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5857812" y="2383735"/>
            <a:ext cx="798195" cy="783590"/>
          </a:xfrm>
          <a:custGeom>
            <a:avLst/>
            <a:gdLst/>
            <a:ahLst/>
            <a:cxnLst/>
            <a:rect l="l" t="t" r="r" b="b"/>
            <a:pathLst>
              <a:path w="798195" h="783589">
                <a:moveTo>
                  <a:pt x="0" y="0"/>
                </a:moveTo>
                <a:lnTo>
                  <a:pt x="797854" y="0"/>
                </a:lnTo>
                <a:lnTo>
                  <a:pt x="797854" y="782968"/>
                </a:lnTo>
                <a:lnTo>
                  <a:pt x="0" y="782968"/>
                </a:lnTo>
                <a:lnTo>
                  <a:pt x="0" y="0"/>
                </a:lnTo>
                <a:close/>
              </a:path>
            </a:pathLst>
          </a:custGeom>
          <a:solidFill>
            <a:srgbClr val="DAE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6678035" y="2379855"/>
            <a:ext cx="771525" cy="783590"/>
          </a:xfrm>
          <a:custGeom>
            <a:avLst/>
            <a:gdLst/>
            <a:ahLst/>
            <a:cxnLst/>
            <a:rect l="l" t="t" r="r" b="b"/>
            <a:pathLst>
              <a:path w="771525" h="783589">
                <a:moveTo>
                  <a:pt x="0" y="0"/>
                </a:moveTo>
                <a:lnTo>
                  <a:pt x="770978" y="0"/>
                </a:lnTo>
                <a:lnTo>
                  <a:pt x="770978" y="782967"/>
                </a:lnTo>
                <a:lnTo>
                  <a:pt x="0" y="782967"/>
                </a:lnTo>
                <a:lnTo>
                  <a:pt x="0" y="0"/>
                </a:lnTo>
                <a:close/>
              </a:path>
            </a:pathLst>
          </a:custGeom>
          <a:solidFill>
            <a:srgbClr val="FBE5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6684995" y="3203355"/>
            <a:ext cx="771525" cy="1201420"/>
          </a:xfrm>
          <a:custGeom>
            <a:avLst/>
            <a:gdLst/>
            <a:ahLst/>
            <a:cxnLst/>
            <a:rect l="l" t="t" r="r" b="b"/>
            <a:pathLst>
              <a:path w="771525" h="1201420">
                <a:moveTo>
                  <a:pt x="0" y="0"/>
                </a:moveTo>
                <a:lnTo>
                  <a:pt x="770978" y="0"/>
                </a:lnTo>
                <a:lnTo>
                  <a:pt x="770978" y="1201375"/>
                </a:lnTo>
                <a:lnTo>
                  <a:pt x="0" y="1201375"/>
                </a:lnTo>
                <a:lnTo>
                  <a:pt x="0" y="0"/>
                </a:lnTo>
                <a:close/>
              </a:path>
            </a:pathLst>
          </a:custGeom>
          <a:solidFill>
            <a:srgbClr val="FFF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5877208" y="3198511"/>
            <a:ext cx="771525" cy="1201420"/>
          </a:xfrm>
          <a:custGeom>
            <a:avLst/>
            <a:gdLst/>
            <a:ahLst/>
            <a:cxnLst/>
            <a:rect l="l" t="t" r="r" b="b"/>
            <a:pathLst>
              <a:path w="771525" h="1201420">
                <a:moveTo>
                  <a:pt x="0" y="0"/>
                </a:moveTo>
                <a:lnTo>
                  <a:pt x="770978" y="0"/>
                </a:lnTo>
                <a:lnTo>
                  <a:pt x="770978" y="1201375"/>
                </a:lnTo>
                <a:lnTo>
                  <a:pt x="0" y="1201375"/>
                </a:lnTo>
                <a:lnTo>
                  <a:pt x="0" y="0"/>
                </a:lnTo>
                <a:close/>
              </a:path>
            </a:pathLst>
          </a:custGeom>
          <a:solidFill>
            <a:srgbClr val="E2F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6672827" y="2364809"/>
            <a:ext cx="0" cy="2047875"/>
          </a:xfrm>
          <a:custGeom>
            <a:avLst/>
            <a:gdLst/>
            <a:ahLst/>
            <a:cxnLst/>
            <a:rect l="l" t="t" r="r" b="b"/>
            <a:pathLst>
              <a:path h="2047875">
                <a:moveTo>
                  <a:pt x="0" y="0"/>
                </a:moveTo>
                <a:lnTo>
                  <a:pt x="1" y="2047467"/>
                </a:lnTo>
              </a:path>
            </a:pathLst>
          </a:custGeom>
          <a:ln w="28575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5860239" y="3177399"/>
            <a:ext cx="1574165" cy="0"/>
          </a:xfrm>
          <a:custGeom>
            <a:avLst/>
            <a:gdLst/>
            <a:ahLst/>
            <a:cxnLst/>
            <a:rect l="l" t="t" r="r" b="b"/>
            <a:pathLst>
              <a:path w="1574165">
                <a:moveTo>
                  <a:pt x="0" y="0"/>
                </a:moveTo>
                <a:lnTo>
                  <a:pt x="1573990" y="1"/>
                </a:lnTo>
              </a:path>
            </a:pathLst>
          </a:custGeom>
          <a:ln w="28575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5841443" y="2376040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 txBox="1"/>
          <p:nvPr/>
        </p:nvSpPr>
        <p:spPr>
          <a:xfrm>
            <a:off x="664393" y="4925740"/>
            <a:ext cx="234378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41592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3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64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480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7" name="object 57"/>
          <p:cNvSpPr txBox="1"/>
          <p:nvPr/>
        </p:nvSpPr>
        <p:spPr>
          <a:xfrm>
            <a:off x="5240234" y="4925739"/>
            <a:ext cx="234378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236220">
              <a:lnSpc>
                <a:spcPct val="100699"/>
              </a:lnSpc>
            </a:pP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51</a:t>
            </a:r>
            <a:r>
              <a:rPr sz="2400" spc="-15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15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8" name="object 58"/>
          <p:cNvSpPr txBox="1"/>
          <p:nvPr/>
        </p:nvSpPr>
        <p:spPr>
          <a:xfrm>
            <a:off x="8459916" y="5228271"/>
            <a:ext cx="3474720" cy="1552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-635" algn="ctr">
              <a:lnSpc>
                <a:spcPct val="100099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al</a:t>
            </a:r>
            <a:r>
              <a:rPr sz="2400" spc="-50" dirty="0">
                <a:latin typeface="Calibri"/>
                <a:cs typeface="Calibri"/>
              </a:rPr>
              <a:t>w</a:t>
            </a:r>
            <a:r>
              <a:rPr sz="2400" spc="-45" dirty="0">
                <a:latin typeface="Calibri"/>
                <a:cs typeface="Calibri"/>
              </a:rPr>
              <a:t>a</a:t>
            </a:r>
            <a:r>
              <a:rPr sz="2400" spc="-3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30" dirty="0">
                <a:latin typeface="Calibri"/>
                <a:cs typeface="Calibri"/>
              </a:rPr>
              <a:t>m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5" dirty="0">
                <a:latin typeface="Calibri"/>
                <a:cs typeface="Calibri"/>
              </a:rPr>
              <a:t>z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e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if inpu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ns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40" dirty="0">
                <a:latin typeface="Calibri"/>
                <a:cs typeface="Calibri"/>
              </a:rPr>
              <a:t>a</a:t>
            </a:r>
            <a:r>
              <a:rPr sz="2400" spc="-35" dirty="0">
                <a:latin typeface="Calibri"/>
                <a:cs typeface="Calibri"/>
              </a:rPr>
              <a:t>v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d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f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spc="-55" dirty="0">
                <a:latin typeface="Calibri"/>
                <a:cs typeface="Calibri"/>
              </a:rPr>
              <a:t>z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  <a:p>
            <a:pPr marL="892810">
              <a:lnSpc>
                <a:spcPct val="100000"/>
              </a:lnSpc>
              <a:spcBef>
                <a:spcPts val="1465"/>
              </a:spcBef>
            </a:pP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N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o</a:t>
            </a:r>
            <a:r>
              <a:rPr sz="2000" spc="-35" dirty="0">
                <a:solidFill>
                  <a:srgbClr val="FFCB05"/>
                </a:solidFill>
                <a:latin typeface="Calibri"/>
                <a:cs typeface="Calibri"/>
              </a:rPr>
              <a:t>v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em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b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er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6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,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2019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9" name="object 59"/>
          <p:cNvSpPr txBox="1"/>
          <p:nvPr/>
        </p:nvSpPr>
        <p:spPr>
          <a:xfrm>
            <a:off x="2662402" y="5677980"/>
            <a:ext cx="5508625" cy="11080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20" dirty="0">
                <a:solidFill>
                  <a:srgbClr val="FF0000"/>
                </a:solidFill>
                <a:latin typeface="Calibri"/>
                <a:cs typeface="Calibri"/>
              </a:rPr>
              <a:t>P</a:t>
            </a:r>
            <a:r>
              <a:rPr sz="2400" spc="-50" dirty="0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bl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spc="-30" dirty="0">
                <a:solidFill>
                  <a:srgbClr val="FF0000"/>
                </a:solidFill>
                <a:latin typeface="Calibri"/>
                <a:cs typeface="Calibri"/>
              </a:rPr>
              <a:t>m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: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S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li</a:t>
            </a:r>
            <a:r>
              <a:rPr sz="2400" spc="-20" dirty="0">
                <a:solidFill>
                  <a:srgbClr val="FF0000"/>
                </a:solidFill>
                <a:latin typeface="Calibri"/>
                <a:cs typeface="Calibri"/>
              </a:rPr>
              <a:t>g</a:t>
            </a:r>
            <a:r>
              <a:rPr sz="2400" spc="-25" dirty="0">
                <a:solidFill>
                  <a:srgbClr val="FF0000"/>
                </a:solidFill>
                <a:latin typeface="Calibri"/>
                <a:cs typeface="Calibri"/>
              </a:rPr>
              <a:t>h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t </a:t>
            </a:r>
            <a:r>
              <a:rPr sz="2400" spc="-30" dirty="0">
                <a:solidFill>
                  <a:srgbClr val="FF0000"/>
                </a:solidFill>
                <a:latin typeface="Calibri"/>
                <a:cs typeface="Calibri"/>
              </a:rPr>
              <a:t>m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i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s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ali</a:t>
            </a:r>
            <a:r>
              <a:rPr sz="2400" spc="-20" dirty="0">
                <a:solidFill>
                  <a:srgbClr val="FF0000"/>
                </a:solidFill>
                <a:latin typeface="Calibri"/>
                <a:cs typeface="Calibri"/>
              </a:rPr>
              <a:t>g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n</a:t>
            </a:r>
            <a:r>
              <a:rPr sz="2400" spc="-30" dirty="0">
                <a:solidFill>
                  <a:srgbClr val="FF0000"/>
                </a:solidFill>
                <a:latin typeface="Calibri"/>
                <a:cs typeface="Calibri"/>
              </a:rPr>
              <a:t>m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spc="-25" dirty="0">
                <a:solidFill>
                  <a:srgbClr val="FF0000"/>
                </a:solidFill>
                <a:latin typeface="Calibri"/>
                <a:cs typeface="Calibri"/>
              </a:rPr>
              <a:t>n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t 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du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spc="-35" dirty="0">
                <a:solidFill>
                  <a:srgbClr val="FF0000"/>
                </a:solidFill>
                <a:latin typeface="Calibri"/>
                <a:cs typeface="Calibri"/>
              </a:rPr>
              <a:t>t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o 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s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nappin</a:t>
            </a:r>
            <a:r>
              <a:rPr sz="2400" spc="-20" dirty="0">
                <a:solidFill>
                  <a:srgbClr val="FF0000"/>
                </a:solidFill>
                <a:latin typeface="Calibri"/>
                <a:cs typeface="Calibri"/>
              </a:rPr>
              <a:t>g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;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di</a:t>
            </a:r>
            <a:r>
              <a:rPr sz="2400" spc="-20" dirty="0">
                <a:solidFill>
                  <a:srgbClr val="FF0000"/>
                </a:solidFill>
                <a:latin typeface="Calibri"/>
                <a:cs typeface="Calibri"/>
              </a:rPr>
              <a:t>f</a:t>
            </a:r>
            <a:r>
              <a:rPr sz="2400" spc="-55" dirty="0">
                <a:solidFill>
                  <a:srgbClr val="FF0000"/>
                </a:solidFill>
                <a:latin typeface="Calibri"/>
                <a:cs typeface="Calibri"/>
              </a:rPr>
              <a:t>f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spc="-45" dirty="0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spc="-25" dirty="0">
                <a:solidFill>
                  <a:srgbClr val="FF0000"/>
                </a:solidFill>
                <a:latin typeface="Calibri"/>
                <a:cs typeface="Calibri"/>
              </a:rPr>
              <a:t>n</a:t>
            </a:r>
            <a:r>
              <a:rPr sz="2400" spc="-80" dirty="0">
                <a:solidFill>
                  <a:srgbClr val="FF0000"/>
                </a:solidFill>
                <a:latin typeface="Calibri"/>
                <a:cs typeface="Calibri"/>
              </a:rPr>
              <a:t>t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-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s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i</a:t>
            </a:r>
            <a:r>
              <a:rPr sz="2400" spc="-55" dirty="0">
                <a:solidFill>
                  <a:srgbClr val="FF0000"/>
                </a:solidFill>
                <a:latin typeface="Calibri"/>
                <a:cs typeface="Calibri"/>
              </a:rPr>
              <a:t>z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d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 s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ub</a:t>
            </a:r>
            <a:r>
              <a:rPr sz="2400" spc="-45" dirty="0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spc="-20" dirty="0">
                <a:solidFill>
                  <a:srgbClr val="FF0000"/>
                </a:solidFill>
                <a:latin typeface="Calibri"/>
                <a:cs typeface="Calibri"/>
              </a:rPr>
              <a:t>g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i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ns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 i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s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spc="-45" dirty="0">
                <a:solidFill>
                  <a:srgbClr val="FF0000"/>
                </a:solidFill>
                <a:latin typeface="Calibri"/>
                <a:cs typeface="Calibri"/>
              </a:rPr>
              <a:t>w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i</a:t>
            </a:r>
            <a:r>
              <a:rPr sz="2400" spc="-30" dirty="0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d</a:t>
            </a:r>
            <a:endParaRPr sz="2400">
              <a:latin typeface="Calibri"/>
              <a:cs typeface="Calibri"/>
            </a:endParaRPr>
          </a:p>
          <a:p>
            <a:pPr marL="2665095">
              <a:lnSpc>
                <a:spcPct val="100000"/>
              </a:lnSpc>
              <a:spcBef>
                <a:spcPts val="830"/>
              </a:spcBef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79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60" name="object 60"/>
          <p:cNvSpPr txBox="1"/>
          <p:nvPr/>
        </p:nvSpPr>
        <p:spPr>
          <a:xfrm>
            <a:off x="109168" y="6176453"/>
            <a:ext cx="1912620" cy="16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</a:t>
            </a:r>
            <a:r>
              <a:rPr sz="1050" spc="-5" dirty="0">
                <a:latin typeface="Calibri"/>
                <a:cs typeface="Calibri"/>
              </a:rPr>
              <a:t>F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R-C</a:t>
            </a:r>
            <a:r>
              <a:rPr sz="1050" dirty="0">
                <a:latin typeface="Calibri"/>
                <a:cs typeface="Calibri"/>
              </a:rPr>
              <a:t>NN”,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-10" dirty="0">
                <a:latin typeface="Calibri"/>
                <a:cs typeface="Calibri"/>
              </a:rPr>
              <a:t>ICC</a:t>
            </a:r>
            <a:r>
              <a:rPr sz="1050" spc="5" dirty="0">
                <a:latin typeface="Calibri"/>
                <a:cs typeface="Calibri"/>
              </a:rPr>
              <a:t>V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2015.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61" name="object 6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52" name="object 52"/>
          <p:cNvSpPr txBox="1"/>
          <p:nvPr/>
        </p:nvSpPr>
        <p:spPr>
          <a:xfrm>
            <a:off x="6744872" y="741452"/>
            <a:ext cx="121412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“S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nap”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spc="-35" dirty="0">
                <a:solidFill>
                  <a:srgbClr val="FF0000"/>
                </a:solidFill>
                <a:latin typeface="Calibri"/>
                <a:cs typeface="Calibri"/>
              </a:rPr>
              <a:t>t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o </a:t>
            </a:r>
            <a:r>
              <a:rPr sz="2400" spc="-20" dirty="0">
                <a:solidFill>
                  <a:srgbClr val="FF0000"/>
                </a:solidFill>
                <a:latin typeface="Calibri"/>
                <a:cs typeface="Calibri"/>
              </a:rPr>
              <a:t>g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i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d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spc="-20" dirty="0">
                <a:solidFill>
                  <a:srgbClr val="FF0000"/>
                </a:solidFill>
                <a:latin typeface="Calibri"/>
                <a:cs typeface="Calibri"/>
              </a:rPr>
              <a:t>c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ll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8434564" y="517338"/>
            <a:ext cx="2129155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5" dirty="0">
                <a:latin typeface="Calibri"/>
                <a:cs typeface="Calibri"/>
              </a:rPr>
              <a:t>D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v</a:t>
            </a:r>
            <a:r>
              <a:rPr sz="2400" dirty="0">
                <a:latin typeface="Calibri"/>
                <a:cs typeface="Calibri"/>
              </a:rPr>
              <a:t>id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2x2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)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q</a:t>
            </a:r>
            <a:r>
              <a:rPr sz="2400" dirty="0">
                <a:latin typeface="Calibri"/>
                <a:cs typeface="Calibri"/>
              </a:rPr>
              <a:t>ual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4" name="object 54"/>
          <p:cNvSpPr txBox="1"/>
          <p:nvPr/>
        </p:nvSpPr>
        <p:spPr>
          <a:xfrm>
            <a:off x="8383446" y="1900556"/>
            <a:ext cx="2043430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30" dirty="0">
                <a:latin typeface="Calibri"/>
                <a:cs typeface="Calibri"/>
              </a:rPr>
              <a:t>M</a:t>
            </a:r>
            <a:r>
              <a:rPr sz="2400" spc="-40" dirty="0">
                <a:latin typeface="Calibri"/>
                <a:cs typeface="Calibri"/>
              </a:rPr>
              <a:t>a</a:t>
            </a:r>
            <a:r>
              <a:rPr sz="2400" spc="-75" dirty="0">
                <a:latin typeface="Calibri"/>
                <a:cs typeface="Calibri"/>
              </a:rPr>
              <a:t>x</a:t>
            </a:r>
            <a:r>
              <a:rPr sz="2400" dirty="0">
                <a:latin typeface="Calibri"/>
                <a:cs typeface="Calibri"/>
              </a:rPr>
              <a:t>-p</a:t>
            </a:r>
            <a:r>
              <a:rPr sz="2400" spc="-5" dirty="0">
                <a:latin typeface="Calibri"/>
                <a:cs typeface="Calibri"/>
              </a:rPr>
              <a:t>oo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w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5" name="object 55"/>
          <p:cNvSpPr txBox="1"/>
          <p:nvPr/>
        </p:nvSpPr>
        <p:spPr>
          <a:xfrm>
            <a:off x="8583614" y="3763601"/>
            <a:ext cx="3227705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55625" marR="547370" indent="-1270" algn="ctr">
              <a:lnSpc>
                <a:spcPct val="100699"/>
              </a:lnSpc>
            </a:pP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51</a:t>
            </a:r>
            <a:r>
              <a:rPr sz="2400" spc="-15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;</a:t>
            </a:r>
            <a:endParaRPr sz="2400">
              <a:latin typeface="Calibri"/>
              <a:cs typeface="Calibri"/>
            </a:endParaRPr>
          </a:p>
          <a:p>
            <a:pPr algn="ctr">
              <a:lnSpc>
                <a:spcPts val="2865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60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ti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51</a:t>
            </a:r>
            <a:r>
              <a:rPr sz="2400" spc="-15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7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7)</a:t>
            </a:r>
            <a:endParaRPr sz="2400">
              <a:latin typeface="Calibri"/>
              <a:cs typeface="Calibri"/>
            </a:endParaRPr>
          </a:p>
        </p:txBody>
      </p:sp>
      <p:graphicFrame>
        <p:nvGraphicFramePr>
          <p:cNvPr id="51" name="object 51"/>
          <p:cNvGraphicFramePr>
            <a:graphicFrameLocks noGrp="1"/>
          </p:cNvGraphicFramePr>
          <p:nvPr/>
        </p:nvGraphicFramePr>
        <p:xfrm>
          <a:off x="9736866" y="2928499"/>
          <a:ext cx="801370" cy="8001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3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3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5654">
                <a:tc>
                  <a:txBody>
                    <a:bodyPr/>
                    <a:lstStyle/>
                    <a:p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solidFill>
                      <a:srgbClr val="FBE5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9635">
                <a:tc>
                  <a:txBody>
                    <a:bodyPr/>
                    <a:lstStyle/>
                    <a:p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E2F0D9"/>
                    </a:solidFill>
                  </a:tcPr>
                </a:tc>
                <a:tc>
                  <a:txBody>
                    <a:bodyPr/>
                    <a:lstStyle/>
                    <a:p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C</a:t>
            </a:r>
            <a:r>
              <a:rPr spc="-100" dirty="0"/>
              <a:t>r</a:t>
            </a:r>
            <a:r>
              <a:rPr dirty="0"/>
              <a:t>o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80" dirty="0"/>
              <a:t>F</a:t>
            </a:r>
            <a:r>
              <a:rPr spc="-25" dirty="0"/>
              <a:t>e</a:t>
            </a:r>
            <a:r>
              <a:rPr spc="-55" dirty="0"/>
              <a:t>a</a:t>
            </a:r>
            <a:r>
              <a:rPr spc="-25" dirty="0"/>
              <a:t>tu</a:t>
            </a:r>
            <a:r>
              <a:rPr spc="-80" dirty="0"/>
              <a:t>r</a:t>
            </a:r>
            <a:r>
              <a:rPr spc="-25" dirty="0"/>
              <a:t>e</a:t>
            </a:r>
            <a:r>
              <a:rPr spc="-15" dirty="0"/>
              <a:t>s:</a:t>
            </a:r>
            <a:r>
              <a:rPr dirty="0"/>
              <a:t> </a:t>
            </a:r>
            <a:r>
              <a:rPr spc="-90" dirty="0"/>
              <a:t>R</a:t>
            </a:r>
            <a:r>
              <a:rPr dirty="0"/>
              <a:t>oI</a:t>
            </a:r>
            <a:r>
              <a:rPr spc="-10" dirty="0"/>
              <a:t> </a:t>
            </a:r>
            <a:r>
              <a:rPr u="heavy" spc="-5" dirty="0"/>
              <a:t>A</a:t>
            </a:r>
            <a:r>
              <a:rPr u="heavy" dirty="0"/>
              <a:t>l</a:t>
            </a:r>
            <a:r>
              <a:rPr u="heavy" spc="-10" dirty="0"/>
              <a:t>i</a:t>
            </a:r>
            <a:r>
              <a:rPr u="heavy" spc="-25" dirty="0"/>
              <a:t>gn</a:t>
            </a:r>
          </a:p>
        </p:txBody>
      </p:sp>
      <p:sp>
        <p:nvSpPr>
          <p:cNvPr id="3" name="object 3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64393" y="4925740"/>
            <a:ext cx="234378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41592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3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64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480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646481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0" y="1801130"/>
                </a:lnTo>
                <a:lnTo>
                  <a:pt x="825922" y="1594651"/>
                </a:lnTo>
                <a:lnTo>
                  <a:pt x="825922" y="206480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646482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825922" y="206480"/>
                </a:lnTo>
                <a:lnTo>
                  <a:pt x="825922" y="1594651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759404" y="3337638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4631409" y="1961147"/>
            <a:ext cx="3314700" cy="2841625"/>
          </a:xfrm>
          <a:custGeom>
            <a:avLst/>
            <a:gdLst/>
            <a:ahLst/>
            <a:cxnLst/>
            <a:rect l="l" t="t" r="r" b="b"/>
            <a:pathLst>
              <a:path w="3314700" h="2841625">
                <a:moveTo>
                  <a:pt x="0" y="0"/>
                </a:moveTo>
                <a:lnTo>
                  <a:pt x="3314405" y="0"/>
                </a:lnTo>
                <a:lnTo>
                  <a:pt x="3314405" y="2841327"/>
                </a:lnTo>
                <a:lnTo>
                  <a:pt x="0" y="2841327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945814" y="1961148"/>
            <a:ext cx="0" cy="2841625"/>
          </a:xfrm>
          <a:custGeom>
            <a:avLst/>
            <a:gdLst/>
            <a:ahLst/>
            <a:cxnLst/>
            <a:rect l="l" t="t" r="r" b="b"/>
            <a:pathLst>
              <a:path h="2841625">
                <a:moveTo>
                  <a:pt x="0" y="0"/>
                </a:moveTo>
                <a:lnTo>
                  <a:pt x="0" y="2841327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5240234" y="4925739"/>
            <a:ext cx="234378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236220">
              <a:lnSpc>
                <a:spcPct val="100699"/>
              </a:lnSpc>
            </a:pP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51</a:t>
            </a:r>
            <a:r>
              <a:rPr sz="2400" spc="-15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15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5038553" y="1954250"/>
            <a:ext cx="0" cy="2827020"/>
          </a:xfrm>
          <a:custGeom>
            <a:avLst/>
            <a:gdLst/>
            <a:ahLst/>
            <a:cxnLst/>
            <a:rect l="l" t="t" r="r" b="b"/>
            <a:pathLst>
              <a:path h="2827020">
                <a:moveTo>
                  <a:pt x="0" y="0"/>
                </a:moveTo>
                <a:lnTo>
                  <a:pt x="1" y="2826864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631425" y="4396276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545394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5860239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266534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672827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079122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748541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631425" y="3989982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631425" y="3583688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631425" y="317739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631425" y="2771099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631425" y="236480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372208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821629" y="1053959"/>
            <a:ext cx="4729480" cy="901065"/>
          </a:xfrm>
          <a:custGeom>
            <a:avLst/>
            <a:gdLst/>
            <a:ahLst/>
            <a:cxnLst/>
            <a:rect l="l" t="t" r="r" b="b"/>
            <a:pathLst>
              <a:path w="4729480" h="901064">
                <a:moveTo>
                  <a:pt x="2363496" y="0"/>
                </a:moveTo>
                <a:lnTo>
                  <a:pt x="2253077" y="1291"/>
                </a:lnTo>
                <a:lnTo>
                  <a:pt x="2142882" y="5105"/>
                </a:lnTo>
                <a:lnTo>
                  <a:pt x="2033125" y="11358"/>
                </a:lnTo>
                <a:lnTo>
                  <a:pt x="1924018" y="19970"/>
                </a:lnTo>
                <a:lnTo>
                  <a:pt x="1815774" y="30861"/>
                </a:lnTo>
                <a:lnTo>
                  <a:pt x="1708611" y="43947"/>
                </a:lnTo>
                <a:lnTo>
                  <a:pt x="1602738" y="59147"/>
                </a:lnTo>
                <a:lnTo>
                  <a:pt x="1498372" y="76382"/>
                </a:lnTo>
                <a:lnTo>
                  <a:pt x="1395724" y="95572"/>
                </a:lnTo>
                <a:lnTo>
                  <a:pt x="1295010" y="116634"/>
                </a:lnTo>
                <a:lnTo>
                  <a:pt x="1196440" y="139490"/>
                </a:lnTo>
                <a:lnTo>
                  <a:pt x="1100230" y="164057"/>
                </a:lnTo>
                <a:lnTo>
                  <a:pt x="1006591" y="190258"/>
                </a:lnTo>
                <a:lnTo>
                  <a:pt x="915737" y="218013"/>
                </a:lnTo>
                <a:lnTo>
                  <a:pt x="827879" y="247241"/>
                </a:lnTo>
                <a:lnTo>
                  <a:pt x="743230" y="277867"/>
                </a:lnTo>
                <a:lnTo>
                  <a:pt x="662002" y="309810"/>
                </a:lnTo>
                <a:lnTo>
                  <a:pt x="584407" y="342996"/>
                </a:lnTo>
                <a:lnTo>
                  <a:pt x="510651" y="377348"/>
                </a:lnTo>
                <a:lnTo>
                  <a:pt x="440950" y="412793"/>
                </a:lnTo>
                <a:lnTo>
                  <a:pt x="375509" y="449261"/>
                </a:lnTo>
                <a:lnTo>
                  <a:pt x="314539" y="486683"/>
                </a:lnTo>
                <a:lnTo>
                  <a:pt x="258250" y="524993"/>
                </a:lnTo>
                <a:lnTo>
                  <a:pt x="206851" y="564136"/>
                </a:lnTo>
                <a:lnTo>
                  <a:pt x="160555" y="604058"/>
                </a:lnTo>
                <a:lnTo>
                  <a:pt x="119584" y="644716"/>
                </a:lnTo>
                <a:lnTo>
                  <a:pt x="84166" y="686075"/>
                </a:lnTo>
                <a:lnTo>
                  <a:pt x="54551" y="728099"/>
                </a:lnTo>
                <a:lnTo>
                  <a:pt x="31200" y="770314"/>
                </a:lnTo>
                <a:lnTo>
                  <a:pt x="14006" y="813447"/>
                </a:lnTo>
                <a:lnTo>
                  <a:pt x="3500" y="857031"/>
                </a:lnTo>
                <a:lnTo>
                  <a:pt x="0" y="899703"/>
                </a:lnTo>
                <a:lnTo>
                  <a:pt x="28550" y="900880"/>
                </a:lnTo>
                <a:lnTo>
                  <a:pt x="29406" y="880116"/>
                </a:lnTo>
                <a:lnTo>
                  <a:pt x="31861" y="860516"/>
                </a:lnTo>
                <a:lnTo>
                  <a:pt x="41502" y="821226"/>
                </a:lnTo>
                <a:lnTo>
                  <a:pt x="57362" y="781809"/>
                </a:lnTo>
                <a:lnTo>
                  <a:pt x="79538" y="741961"/>
                </a:lnTo>
                <a:lnTo>
                  <a:pt x="107496" y="702574"/>
                </a:lnTo>
                <a:lnTo>
                  <a:pt x="141267" y="663328"/>
                </a:lnTo>
                <a:lnTo>
                  <a:pt x="180667" y="624358"/>
                </a:lnTo>
                <a:lnTo>
                  <a:pt x="225499" y="585787"/>
                </a:lnTo>
                <a:lnTo>
                  <a:pt x="275553" y="547734"/>
                </a:lnTo>
                <a:lnTo>
                  <a:pt x="330610" y="510310"/>
                </a:lnTo>
                <a:lnTo>
                  <a:pt x="390451" y="473618"/>
                </a:lnTo>
                <a:lnTo>
                  <a:pt x="454855" y="437757"/>
                </a:lnTo>
                <a:lnTo>
                  <a:pt x="523601" y="402821"/>
                </a:lnTo>
                <a:lnTo>
                  <a:pt x="596468" y="368900"/>
                </a:lnTo>
                <a:lnTo>
                  <a:pt x="673237" y="336083"/>
                </a:lnTo>
                <a:lnTo>
                  <a:pt x="753686" y="304459"/>
                </a:lnTo>
                <a:lnTo>
                  <a:pt x="837599" y="274112"/>
                </a:lnTo>
                <a:lnTo>
                  <a:pt x="924755" y="245126"/>
                </a:lnTo>
                <a:lnTo>
                  <a:pt x="1014938" y="217586"/>
                </a:lnTo>
                <a:lnTo>
                  <a:pt x="1107928" y="191575"/>
                </a:lnTo>
                <a:lnTo>
                  <a:pt x="1203509" y="167176"/>
                </a:lnTo>
                <a:lnTo>
                  <a:pt x="1301462" y="144471"/>
                </a:lnTo>
                <a:lnTo>
                  <a:pt x="1401573" y="123543"/>
                </a:lnTo>
                <a:lnTo>
                  <a:pt x="1503622" y="104471"/>
                </a:lnTo>
                <a:lnTo>
                  <a:pt x="1607394" y="87341"/>
                </a:lnTo>
                <a:lnTo>
                  <a:pt x="1712671" y="72231"/>
                </a:lnTo>
                <a:lnTo>
                  <a:pt x="1819238" y="59225"/>
                </a:lnTo>
                <a:lnTo>
                  <a:pt x="1926877" y="48403"/>
                </a:lnTo>
                <a:lnTo>
                  <a:pt x="2035373" y="39844"/>
                </a:lnTo>
                <a:lnTo>
                  <a:pt x="2144506" y="33634"/>
                </a:lnTo>
                <a:lnTo>
                  <a:pt x="2254065" y="29850"/>
                </a:lnTo>
                <a:lnTo>
                  <a:pt x="2363830" y="28573"/>
                </a:lnTo>
                <a:lnTo>
                  <a:pt x="2979305" y="28573"/>
                </a:lnTo>
                <a:lnTo>
                  <a:pt x="2910865" y="22478"/>
                </a:lnTo>
                <a:lnTo>
                  <a:pt x="2802700" y="14542"/>
                </a:lnTo>
                <a:lnTo>
                  <a:pt x="2693671" y="8267"/>
                </a:lnTo>
                <a:lnTo>
                  <a:pt x="2583991" y="3712"/>
                </a:lnTo>
                <a:lnTo>
                  <a:pt x="2473876" y="937"/>
                </a:lnTo>
                <a:lnTo>
                  <a:pt x="2363496" y="0"/>
                </a:lnTo>
                <a:close/>
              </a:path>
              <a:path w="4729480" h="901064">
                <a:moveTo>
                  <a:pt x="2979305" y="28573"/>
                </a:moveTo>
                <a:lnTo>
                  <a:pt x="2363830" y="28573"/>
                </a:lnTo>
                <a:lnTo>
                  <a:pt x="2473633" y="29510"/>
                </a:lnTo>
                <a:lnTo>
                  <a:pt x="2583271" y="32278"/>
                </a:lnTo>
                <a:lnTo>
                  <a:pt x="2692485" y="36818"/>
                </a:lnTo>
                <a:lnTo>
                  <a:pt x="2801058" y="43070"/>
                </a:lnTo>
                <a:lnTo>
                  <a:pt x="2908774" y="50977"/>
                </a:lnTo>
                <a:lnTo>
                  <a:pt x="3015418" y="60478"/>
                </a:lnTo>
                <a:lnTo>
                  <a:pt x="3120772" y="71514"/>
                </a:lnTo>
                <a:lnTo>
                  <a:pt x="3224620" y="84028"/>
                </a:lnTo>
                <a:lnTo>
                  <a:pt x="3326747" y="97957"/>
                </a:lnTo>
                <a:lnTo>
                  <a:pt x="3426934" y="113244"/>
                </a:lnTo>
                <a:lnTo>
                  <a:pt x="3524968" y="129829"/>
                </a:lnTo>
                <a:lnTo>
                  <a:pt x="3620630" y="147651"/>
                </a:lnTo>
                <a:lnTo>
                  <a:pt x="3713704" y="166653"/>
                </a:lnTo>
                <a:lnTo>
                  <a:pt x="3803972" y="186772"/>
                </a:lnTo>
                <a:lnTo>
                  <a:pt x="3891217" y="207948"/>
                </a:lnTo>
                <a:lnTo>
                  <a:pt x="3975221" y="230122"/>
                </a:lnTo>
                <a:lnTo>
                  <a:pt x="4055766" y="253232"/>
                </a:lnTo>
                <a:lnTo>
                  <a:pt x="4132634" y="277218"/>
                </a:lnTo>
                <a:lnTo>
                  <a:pt x="4205603" y="302013"/>
                </a:lnTo>
                <a:lnTo>
                  <a:pt x="4274454" y="327558"/>
                </a:lnTo>
                <a:lnTo>
                  <a:pt x="4338966" y="353785"/>
                </a:lnTo>
                <a:lnTo>
                  <a:pt x="4398914" y="380629"/>
                </a:lnTo>
                <a:lnTo>
                  <a:pt x="4454072" y="408015"/>
                </a:lnTo>
                <a:lnTo>
                  <a:pt x="4504216" y="435871"/>
                </a:lnTo>
                <a:lnTo>
                  <a:pt x="4549112" y="464112"/>
                </a:lnTo>
                <a:lnTo>
                  <a:pt x="4588530" y="492645"/>
                </a:lnTo>
                <a:lnTo>
                  <a:pt x="4622242" y="521357"/>
                </a:lnTo>
                <a:lnTo>
                  <a:pt x="4650022" y="550117"/>
                </a:lnTo>
                <a:lnTo>
                  <a:pt x="4673070" y="583289"/>
                </a:lnTo>
                <a:lnTo>
                  <a:pt x="4647195" y="591118"/>
                </a:lnTo>
                <a:lnTo>
                  <a:pt x="4713051" y="660754"/>
                </a:lnTo>
                <a:lnTo>
                  <a:pt x="4727757" y="574968"/>
                </a:lnTo>
                <a:lnTo>
                  <a:pt x="4700563" y="574968"/>
                </a:lnTo>
                <a:lnTo>
                  <a:pt x="4695758" y="563481"/>
                </a:lnTo>
                <a:lnTo>
                  <a:pt x="4670541" y="530230"/>
                </a:lnTo>
                <a:lnTo>
                  <a:pt x="4640748" y="499586"/>
                </a:lnTo>
                <a:lnTo>
                  <a:pt x="4605271" y="469487"/>
                </a:lnTo>
                <a:lnTo>
                  <a:pt x="4564317" y="439919"/>
                </a:lnTo>
                <a:lnTo>
                  <a:pt x="4518085" y="410889"/>
                </a:lnTo>
                <a:lnTo>
                  <a:pt x="4466776" y="382419"/>
                </a:lnTo>
                <a:lnTo>
                  <a:pt x="4410588" y="354547"/>
                </a:lnTo>
                <a:lnTo>
                  <a:pt x="4349725" y="327313"/>
                </a:lnTo>
                <a:lnTo>
                  <a:pt x="4284393" y="300766"/>
                </a:lnTo>
                <a:lnTo>
                  <a:pt x="4214795" y="274957"/>
                </a:lnTo>
                <a:lnTo>
                  <a:pt x="4141143" y="249939"/>
                </a:lnTo>
                <a:lnTo>
                  <a:pt x="4063646" y="225766"/>
                </a:lnTo>
                <a:lnTo>
                  <a:pt x="3982512" y="202493"/>
                </a:lnTo>
                <a:lnTo>
                  <a:pt x="3897956" y="180179"/>
                </a:lnTo>
                <a:lnTo>
                  <a:pt x="3810187" y="158880"/>
                </a:lnTo>
                <a:lnTo>
                  <a:pt x="3719419" y="138654"/>
                </a:lnTo>
                <a:lnTo>
                  <a:pt x="3625863" y="119560"/>
                </a:lnTo>
                <a:lnTo>
                  <a:pt x="3529735" y="101654"/>
                </a:lnTo>
                <a:lnTo>
                  <a:pt x="3431245" y="84996"/>
                </a:lnTo>
                <a:lnTo>
                  <a:pt x="3330608" y="69644"/>
                </a:lnTo>
                <a:lnTo>
                  <a:pt x="3228037" y="55657"/>
                </a:lnTo>
                <a:lnTo>
                  <a:pt x="3123747" y="43094"/>
                </a:lnTo>
                <a:lnTo>
                  <a:pt x="3017953" y="32015"/>
                </a:lnTo>
                <a:lnTo>
                  <a:pt x="2979305" y="28573"/>
                </a:lnTo>
                <a:close/>
              </a:path>
              <a:path w="4729480" h="901064">
                <a:moveTo>
                  <a:pt x="4729245" y="566287"/>
                </a:moveTo>
                <a:lnTo>
                  <a:pt x="4700563" y="574968"/>
                </a:lnTo>
                <a:lnTo>
                  <a:pt x="4727757" y="574968"/>
                </a:lnTo>
                <a:lnTo>
                  <a:pt x="4729245" y="566287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3000980" y="1294301"/>
            <a:ext cx="1823720" cy="622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1899"/>
              </a:lnSpc>
            </a:pPr>
            <a:r>
              <a:rPr sz="2100" spc="5" dirty="0">
                <a:latin typeface="Calibri"/>
                <a:cs typeface="Calibri"/>
              </a:rPr>
              <a:t>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oje</a:t>
            </a:r>
            <a:r>
              <a:rPr sz="2100" dirty="0">
                <a:latin typeface="Calibri"/>
                <a:cs typeface="Calibri"/>
              </a:rPr>
              <a:t>c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oposal o</a:t>
            </a:r>
            <a:r>
              <a:rPr sz="2100" spc="-5" dirty="0">
                <a:latin typeface="Calibri"/>
                <a:cs typeface="Calibri"/>
              </a:rPr>
              <a:t>n</a:t>
            </a:r>
            <a:r>
              <a:rPr sz="2100" spc="-2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o </a:t>
            </a:r>
            <a:r>
              <a:rPr sz="2100" spc="-5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spc="-10" dirty="0">
                <a:latin typeface="Calibri"/>
                <a:cs typeface="Calibri"/>
              </a:rPr>
              <a:t>a</a:t>
            </a:r>
            <a:r>
              <a:rPr sz="210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u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es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5739870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/>
          <p:nvPr/>
        </p:nvSpPr>
        <p:spPr>
          <a:xfrm>
            <a:off x="6441034" y="1087111"/>
            <a:ext cx="192849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5" dirty="0">
                <a:latin typeface="Calibri"/>
                <a:cs typeface="Calibri"/>
              </a:rPr>
              <a:t>No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“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a</a:t>
            </a:r>
            <a:r>
              <a:rPr sz="2400" dirty="0">
                <a:latin typeface="Calibri"/>
                <a:cs typeface="Calibri"/>
              </a:rPr>
              <a:t>pp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7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”</a:t>
            </a:r>
            <a:r>
              <a:rPr sz="2400" spc="-10" dirty="0"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6545060" y="2467417"/>
            <a:ext cx="0" cy="2047875"/>
          </a:xfrm>
          <a:custGeom>
            <a:avLst/>
            <a:gdLst/>
            <a:ahLst/>
            <a:cxnLst/>
            <a:rect l="l" t="t" r="r" b="b"/>
            <a:pathLst>
              <a:path h="2047875">
                <a:moveTo>
                  <a:pt x="0" y="0"/>
                </a:moveTo>
                <a:lnTo>
                  <a:pt x="1" y="2047467"/>
                </a:lnTo>
              </a:path>
            </a:pathLst>
          </a:custGeom>
          <a:ln w="28575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5772263" y="3491150"/>
            <a:ext cx="1545590" cy="0"/>
          </a:xfrm>
          <a:custGeom>
            <a:avLst/>
            <a:gdLst/>
            <a:ahLst/>
            <a:cxnLst/>
            <a:rect l="l" t="t" r="r" b="b"/>
            <a:pathLst>
              <a:path w="1545590">
                <a:moveTo>
                  <a:pt x="0" y="0"/>
                </a:moveTo>
                <a:lnTo>
                  <a:pt x="1545597" y="1"/>
                </a:lnTo>
              </a:path>
            </a:pathLst>
          </a:custGeom>
          <a:ln w="28575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/>
          <p:nvPr/>
        </p:nvSpPr>
        <p:spPr>
          <a:xfrm>
            <a:off x="7726271" y="150260"/>
            <a:ext cx="423989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D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v</a:t>
            </a:r>
            <a:r>
              <a:rPr sz="2400" dirty="0">
                <a:latin typeface="Calibri"/>
                <a:cs typeface="Calibri"/>
              </a:rPr>
              <a:t>id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qual-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5" dirty="0">
                <a:latin typeface="Calibri"/>
                <a:cs typeface="Calibri"/>
              </a:rPr>
              <a:t>z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4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a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!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64563" y="6185615"/>
            <a:ext cx="1929764" cy="16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dirty="0">
                <a:latin typeface="Calibri"/>
                <a:cs typeface="Calibri"/>
              </a:rPr>
              <a:t>H</a:t>
            </a:r>
            <a:r>
              <a:rPr sz="1050" spc="5" dirty="0">
                <a:latin typeface="Calibri"/>
                <a:cs typeface="Calibri"/>
              </a:rPr>
              <a:t>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“Ma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k </a:t>
            </a:r>
            <a:r>
              <a:rPr sz="1050" spc="-5" dirty="0">
                <a:latin typeface="Calibri"/>
                <a:cs typeface="Calibri"/>
              </a:rPr>
              <a:t>R-C</a:t>
            </a:r>
            <a:r>
              <a:rPr sz="1050" dirty="0">
                <a:latin typeface="Calibri"/>
                <a:cs typeface="Calibri"/>
              </a:rPr>
              <a:t>NN”,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-10" dirty="0">
                <a:latin typeface="Calibri"/>
                <a:cs typeface="Calibri"/>
              </a:rPr>
              <a:t>ICC</a:t>
            </a:r>
            <a:r>
              <a:rPr sz="1050" spc="5" dirty="0">
                <a:latin typeface="Calibri"/>
                <a:cs typeface="Calibri"/>
              </a:rPr>
              <a:t>V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</a:t>
            </a:r>
            <a:r>
              <a:rPr sz="1050" spc="5" dirty="0">
                <a:latin typeface="Calibri"/>
                <a:cs typeface="Calibri"/>
              </a:rPr>
              <a:t>7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37" name="object 3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38" name="object 3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79</a:t>
            </a:fld>
            <a:endParaRPr spc="-15" dirty="0"/>
          </a:p>
        </p:txBody>
      </p:sp>
      <p:sp>
        <p:nvSpPr>
          <p:cNvPr id="39" name="object 3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5"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5" dirty="0"/>
              <a:t>c</a:t>
            </a:r>
            <a:r>
              <a:rPr spc="-15" dirty="0"/>
              <a:t>t</a:t>
            </a:r>
            <a:r>
              <a:rPr spc="-10" dirty="0"/>
              <a:t> </a:t>
            </a: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dirty="0"/>
              <a:t>o</a:t>
            </a:r>
            <a:r>
              <a:rPr spc="-30" dirty="0"/>
              <a:t>n</a:t>
            </a:r>
            <a:r>
              <a:rPr spc="-15" dirty="0"/>
              <a:t>:</a:t>
            </a:r>
            <a:r>
              <a:rPr spc="-5" dirty="0"/>
              <a:t> C</a:t>
            </a:r>
            <a:r>
              <a:rPr spc="-30" dirty="0"/>
              <a:t>h</a:t>
            </a:r>
            <a:r>
              <a:rPr spc="-15" dirty="0"/>
              <a:t>all</a:t>
            </a:r>
            <a:r>
              <a:rPr spc="-5" dirty="0"/>
              <a:t>e</a:t>
            </a:r>
            <a:r>
              <a:rPr spc="-30" dirty="0"/>
              <a:t>n</a:t>
            </a:r>
            <a:r>
              <a:rPr spc="-50" dirty="0"/>
              <a:t>g</a:t>
            </a:r>
            <a:r>
              <a:rPr spc="-5" dirty="0"/>
              <a:t>e</a:t>
            </a:r>
            <a:r>
              <a:rPr spc="-20" dirty="0"/>
              <a:t>s</a:t>
            </a:r>
          </a:p>
        </p:txBody>
      </p:sp>
      <p:sp>
        <p:nvSpPr>
          <p:cNvPr id="3" name="object 3"/>
          <p:cNvSpPr/>
          <p:nvPr/>
        </p:nvSpPr>
        <p:spPr>
          <a:xfrm>
            <a:off x="6386875" y="1366988"/>
            <a:ext cx="5327801" cy="457661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39606" y="2070070"/>
            <a:ext cx="5904865" cy="33655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marR="5080" indent="-342900">
              <a:lnSpc>
                <a:spcPts val="3329"/>
              </a:lnSpc>
              <a:buFont typeface="Calibri"/>
              <a:buChar char="-"/>
              <a:tabLst>
                <a:tab pos="355600" algn="l"/>
              </a:tabLst>
            </a:pPr>
            <a:r>
              <a:rPr sz="2800" b="1" spc="-25" dirty="0">
                <a:latin typeface="Calibri"/>
                <a:cs typeface="Calibri"/>
              </a:rPr>
              <a:t>M</a:t>
            </a:r>
            <a:r>
              <a:rPr sz="2800" b="1" spc="-20" dirty="0">
                <a:latin typeface="Calibri"/>
                <a:cs typeface="Calibri"/>
              </a:rPr>
              <a:t>u</a:t>
            </a:r>
            <a:r>
              <a:rPr sz="2800" b="1" spc="-15" dirty="0">
                <a:latin typeface="Calibri"/>
                <a:cs typeface="Calibri"/>
              </a:rPr>
              <a:t>l</a:t>
            </a:r>
            <a:r>
              <a:rPr sz="2800" b="1" spc="-10" dirty="0">
                <a:latin typeface="Calibri"/>
                <a:cs typeface="Calibri"/>
              </a:rPr>
              <a:t>t</a:t>
            </a:r>
            <a:r>
              <a:rPr sz="2800" b="1" spc="-15" dirty="0">
                <a:latin typeface="Calibri"/>
                <a:cs typeface="Calibri"/>
              </a:rPr>
              <a:t>i</a:t>
            </a:r>
            <a:r>
              <a:rPr sz="2800" b="1" spc="-20" dirty="0">
                <a:latin typeface="Calibri"/>
                <a:cs typeface="Calibri"/>
              </a:rPr>
              <a:t>p</a:t>
            </a:r>
            <a:r>
              <a:rPr sz="2800" b="1" spc="-15" dirty="0">
                <a:latin typeface="Calibri"/>
                <a:cs typeface="Calibri"/>
              </a:rPr>
              <a:t>l</a:t>
            </a:r>
            <a:r>
              <a:rPr sz="2800" b="1" dirty="0">
                <a:latin typeface="Calibri"/>
                <a:cs typeface="Calibri"/>
              </a:rPr>
              <a:t>e</a:t>
            </a:r>
            <a:r>
              <a:rPr sz="2800" b="1" spc="10" dirty="0">
                <a:latin typeface="Calibri"/>
                <a:cs typeface="Calibri"/>
              </a:rPr>
              <a:t> </a:t>
            </a:r>
            <a:r>
              <a:rPr sz="2800" b="1" spc="-20" dirty="0">
                <a:latin typeface="Calibri"/>
                <a:cs typeface="Calibri"/>
              </a:rPr>
              <a:t>ou</a:t>
            </a:r>
            <a:r>
              <a:rPr sz="2800" b="1" spc="-10" dirty="0">
                <a:latin typeface="Calibri"/>
                <a:cs typeface="Calibri"/>
              </a:rPr>
              <a:t>t</a:t>
            </a:r>
            <a:r>
              <a:rPr sz="2800" b="1" spc="-20" dirty="0">
                <a:latin typeface="Calibri"/>
                <a:cs typeface="Calibri"/>
              </a:rPr>
              <a:t>pu</a:t>
            </a:r>
            <a:r>
              <a:rPr sz="2800" b="1" spc="-10" dirty="0">
                <a:latin typeface="Calibri"/>
                <a:cs typeface="Calibri"/>
              </a:rPr>
              <a:t>t</a:t>
            </a:r>
            <a:r>
              <a:rPr sz="2800" b="1" spc="-25" dirty="0">
                <a:latin typeface="Calibri"/>
                <a:cs typeface="Calibri"/>
              </a:rPr>
              <a:t>s</a:t>
            </a:r>
            <a:r>
              <a:rPr sz="2800" spc="-10" dirty="0">
                <a:latin typeface="Calibri"/>
                <a:cs typeface="Calibri"/>
              </a:rPr>
              <a:t>: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20" dirty="0">
                <a:latin typeface="Calibri"/>
                <a:cs typeface="Calibri"/>
              </a:rPr>
              <a:t>Nee</a:t>
            </a:r>
            <a:r>
              <a:rPr sz="2800" dirty="0">
                <a:latin typeface="Calibri"/>
                <a:cs typeface="Calibri"/>
              </a:rPr>
              <a:t>d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40" dirty="0">
                <a:latin typeface="Calibri"/>
                <a:cs typeface="Calibri"/>
              </a:rPr>
              <a:t>t</a:t>
            </a:r>
            <a:r>
              <a:rPr sz="2800" dirty="0">
                <a:latin typeface="Calibri"/>
                <a:cs typeface="Calibri"/>
              </a:rPr>
              <a:t>o </a:t>
            </a:r>
            <a:r>
              <a:rPr sz="2800" spc="-5" dirty="0">
                <a:latin typeface="Calibri"/>
                <a:cs typeface="Calibri"/>
              </a:rPr>
              <a:t>o</a:t>
            </a:r>
            <a:r>
              <a:rPr sz="2800" dirty="0">
                <a:latin typeface="Calibri"/>
                <a:cs typeface="Calibri"/>
              </a:rPr>
              <a:t>u</a:t>
            </a:r>
            <a:r>
              <a:rPr sz="2800" spc="-5" dirty="0">
                <a:latin typeface="Calibri"/>
                <a:cs typeface="Calibri"/>
              </a:rPr>
              <a:t>t</a:t>
            </a:r>
            <a:r>
              <a:rPr sz="2800" dirty="0">
                <a:latin typeface="Calibri"/>
                <a:cs typeface="Calibri"/>
              </a:rPr>
              <a:t>pu</a:t>
            </a:r>
            <a:r>
              <a:rPr sz="2800" spc="-10" dirty="0">
                <a:latin typeface="Calibri"/>
                <a:cs typeface="Calibri"/>
              </a:rPr>
              <a:t>t </a:t>
            </a:r>
            <a:r>
              <a:rPr sz="2800" spc="-60" dirty="0">
                <a:latin typeface="Calibri"/>
                <a:cs typeface="Calibri"/>
              </a:rPr>
              <a:t>v</a:t>
            </a:r>
            <a:r>
              <a:rPr sz="2800" spc="-20" dirty="0">
                <a:latin typeface="Calibri"/>
                <a:cs typeface="Calibri"/>
              </a:rPr>
              <a:t>a</a:t>
            </a:r>
            <a:r>
              <a:rPr sz="2800" spc="-15" dirty="0">
                <a:latin typeface="Calibri"/>
                <a:cs typeface="Calibri"/>
              </a:rPr>
              <a:t>r</a:t>
            </a:r>
            <a:r>
              <a:rPr sz="2800" spc="-5" dirty="0">
                <a:latin typeface="Calibri"/>
                <a:cs typeface="Calibri"/>
              </a:rPr>
              <a:t>ia</a:t>
            </a:r>
            <a:r>
              <a:rPr sz="2800" dirty="0">
                <a:latin typeface="Calibri"/>
                <a:cs typeface="Calibri"/>
              </a:rPr>
              <a:t>b</a:t>
            </a:r>
            <a:r>
              <a:rPr sz="2800" spc="-5" dirty="0">
                <a:latin typeface="Calibri"/>
                <a:cs typeface="Calibri"/>
              </a:rPr>
              <a:t>l</a:t>
            </a:r>
            <a:r>
              <a:rPr sz="2800" spc="-15" dirty="0">
                <a:latin typeface="Calibri"/>
                <a:cs typeface="Calibri"/>
              </a:rPr>
              <a:t>e</a:t>
            </a:r>
            <a:r>
              <a:rPr sz="2800" dirty="0">
                <a:latin typeface="Calibri"/>
                <a:cs typeface="Calibri"/>
              </a:rPr>
              <a:t> nu</a:t>
            </a:r>
            <a:r>
              <a:rPr sz="2800" spc="-25" dirty="0">
                <a:latin typeface="Calibri"/>
                <a:cs typeface="Calibri"/>
              </a:rPr>
              <a:t>m</a:t>
            </a:r>
            <a:r>
              <a:rPr sz="2800" dirty="0">
                <a:latin typeface="Calibri"/>
                <a:cs typeface="Calibri"/>
              </a:rPr>
              <a:t>b</a:t>
            </a:r>
            <a:r>
              <a:rPr sz="2800" spc="-20" dirty="0">
                <a:latin typeface="Calibri"/>
                <a:cs typeface="Calibri"/>
              </a:rPr>
              <a:t>e</a:t>
            </a:r>
            <a:r>
              <a:rPr sz="2800" spc="-60" dirty="0">
                <a:latin typeface="Calibri"/>
                <a:cs typeface="Calibri"/>
              </a:rPr>
              <a:t>r</a:t>
            </a:r>
            <a:r>
              <a:rPr sz="2800" dirty="0">
                <a:latin typeface="Calibri"/>
                <a:cs typeface="Calibri"/>
              </a:rPr>
              <a:t>s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-5" dirty="0">
                <a:latin typeface="Calibri"/>
                <a:cs typeface="Calibri"/>
              </a:rPr>
              <a:t>o</a:t>
            </a:r>
            <a:r>
              <a:rPr sz="2800" dirty="0">
                <a:latin typeface="Calibri"/>
                <a:cs typeface="Calibri"/>
              </a:rPr>
              <a:t>f </a:t>
            </a:r>
            <a:r>
              <a:rPr sz="2800" spc="-5" dirty="0">
                <a:latin typeface="Calibri"/>
                <a:cs typeface="Calibri"/>
              </a:rPr>
              <a:t>o</a:t>
            </a:r>
            <a:r>
              <a:rPr sz="2800" dirty="0">
                <a:latin typeface="Calibri"/>
                <a:cs typeface="Calibri"/>
              </a:rPr>
              <a:t>bj</a:t>
            </a:r>
            <a:r>
              <a:rPr sz="2800" spc="-20" dirty="0">
                <a:latin typeface="Calibri"/>
                <a:cs typeface="Calibri"/>
              </a:rPr>
              <a:t>e</a:t>
            </a:r>
            <a:r>
              <a:rPr sz="2800" spc="-15" dirty="0">
                <a:latin typeface="Calibri"/>
                <a:cs typeface="Calibri"/>
              </a:rPr>
              <a:t>ct</a:t>
            </a:r>
            <a:r>
              <a:rPr sz="2800" dirty="0">
                <a:latin typeface="Calibri"/>
                <a:cs typeface="Calibri"/>
              </a:rPr>
              <a:t>s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p</a:t>
            </a:r>
            <a:r>
              <a:rPr sz="2800" spc="-20" dirty="0">
                <a:latin typeface="Calibri"/>
                <a:cs typeface="Calibri"/>
              </a:rPr>
              <a:t>e</a:t>
            </a:r>
            <a:r>
              <a:rPr sz="2800" spc="-10" dirty="0">
                <a:latin typeface="Calibri"/>
                <a:cs typeface="Calibri"/>
              </a:rPr>
              <a:t>r</a:t>
            </a:r>
            <a:r>
              <a:rPr sz="2800" dirty="0">
                <a:latin typeface="Calibri"/>
                <a:cs typeface="Calibri"/>
              </a:rPr>
              <a:t> </a:t>
            </a:r>
            <a:r>
              <a:rPr sz="2800" spc="-5" dirty="0">
                <a:latin typeface="Calibri"/>
                <a:cs typeface="Calibri"/>
              </a:rPr>
              <a:t>i</a:t>
            </a:r>
            <a:r>
              <a:rPr sz="2800" spc="-25" dirty="0">
                <a:latin typeface="Calibri"/>
                <a:cs typeface="Calibri"/>
              </a:rPr>
              <a:t>m</a:t>
            </a:r>
            <a:r>
              <a:rPr sz="2800" spc="-5" dirty="0">
                <a:latin typeface="Calibri"/>
                <a:cs typeface="Calibri"/>
              </a:rPr>
              <a:t>a</a:t>
            </a:r>
            <a:r>
              <a:rPr sz="2800" spc="-45" dirty="0">
                <a:latin typeface="Calibri"/>
                <a:cs typeface="Calibri"/>
              </a:rPr>
              <a:t>g</a:t>
            </a:r>
            <a:r>
              <a:rPr sz="2800" spc="-15" dirty="0">
                <a:latin typeface="Calibri"/>
                <a:cs typeface="Calibri"/>
              </a:rPr>
              <a:t>e</a:t>
            </a:r>
            <a:endParaRPr sz="2800">
              <a:latin typeface="Calibri"/>
              <a:cs typeface="Calibri"/>
            </a:endParaRPr>
          </a:p>
          <a:p>
            <a:pPr marL="355600" marR="27305" indent="-342900">
              <a:lnSpc>
                <a:spcPts val="3370"/>
              </a:lnSpc>
              <a:spcBef>
                <a:spcPts val="5"/>
              </a:spcBef>
              <a:buFont typeface="Calibri"/>
              <a:buChar char="-"/>
              <a:tabLst>
                <a:tab pos="355600" algn="l"/>
              </a:tabLst>
            </a:pPr>
            <a:r>
              <a:rPr sz="2800" b="1" spc="-25" dirty="0">
                <a:latin typeface="Calibri"/>
                <a:cs typeface="Calibri"/>
              </a:rPr>
              <a:t>M</a:t>
            </a:r>
            <a:r>
              <a:rPr sz="2800" b="1" spc="-20" dirty="0">
                <a:latin typeface="Calibri"/>
                <a:cs typeface="Calibri"/>
              </a:rPr>
              <a:t>u</a:t>
            </a:r>
            <a:r>
              <a:rPr sz="2800" b="1" spc="-15" dirty="0">
                <a:latin typeface="Calibri"/>
                <a:cs typeface="Calibri"/>
              </a:rPr>
              <a:t>l</a:t>
            </a:r>
            <a:r>
              <a:rPr sz="2800" b="1" spc="-10" dirty="0">
                <a:latin typeface="Calibri"/>
                <a:cs typeface="Calibri"/>
              </a:rPr>
              <a:t>t</a:t>
            </a:r>
            <a:r>
              <a:rPr sz="2800" b="1" spc="-15" dirty="0">
                <a:latin typeface="Calibri"/>
                <a:cs typeface="Calibri"/>
              </a:rPr>
              <a:t>i</a:t>
            </a:r>
            <a:r>
              <a:rPr sz="2800" b="1" spc="-20" dirty="0">
                <a:latin typeface="Calibri"/>
                <a:cs typeface="Calibri"/>
              </a:rPr>
              <a:t>p</a:t>
            </a:r>
            <a:r>
              <a:rPr sz="2800" b="1" spc="-15" dirty="0">
                <a:latin typeface="Calibri"/>
                <a:cs typeface="Calibri"/>
              </a:rPr>
              <a:t>l</a:t>
            </a:r>
            <a:r>
              <a:rPr sz="2800" b="1" dirty="0">
                <a:latin typeface="Calibri"/>
                <a:cs typeface="Calibri"/>
              </a:rPr>
              <a:t>e</a:t>
            </a:r>
            <a:r>
              <a:rPr sz="2800" b="1" spc="10" dirty="0">
                <a:latin typeface="Calibri"/>
                <a:cs typeface="Calibri"/>
              </a:rPr>
              <a:t> </a:t>
            </a:r>
            <a:r>
              <a:rPr sz="2800" b="1" spc="-10" dirty="0">
                <a:latin typeface="Calibri"/>
                <a:cs typeface="Calibri"/>
              </a:rPr>
              <a:t>t</a:t>
            </a:r>
            <a:r>
              <a:rPr sz="2800" b="1" spc="-20" dirty="0">
                <a:latin typeface="Calibri"/>
                <a:cs typeface="Calibri"/>
              </a:rPr>
              <a:t>yp</a:t>
            </a:r>
            <a:r>
              <a:rPr sz="2800" b="1" dirty="0">
                <a:latin typeface="Calibri"/>
                <a:cs typeface="Calibri"/>
              </a:rPr>
              <a:t>e</a:t>
            </a:r>
            <a:r>
              <a:rPr sz="2800" b="1" spc="-15" dirty="0">
                <a:latin typeface="Calibri"/>
                <a:cs typeface="Calibri"/>
              </a:rPr>
              <a:t>s</a:t>
            </a:r>
            <a:r>
              <a:rPr sz="2800" b="1" dirty="0">
                <a:latin typeface="Calibri"/>
                <a:cs typeface="Calibri"/>
              </a:rPr>
              <a:t> </a:t>
            </a:r>
            <a:r>
              <a:rPr sz="2800" b="1" spc="-20" dirty="0">
                <a:latin typeface="Calibri"/>
                <a:cs typeface="Calibri"/>
              </a:rPr>
              <a:t>o</a:t>
            </a:r>
            <a:r>
              <a:rPr sz="2800" b="1" dirty="0">
                <a:latin typeface="Calibri"/>
                <a:cs typeface="Calibri"/>
              </a:rPr>
              <a:t>f</a:t>
            </a:r>
            <a:r>
              <a:rPr sz="2800" b="1" spc="5" dirty="0">
                <a:latin typeface="Calibri"/>
                <a:cs typeface="Calibri"/>
              </a:rPr>
              <a:t> </a:t>
            </a:r>
            <a:r>
              <a:rPr sz="2800" b="1" spc="-20" dirty="0">
                <a:latin typeface="Calibri"/>
                <a:cs typeface="Calibri"/>
              </a:rPr>
              <a:t>ou</a:t>
            </a:r>
            <a:r>
              <a:rPr sz="2800" b="1" spc="-10" dirty="0">
                <a:latin typeface="Calibri"/>
                <a:cs typeface="Calibri"/>
              </a:rPr>
              <a:t>t</a:t>
            </a:r>
            <a:r>
              <a:rPr sz="2800" b="1" spc="-20" dirty="0">
                <a:latin typeface="Calibri"/>
                <a:cs typeface="Calibri"/>
              </a:rPr>
              <a:t>pu</a:t>
            </a:r>
            <a:r>
              <a:rPr sz="2800" b="1" spc="-15" dirty="0">
                <a:latin typeface="Calibri"/>
                <a:cs typeface="Calibri"/>
              </a:rPr>
              <a:t>t</a:t>
            </a:r>
            <a:r>
              <a:rPr sz="2800" spc="-10" dirty="0">
                <a:latin typeface="Calibri"/>
                <a:cs typeface="Calibri"/>
              </a:rPr>
              <a:t>: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20" dirty="0">
                <a:latin typeface="Calibri"/>
                <a:cs typeface="Calibri"/>
              </a:rPr>
              <a:t>Nee</a:t>
            </a:r>
            <a:r>
              <a:rPr sz="2800" dirty="0">
                <a:latin typeface="Calibri"/>
                <a:cs typeface="Calibri"/>
              </a:rPr>
              <a:t>d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40" dirty="0">
                <a:latin typeface="Calibri"/>
                <a:cs typeface="Calibri"/>
              </a:rPr>
              <a:t>t</a:t>
            </a:r>
            <a:r>
              <a:rPr sz="2800" dirty="0">
                <a:latin typeface="Calibri"/>
                <a:cs typeface="Calibri"/>
              </a:rPr>
              <a:t>o p</a:t>
            </a:r>
            <a:r>
              <a:rPr sz="2800" spc="-40" dirty="0">
                <a:latin typeface="Calibri"/>
                <a:cs typeface="Calibri"/>
              </a:rPr>
              <a:t>r</a:t>
            </a:r>
            <a:r>
              <a:rPr sz="2800" spc="-20" dirty="0">
                <a:latin typeface="Calibri"/>
                <a:cs typeface="Calibri"/>
              </a:rPr>
              <a:t>e</a:t>
            </a:r>
            <a:r>
              <a:rPr sz="2800" dirty="0">
                <a:latin typeface="Calibri"/>
                <a:cs typeface="Calibri"/>
              </a:rPr>
              <a:t>d</a:t>
            </a:r>
            <a:r>
              <a:rPr sz="2800" spc="-5" dirty="0">
                <a:latin typeface="Calibri"/>
                <a:cs typeface="Calibri"/>
              </a:rPr>
              <a:t>i</a:t>
            </a:r>
            <a:r>
              <a:rPr sz="2800" spc="-15" dirty="0">
                <a:latin typeface="Calibri"/>
                <a:cs typeface="Calibri"/>
              </a:rPr>
              <a:t>ct</a:t>
            </a:r>
            <a:r>
              <a:rPr sz="2800" dirty="0">
                <a:latin typeface="Calibri"/>
                <a:cs typeface="Calibri"/>
              </a:rPr>
              <a:t> </a:t>
            </a:r>
            <a:r>
              <a:rPr sz="2800" spc="-35" dirty="0">
                <a:latin typeface="Calibri"/>
                <a:cs typeface="Calibri"/>
              </a:rPr>
              <a:t>”</a:t>
            </a:r>
            <a:r>
              <a:rPr sz="2800" spc="-25" dirty="0">
                <a:latin typeface="Calibri"/>
                <a:cs typeface="Calibri"/>
              </a:rPr>
              <a:t>w</a:t>
            </a:r>
            <a:r>
              <a:rPr sz="2800" dirty="0">
                <a:latin typeface="Calibri"/>
                <a:cs typeface="Calibri"/>
              </a:rPr>
              <a:t>h</a:t>
            </a:r>
            <a:r>
              <a:rPr sz="2800" spc="-30" dirty="0">
                <a:latin typeface="Calibri"/>
                <a:cs typeface="Calibri"/>
              </a:rPr>
              <a:t>a</a:t>
            </a:r>
            <a:r>
              <a:rPr sz="2800" spc="75" dirty="0">
                <a:latin typeface="Calibri"/>
                <a:cs typeface="Calibri"/>
              </a:rPr>
              <a:t>t</a:t>
            </a:r>
            <a:r>
              <a:rPr sz="2800" dirty="0">
                <a:latin typeface="Calibri"/>
                <a:cs typeface="Calibri"/>
              </a:rPr>
              <a:t>”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(</a:t>
            </a:r>
            <a:r>
              <a:rPr sz="2800" spc="-35" dirty="0">
                <a:latin typeface="Calibri"/>
                <a:cs typeface="Calibri"/>
              </a:rPr>
              <a:t>c</a:t>
            </a:r>
            <a:r>
              <a:rPr sz="2800" spc="-30" dirty="0">
                <a:latin typeface="Calibri"/>
                <a:cs typeface="Calibri"/>
              </a:rPr>
              <a:t>a</a:t>
            </a:r>
            <a:r>
              <a:rPr sz="2800" spc="-40" dirty="0">
                <a:latin typeface="Calibri"/>
                <a:cs typeface="Calibri"/>
              </a:rPr>
              <a:t>t</a:t>
            </a:r>
            <a:r>
              <a:rPr sz="2800" spc="-20" dirty="0">
                <a:latin typeface="Calibri"/>
                <a:cs typeface="Calibri"/>
              </a:rPr>
              <a:t>e</a:t>
            </a:r>
            <a:r>
              <a:rPr sz="2800" spc="-40" dirty="0">
                <a:latin typeface="Calibri"/>
                <a:cs typeface="Calibri"/>
              </a:rPr>
              <a:t>g</a:t>
            </a:r>
            <a:r>
              <a:rPr sz="2800" spc="-5" dirty="0">
                <a:latin typeface="Calibri"/>
                <a:cs typeface="Calibri"/>
              </a:rPr>
              <a:t>or</a:t>
            </a:r>
            <a:r>
              <a:rPr sz="2800" spc="-15" dirty="0">
                <a:latin typeface="Calibri"/>
                <a:cs typeface="Calibri"/>
              </a:rPr>
              <a:t>y</a:t>
            </a:r>
            <a:r>
              <a:rPr sz="2800" spc="-5" dirty="0">
                <a:latin typeface="Calibri"/>
                <a:cs typeface="Calibri"/>
              </a:rPr>
              <a:t> la</a:t>
            </a:r>
            <a:r>
              <a:rPr sz="2800" spc="-15" dirty="0">
                <a:latin typeface="Calibri"/>
                <a:cs typeface="Calibri"/>
              </a:rPr>
              <a:t>b</a:t>
            </a:r>
            <a:r>
              <a:rPr sz="2800" spc="-20" dirty="0">
                <a:latin typeface="Calibri"/>
                <a:cs typeface="Calibri"/>
              </a:rPr>
              <a:t>e</a:t>
            </a:r>
            <a:r>
              <a:rPr sz="2800" spc="-5" dirty="0">
                <a:latin typeface="Calibri"/>
                <a:cs typeface="Calibri"/>
              </a:rPr>
              <a:t>l</a:t>
            </a:r>
            <a:r>
              <a:rPr sz="2800" dirty="0">
                <a:latin typeface="Calibri"/>
                <a:cs typeface="Calibri"/>
              </a:rPr>
              <a:t>)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5" dirty="0">
                <a:latin typeface="Calibri"/>
                <a:cs typeface="Calibri"/>
              </a:rPr>
              <a:t>a</a:t>
            </a:r>
            <a:r>
              <a:rPr sz="2800" dirty="0">
                <a:latin typeface="Calibri"/>
                <a:cs typeface="Calibri"/>
              </a:rPr>
              <a:t>s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50" dirty="0">
                <a:latin typeface="Calibri"/>
                <a:cs typeface="Calibri"/>
              </a:rPr>
              <a:t>w</a:t>
            </a:r>
            <a:r>
              <a:rPr sz="2800" spc="-20" dirty="0">
                <a:latin typeface="Calibri"/>
                <a:cs typeface="Calibri"/>
              </a:rPr>
              <a:t>e</a:t>
            </a:r>
            <a:r>
              <a:rPr sz="2800" spc="-5" dirty="0">
                <a:latin typeface="Calibri"/>
                <a:cs typeface="Calibri"/>
              </a:rPr>
              <a:t>l</a:t>
            </a:r>
            <a:r>
              <a:rPr sz="2800" dirty="0">
                <a:latin typeface="Calibri"/>
                <a:cs typeface="Calibri"/>
              </a:rPr>
              <a:t>l </a:t>
            </a:r>
            <a:r>
              <a:rPr sz="2800" spc="-5" dirty="0">
                <a:latin typeface="Calibri"/>
                <a:cs typeface="Calibri"/>
              </a:rPr>
              <a:t>a</a:t>
            </a:r>
            <a:r>
              <a:rPr sz="2800" dirty="0">
                <a:latin typeface="Calibri"/>
                <a:cs typeface="Calibri"/>
              </a:rPr>
              <a:t>s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“</a:t>
            </a:r>
            <a:r>
              <a:rPr sz="2800" spc="-25" dirty="0">
                <a:latin typeface="Calibri"/>
                <a:cs typeface="Calibri"/>
              </a:rPr>
              <a:t>w</a:t>
            </a:r>
            <a:r>
              <a:rPr sz="2800" dirty="0">
                <a:latin typeface="Calibri"/>
                <a:cs typeface="Calibri"/>
              </a:rPr>
              <a:t>h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spc="-50" dirty="0">
                <a:latin typeface="Calibri"/>
                <a:cs typeface="Calibri"/>
              </a:rPr>
              <a:t>r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dirty="0">
                <a:latin typeface="Calibri"/>
                <a:cs typeface="Calibri"/>
              </a:rPr>
              <a:t>”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(b</a:t>
            </a:r>
            <a:r>
              <a:rPr sz="2800" spc="-5" dirty="0">
                <a:latin typeface="Calibri"/>
                <a:cs typeface="Calibri"/>
              </a:rPr>
              <a:t>o</a:t>
            </a:r>
            <a:r>
              <a:rPr sz="2800" dirty="0">
                <a:latin typeface="Calibri"/>
                <a:cs typeface="Calibri"/>
              </a:rPr>
              <a:t>und</a:t>
            </a:r>
            <a:r>
              <a:rPr sz="2800" spc="-5" dirty="0">
                <a:latin typeface="Calibri"/>
                <a:cs typeface="Calibri"/>
              </a:rPr>
              <a:t>i</a:t>
            </a:r>
            <a:r>
              <a:rPr sz="2800" dirty="0">
                <a:latin typeface="Calibri"/>
                <a:cs typeface="Calibri"/>
              </a:rPr>
              <a:t>n</a:t>
            </a:r>
            <a:r>
              <a:rPr sz="2800" spc="-15" dirty="0">
                <a:latin typeface="Calibri"/>
                <a:cs typeface="Calibri"/>
              </a:rPr>
              <a:t>g</a:t>
            </a:r>
            <a:r>
              <a:rPr sz="2800" spc="-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b</a:t>
            </a:r>
            <a:r>
              <a:rPr sz="2800" spc="-55" dirty="0">
                <a:latin typeface="Calibri"/>
                <a:cs typeface="Calibri"/>
              </a:rPr>
              <a:t>o</a:t>
            </a:r>
            <a:r>
              <a:rPr sz="2800" spc="-5" dirty="0">
                <a:latin typeface="Calibri"/>
                <a:cs typeface="Calibri"/>
              </a:rPr>
              <a:t>x)</a:t>
            </a:r>
            <a:endParaRPr sz="2800">
              <a:latin typeface="Calibri"/>
              <a:cs typeface="Calibri"/>
            </a:endParaRPr>
          </a:p>
          <a:p>
            <a:pPr marL="355600" marR="264795" indent="-342900">
              <a:lnSpc>
                <a:spcPts val="3329"/>
              </a:lnSpc>
              <a:spcBef>
                <a:spcPts val="30"/>
              </a:spcBef>
              <a:buFont typeface="Calibri"/>
              <a:buChar char="-"/>
              <a:tabLst>
                <a:tab pos="355600" algn="l"/>
              </a:tabLst>
            </a:pPr>
            <a:r>
              <a:rPr sz="2800" b="1" spc="-15" dirty="0">
                <a:latin typeface="Calibri"/>
                <a:cs typeface="Calibri"/>
              </a:rPr>
              <a:t>La</a:t>
            </a:r>
            <a:r>
              <a:rPr sz="2800" b="1" spc="-40" dirty="0">
                <a:latin typeface="Calibri"/>
                <a:cs typeface="Calibri"/>
              </a:rPr>
              <a:t>r</a:t>
            </a:r>
            <a:r>
              <a:rPr sz="2800" b="1" spc="-35" dirty="0">
                <a:latin typeface="Calibri"/>
                <a:cs typeface="Calibri"/>
              </a:rPr>
              <a:t>g</a:t>
            </a:r>
            <a:r>
              <a:rPr sz="2800" b="1" dirty="0">
                <a:latin typeface="Calibri"/>
                <a:cs typeface="Calibri"/>
              </a:rPr>
              <a:t>e</a:t>
            </a:r>
            <a:r>
              <a:rPr sz="2800" b="1" spc="5" dirty="0">
                <a:latin typeface="Calibri"/>
                <a:cs typeface="Calibri"/>
              </a:rPr>
              <a:t> </a:t>
            </a:r>
            <a:r>
              <a:rPr sz="2800" b="1" spc="-15" dirty="0">
                <a:latin typeface="Calibri"/>
                <a:cs typeface="Calibri"/>
              </a:rPr>
              <a:t>i</a:t>
            </a:r>
            <a:r>
              <a:rPr sz="2800" b="1" spc="-5" dirty="0">
                <a:latin typeface="Calibri"/>
                <a:cs typeface="Calibri"/>
              </a:rPr>
              <a:t>m</a:t>
            </a:r>
            <a:r>
              <a:rPr sz="2800" b="1" spc="-15" dirty="0">
                <a:latin typeface="Calibri"/>
                <a:cs typeface="Calibri"/>
              </a:rPr>
              <a:t>a</a:t>
            </a:r>
            <a:r>
              <a:rPr sz="2800" b="1" spc="-50" dirty="0">
                <a:latin typeface="Calibri"/>
                <a:cs typeface="Calibri"/>
              </a:rPr>
              <a:t>g</a:t>
            </a:r>
            <a:r>
              <a:rPr sz="2800" b="1" dirty="0">
                <a:latin typeface="Calibri"/>
                <a:cs typeface="Calibri"/>
              </a:rPr>
              <a:t>es</a:t>
            </a:r>
            <a:r>
              <a:rPr sz="2800" spc="-10" dirty="0">
                <a:latin typeface="Calibri"/>
                <a:cs typeface="Calibri"/>
              </a:rPr>
              <a:t>: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C</a:t>
            </a:r>
            <a:r>
              <a:rPr sz="2800" spc="-5" dirty="0">
                <a:latin typeface="Calibri"/>
                <a:cs typeface="Calibri"/>
              </a:rPr>
              <a:t>la</a:t>
            </a:r>
            <a:r>
              <a:rPr sz="2800" spc="5" dirty="0">
                <a:latin typeface="Calibri"/>
                <a:cs typeface="Calibri"/>
              </a:rPr>
              <a:t>ss</a:t>
            </a:r>
            <a:r>
              <a:rPr sz="2800" spc="-5" dirty="0">
                <a:latin typeface="Calibri"/>
                <a:cs typeface="Calibri"/>
              </a:rPr>
              <a:t>ifi</a:t>
            </a:r>
            <a:r>
              <a:rPr sz="2800" spc="-35" dirty="0">
                <a:latin typeface="Calibri"/>
                <a:cs typeface="Calibri"/>
              </a:rPr>
              <a:t>c</a:t>
            </a:r>
            <a:r>
              <a:rPr sz="2800" spc="-30" dirty="0">
                <a:latin typeface="Calibri"/>
                <a:cs typeface="Calibri"/>
              </a:rPr>
              <a:t>a</a:t>
            </a:r>
            <a:r>
              <a:rPr sz="2800" spc="-5" dirty="0">
                <a:latin typeface="Calibri"/>
                <a:cs typeface="Calibri"/>
              </a:rPr>
              <a:t>tio</a:t>
            </a:r>
            <a:r>
              <a:rPr sz="2800" dirty="0">
                <a:latin typeface="Calibri"/>
                <a:cs typeface="Calibri"/>
              </a:rPr>
              <a:t>n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50" dirty="0">
                <a:latin typeface="Calibri"/>
                <a:cs typeface="Calibri"/>
              </a:rPr>
              <a:t>w</a:t>
            </a:r>
            <a:r>
              <a:rPr sz="2800" spc="-20" dirty="0">
                <a:latin typeface="Calibri"/>
                <a:cs typeface="Calibri"/>
              </a:rPr>
              <a:t>or</a:t>
            </a:r>
            <a:r>
              <a:rPr sz="2800" spc="-40" dirty="0">
                <a:latin typeface="Calibri"/>
                <a:cs typeface="Calibri"/>
              </a:rPr>
              <a:t>k</a:t>
            </a:r>
            <a:r>
              <a:rPr sz="2800" dirty="0">
                <a:latin typeface="Calibri"/>
                <a:cs typeface="Calibri"/>
              </a:rPr>
              <a:t>s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-30" dirty="0">
                <a:latin typeface="Calibri"/>
                <a:cs typeface="Calibri"/>
              </a:rPr>
              <a:t>a</a:t>
            </a:r>
            <a:r>
              <a:rPr sz="2800" spc="-10" dirty="0">
                <a:latin typeface="Calibri"/>
                <a:cs typeface="Calibri"/>
              </a:rPr>
              <a:t>t 224</a:t>
            </a:r>
            <a:r>
              <a:rPr sz="2800" spc="-20" dirty="0">
                <a:latin typeface="Calibri"/>
                <a:cs typeface="Calibri"/>
              </a:rPr>
              <a:t>x</a:t>
            </a:r>
            <a:r>
              <a:rPr sz="2800" spc="-10" dirty="0">
                <a:latin typeface="Calibri"/>
                <a:cs typeface="Calibri"/>
              </a:rPr>
              <a:t>224;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n</a:t>
            </a:r>
            <a:r>
              <a:rPr sz="2800" spc="-25" dirty="0">
                <a:latin typeface="Calibri"/>
                <a:cs typeface="Calibri"/>
              </a:rPr>
              <a:t>ee</a:t>
            </a:r>
            <a:r>
              <a:rPr sz="2800" dirty="0">
                <a:latin typeface="Calibri"/>
                <a:cs typeface="Calibri"/>
              </a:rPr>
              <a:t>d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h</a:t>
            </a:r>
            <a:r>
              <a:rPr sz="2800" spc="-5" dirty="0">
                <a:latin typeface="Calibri"/>
                <a:cs typeface="Calibri"/>
              </a:rPr>
              <a:t>i</a:t>
            </a:r>
            <a:r>
              <a:rPr sz="2800" spc="-25" dirty="0">
                <a:latin typeface="Calibri"/>
                <a:cs typeface="Calibri"/>
              </a:rPr>
              <a:t>g</a:t>
            </a:r>
            <a:r>
              <a:rPr sz="2800" dirty="0">
                <a:latin typeface="Calibri"/>
                <a:cs typeface="Calibri"/>
              </a:rPr>
              <a:t>h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spc="-10" dirty="0">
                <a:latin typeface="Calibri"/>
                <a:cs typeface="Calibri"/>
              </a:rPr>
              <a:t>r</a:t>
            </a:r>
            <a:r>
              <a:rPr sz="2800" dirty="0">
                <a:latin typeface="Calibri"/>
                <a:cs typeface="Calibri"/>
              </a:rPr>
              <a:t> </a:t>
            </a:r>
            <a:r>
              <a:rPr sz="2800" spc="-50" dirty="0">
                <a:latin typeface="Calibri"/>
                <a:cs typeface="Calibri"/>
              </a:rPr>
              <a:t>r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spc="5" dirty="0">
                <a:latin typeface="Calibri"/>
                <a:cs typeface="Calibri"/>
              </a:rPr>
              <a:t>s</a:t>
            </a:r>
            <a:r>
              <a:rPr sz="2800" spc="-5" dirty="0">
                <a:latin typeface="Calibri"/>
                <a:cs typeface="Calibri"/>
              </a:rPr>
              <a:t>ol</a:t>
            </a:r>
            <a:r>
              <a:rPr sz="2800" dirty="0">
                <a:latin typeface="Calibri"/>
                <a:cs typeface="Calibri"/>
              </a:rPr>
              <a:t>u</a:t>
            </a:r>
            <a:r>
              <a:rPr sz="2800" spc="-15" dirty="0">
                <a:latin typeface="Calibri"/>
                <a:cs typeface="Calibri"/>
              </a:rPr>
              <a:t>t</a:t>
            </a:r>
            <a:r>
              <a:rPr sz="2800" spc="-5" dirty="0">
                <a:latin typeface="Calibri"/>
                <a:cs typeface="Calibri"/>
              </a:rPr>
              <a:t>io</a:t>
            </a:r>
            <a:r>
              <a:rPr sz="2800" dirty="0">
                <a:latin typeface="Calibri"/>
                <a:cs typeface="Calibri"/>
              </a:rPr>
              <a:t>n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65" dirty="0">
                <a:latin typeface="Calibri"/>
                <a:cs typeface="Calibri"/>
              </a:rPr>
              <a:t>f</a:t>
            </a:r>
            <a:r>
              <a:rPr sz="2800" spc="-5" dirty="0">
                <a:latin typeface="Calibri"/>
                <a:cs typeface="Calibri"/>
              </a:rPr>
              <a:t>o</a:t>
            </a:r>
            <a:r>
              <a:rPr sz="2800" spc="-10" dirty="0">
                <a:latin typeface="Calibri"/>
                <a:cs typeface="Calibri"/>
              </a:rPr>
              <a:t>r</a:t>
            </a:r>
            <a:endParaRPr sz="2800">
              <a:latin typeface="Calibri"/>
              <a:cs typeface="Calibri"/>
            </a:endParaRPr>
          </a:p>
          <a:p>
            <a:pPr marL="355600">
              <a:lnSpc>
                <a:spcPts val="3260"/>
              </a:lnSpc>
            </a:pPr>
            <a:r>
              <a:rPr sz="2800" dirty="0">
                <a:latin typeface="Calibri"/>
                <a:cs typeface="Calibri"/>
              </a:rPr>
              <a:t>d</a:t>
            </a:r>
            <a:r>
              <a:rPr sz="2800" spc="-35" dirty="0">
                <a:latin typeface="Calibri"/>
                <a:cs typeface="Calibri"/>
              </a:rPr>
              <a:t>e</a:t>
            </a:r>
            <a:r>
              <a:rPr sz="2800" spc="-40" dirty="0">
                <a:latin typeface="Calibri"/>
                <a:cs typeface="Calibri"/>
              </a:rPr>
              <a:t>t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spc="-15" dirty="0">
                <a:latin typeface="Calibri"/>
                <a:cs typeface="Calibri"/>
              </a:rPr>
              <a:t>ct</a:t>
            </a:r>
            <a:r>
              <a:rPr sz="2800" spc="-5" dirty="0">
                <a:latin typeface="Calibri"/>
                <a:cs typeface="Calibri"/>
              </a:rPr>
              <a:t>io</a:t>
            </a:r>
            <a:r>
              <a:rPr sz="2800" dirty="0">
                <a:latin typeface="Calibri"/>
                <a:cs typeface="Calibri"/>
              </a:rPr>
              <a:t>n</a:t>
            </a:r>
            <a:r>
              <a:rPr sz="2800" spc="-10" dirty="0">
                <a:latin typeface="Calibri"/>
                <a:cs typeface="Calibri"/>
              </a:rPr>
              <a:t>,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5" dirty="0">
                <a:latin typeface="Calibri"/>
                <a:cs typeface="Calibri"/>
              </a:rPr>
              <a:t>of</a:t>
            </a:r>
            <a:r>
              <a:rPr sz="2800" spc="-40" dirty="0">
                <a:latin typeface="Calibri"/>
                <a:cs typeface="Calibri"/>
              </a:rPr>
              <a:t>t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dirty="0">
                <a:latin typeface="Calibri"/>
                <a:cs typeface="Calibri"/>
              </a:rPr>
              <a:t>n</a:t>
            </a:r>
            <a:r>
              <a:rPr sz="2800" spc="5" dirty="0">
                <a:latin typeface="Calibri"/>
                <a:cs typeface="Calibri"/>
              </a:rPr>
              <a:t> ~</a:t>
            </a:r>
            <a:r>
              <a:rPr sz="2800" spc="-10" dirty="0">
                <a:latin typeface="Calibri"/>
                <a:cs typeface="Calibri"/>
              </a:rPr>
              <a:t>800</a:t>
            </a:r>
            <a:r>
              <a:rPr sz="2800" spc="-20" dirty="0">
                <a:latin typeface="Calibri"/>
                <a:cs typeface="Calibri"/>
              </a:rPr>
              <a:t>x</a:t>
            </a:r>
            <a:r>
              <a:rPr sz="2800" spc="-10" dirty="0">
                <a:latin typeface="Calibri"/>
                <a:cs typeface="Calibri"/>
              </a:rPr>
              <a:t>60</a:t>
            </a:r>
            <a:r>
              <a:rPr sz="2800" spc="-15" dirty="0">
                <a:latin typeface="Calibri"/>
                <a:cs typeface="Calibri"/>
              </a:rPr>
              <a:t>0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40970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8</a:t>
            </a:fld>
            <a:endParaRPr spc="-15" dirty="0"/>
          </a:p>
        </p:txBody>
      </p:sp>
      <p:sp>
        <p:nvSpPr>
          <p:cNvPr id="7" name="object 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C</a:t>
            </a:r>
            <a:r>
              <a:rPr spc="-100" dirty="0"/>
              <a:t>r</a:t>
            </a:r>
            <a:r>
              <a:rPr dirty="0"/>
              <a:t>o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80" dirty="0"/>
              <a:t>F</a:t>
            </a:r>
            <a:r>
              <a:rPr spc="-25" dirty="0"/>
              <a:t>e</a:t>
            </a:r>
            <a:r>
              <a:rPr spc="-55" dirty="0"/>
              <a:t>a</a:t>
            </a:r>
            <a:r>
              <a:rPr spc="-25" dirty="0"/>
              <a:t>tu</a:t>
            </a:r>
            <a:r>
              <a:rPr spc="-80" dirty="0"/>
              <a:t>r</a:t>
            </a:r>
            <a:r>
              <a:rPr spc="-25" dirty="0"/>
              <a:t>e</a:t>
            </a:r>
            <a:r>
              <a:rPr spc="-15" dirty="0"/>
              <a:t>s:</a:t>
            </a:r>
            <a:r>
              <a:rPr dirty="0"/>
              <a:t> </a:t>
            </a:r>
            <a:r>
              <a:rPr spc="-90" dirty="0"/>
              <a:t>R</a:t>
            </a:r>
            <a:r>
              <a:rPr dirty="0"/>
              <a:t>oI</a:t>
            </a:r>
            <a:r>
              <a:rPr spc="-10" dirty="0"/>
              <a:t> </a:t>
            </a:r>
            <a:r>
              <a:rPr u="heavy" spc="-5" dirty="0"/>
              <a:t>A</a:t>
            </a:r>
            <a:r>
              <a:rPr u="heavy" dirty="0"/>
              <a:t>l</a:t>
            </a:r>
            <a:r>
              <a:rPr u="heavy" spc="-10" dirty="0"/>
              <a:t>i</a:t>
            </a:r>
            <a:r>
              <a:rPr u="heavy" spc="-25" dirty="0"/>
              <a:t>gn</a:t>
            </a:r>
          </a:p>
        </p:txBody>
      </p:sp>
      <p:sp>
        <p:nvSpPr>
          <p:cNvPr id="3" name="object 3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64393" y="4925740"/>
            <a:ext cx="234378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41592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3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64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480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646481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0" y="1801130"/>
                </a:lnTo>
                <a:lnTo>
                  <a:pt x="825922" y="1594651"/>
                </a:lnTo>
                <a:lnTo>
                  <a:pt x="825922" y="206480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646482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825922" y="206480"/>
                </a:lnTo>
                <a:lnTo>
                  <a:pt x="825922" y="1594651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759404" y="3337638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4631409" y="1961147"/>
            <a:ext cx="3314700" cy="2841625"/>
          </a:xfrm>
          <a:custGeom>
            <a:avLst/>
            <a:gdLst/>
            <a:ahLst/>
            <a:cxnLst/>
            <a:rect l="l" t="t" r="r" b="b"/>
            <a:pathLst>
              <a:path w="3314700" h="2841625">
                <a:moveTo>
                  <a:pt x="0" y="0"/>
                </a:moveTo>
                <a:lnTo>
                  <a:pt x="3314405" y="0"/>
                </a:lnTo>
                <a:lnTo>
                  <a:pt x="3314405" y="2841327"/>
                </a:lnTo>
                <a:lnTo>
                  <a:pt x="0" y="2841327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945814" y="1961148"/>
            <a:ext cx="0" cy="2841625"/>
          </a:xfrm>
          <a:custGeom>
            <a:avLst/>
            <a:gdLst/>
            <a:ahLst/>
            <a:cxnLst/>
            <a:rect l="l" t="t" r="r" b="b"/>
            <a:pathLst>
              <a:path h="2841625">
                <a:moveTo>
                  <a:pt x="0" y="0"/>
                </a:moveTo>
                <a:lnTo>
                  <a:pt x="0" y="2841327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5240234" y="4925739"/>
            <a:ext cx="234378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236220">
              <a:lnSpc>
                <a:spcPct val="100699"/>
              </a:lnSpc>
            </a:pP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51</a:t>
            </a:r>
            <a:r>
              <a:rPr sz="2400" spc="-15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15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5038553" y="1954250"/>
            <a:ext cx="0" cy="2827020"/>
          </a:xfrm>
          <a:custGeom>
            <a:avLst/>
            <a:gdLst/>
            <a:ahLst/>
            <a:cxnLst/>
            <a:rect l="l" t="t" r="r" b="b"/>
            <a:pathLst>
              <a:path h="2827020">
                <a:moveTo>
                  <a:pt x="0" y="0"/>
                </a:moveTo>
                <a:lnTo>
                  <a:pt x="1" y="2826864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631425" y="4396276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545394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5860239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266534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672827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079122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748541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631425" y="3989982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631425" y="3583688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631425" y="317739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631425" y="2771099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631425" y="236480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372208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821629" y="1053959"/>
            <a:ext cx="4729480" cy="901065"/>
          </a:xfrm>
          <a:custGeom>
            <a:avLst/>
            <a:gdLst/>
            <a:ahLst/>
            <a:cxnLst/>
            <a:rect l="l" t="t" r="r" b="b"/>
            <a:pathLst>
              <a:path w="4729480" h="901064">
                <a:moveTo>
                  <a:pt x="2363496" y="0"/>
                </a:moveTo>
                <a:lnTo>
                  <a:pt x="2253077" y="1291"/>
                </a:lnTo>
                <a:lnTo>
                  <a:pt x="2142882" y="5105"/>
                </a:lnTo>
                <a:lnTo>
                  <a:pt x="2033125" y="11358"/>
                </a:lnTo>
                <a:lnTo>
                  <a:pt x="1924018" y="19970"/>
                </a:lnTo>
                <a:lnTo>
                  <a:pt x="1815774" y="30861"/>
                </a:lnTo>
                <a:lnTo>
                  <a:pt x="1708611" y="43947"/>
                </a:lnTo>
                <a:lnTo>
                  <a:pt x="1602738" y="59147"/>
                </a:lnTo>
                <a:lnTo>
                  <a:pt x="1498372" y="76382"/>
                </a:lnTo>
                <a:lnTo>
                  <a:pt x="1395724" y="95572"/>
                </a:lnTo>
                <a:lnTo>
                  <a:pt x="1295010" y="116634"/>
                </a:lnTo>
                <a:lnTo>
                  <a:pt x="1196440" y="139490"/>
                </a:lnTo>
                <a:lnTo>
                  <a:pt x="1100230" y="164057"/>
                </a:lnTo>
                <a:lnTo>
                  <a:pt x="1006591" y="190258"/>
                </a:lnTo>
                <a:lnTo>
                  <a:pt x="915737" y="218013"/>
                </a:lnTo>
                <a:lnTo>
                  <a:pt x="827879" y="247241"/>
                </a:lnTo>
                <a:lnTo>
                  <a:pt x="743230" y="277867"/>
                </a:lnTo>
                <a:lnTo>
                  <a:pt x="662002" y="309810"/>
                </a:lnTo>
                <a:lnTo>
                  <a:pt x="584407" y="342996"/>
                </a:lnTo>
                <a:lnTo>
                  <a:pt x="510651" y="377348"/>
                </a:lnTo>
                <a:lnTo>
                  <a:pt x="440950" y="412793"/>
                </a:lnTo>
                <a:lnTo>
                  <a:pt x="375509" y="449261"/>
                </a:lnTo>
                <a:lnTo>
                  <a:pt x="314539" y="486683"/>
                </a:lnTo>
                <a:lnTo>
                  <a:pt x="258250" y="524993"/>
                </a:lnTo>
                <a:lnTo>
                  <a:pt x="206851" y="564136"/>
                </a:lnTo>
                <a:lnTo>
                  <a:pt x="160555" y="604058"/>
                </a:lnTo>
                <a:lnTo>
                  <a:pt x="119584" y="644716"/>
                </a:lnTo>
                <a:lnTo>
                  <a:pt x="84166" y="686075"/>
                </a:lnTo>
                <a:lnTo>
                  <a:pt x="54551" y="728099"/>
                </a:lnTo>
                <a:lnTo>
                  <a:pt x="31200" y="770314"/>
                </a:lnTo>
                <a:lnTo>
                  <a:pt x="14006" y="813447"/>
                </a:lnTo>
                <a:lnTo>
                  <a:pt x="3500" y="857031"/>
                </a:lnTo>
                <a:lnTo>
                  <a:pt x="0" y="899703"/>
                </a:lnTo>
                <a:lnTo>
                  <a:pt x="28550" y="900880"/>
                </a:lnTo>
                <a:lnTo>
                  <a:pt x="29406" y="880116"/>
                </a:lnTo>
                <a:lnTo>
                  <a:pt x="31861" y="860516"/>
                </a:lnTo>
                <a:lnTo>
                  <a:pt x="41502" y="821226"/>
                </a:lnTo>
                <a:lnTo>
                  <a:pt x="57362" y="781809"/>
                </a:lnTo>
                <a:lnTo>
                  <a:pt x="79538" y="741961"/>
                </a:lnTo>
                <a:lnTo>
                  <a:pt x="107496" y="702574"/>
                </a:lnTo>
                <a:lnTo>
                  <a:pt x="141267" y="663328"/>
                </a:lnTo>
                <a:lnTo>
                  <a:pt x="180667" y="624358"/>
                </a:lnTo>
                <a:lnTo>
                  <a:pt x="225499" y="585787"/>
                </a:lnTo>
                <a:lnTo>
                  <a:pt x="275553" y="547734"/>
                </a:lnTo>
                <a:lnTo>
                  <a:pt x="330610" y="510310"/>
                </a:lnTo>
                <a:lnTo>
                  <a:pt x="390451" y="473618"/>
                </a:lnTo>
                <a:lnTo>
                  <a:pt x="454855" y="437757"/>
                </a:lnTo>
                <a:lnTo>
                  <a:pt x="523601" y="402821"/>
                </a:lnTo>
                <a:lnTo>
                  <a:pt x="596468" y="368900"/>
                </a:lnTo>
                <a:lnTo>
                  <a:pt x="673237" y="336083"/>
                </a:lnTo>
                <a:lnTo>
                  <a:pt x="753686" y="304459"/>
                </a:lnTo>
                <a:lnTo>
                  <a:pt x="837599" y="274112"/>
                </a:lnTo>
                <a:lnTo>
                  <a:pt x="924755" y="245126"/>
                </a:lnTo>
                <a:lnTo>
                  <a:pt x="1014938" y="217586"/>
                </a:lnTo>
                <a:lnTo>
                  <a:pt x="1107928" y="191575"/>
                </a:lnTo>
                <a:lnTo>
                  <a:pt x="1203509" y="167176"/>
                </a:lnTo>
                <a:lnTo>
                  <a:pt x="1301462" y="144471"/>
                </a:lnTo>
                <a:lnTo>
                  <a:pt x="1401573" y="123543"/>
                </a:lnTo>
                <a:lnTo>
                  <a:pt x="1503622" y="104471"/>
                </a:lnTo>
                <a:lnTo>
                  <a:pt x="1607394" y="87341"/>
                </a:lnTo>
                <a:lnTo>
                  <a:pt x="1712671" y="72231"/>
                </a:lnTo>
                <a:lnTo>
                  <a:pt x="1819238" y="59225"/>
                </a:lnTo>
                <a:lnTo>
                  <a:pt x="1926877" y="48403"/>
                </a:lnTo>
                <a:lnTo>
                  <a:pt x="2035373" y="39844"/>
                </a:lnTo>
                <a:lnTo>
                  <a:pt x="2144506" y="33634"/>
                </a:lnTo>
                <a:lnTo>
                  <a:pt x="2254065" y="29850"/>
                </a:lnTo>
                <a:lnTo>
                  <a:pt x="2363830" y="28573"/>
                </a:lnTo>
                <a:lnTo>
                  <a:pt x="2979305" y="28573"/>
                </a:lnTo>
                <a:lnTo>
                  <a:pt x="2910865" y="22478"/>
                </a:lnTo>
                <a:lnTo>
                  <a:pt x="2802700" y="14542"/>
                </a:lnTo>
                <a:lnTo>
                  <a:pt x="2693671" y="8267"/>
                </a:lnTo>
                <a:lnTo>
                  <a:pt x="2583991" y="3712"/>
                </a:lnTo>
                <a:lnTo>
                  <a:pt x="2473876" y="937"/>
                </a:lnTo>
                <a:lnTo>
                  <a:pt x="2363496" y="0"/>
                </a:lnTo>
                <a:close/>
              </a:path>
              <a:path w="4729480" h="901064">
                <a:moveTo>
                  <a:pt x="2979305" y="28573"/>
                </a:moveTo>
                <a:lnTo>
                  <a:pt x="2363830" y="28573"/>
                </a:lnTo>
                <a:lnTo>
                  <a:pt x="2473633" y="29510"/>
                </a:lnTo>
                <a:lnTo>
                  <a:pt x="2583271" y="32278"/>
                </a:lnTo>
                <a:lnTo>
                  <a:pt x="2692485" y="36818"/>
                </a:lnTo>
                <a:lnTo>
                  <a:pt x="2801058" y="43070"/>
                </a:lnTo>
                <a:lnTo>
                  <a:pt x="2908774" y="50977"/>
                </a:lnTo>
                <a:lnTo>
                  <a:pt x="3015418" y="60478"/>
                </a:lnTo>
                <a:lnTo>
                  <a:pt x="3120772" y="71514"/>
                </a:lnTo>
                <a:lnTo>
                  <a:pt x="3224620" y="84028"/>
                </a:lnTo>
                <a:lnTo>
                  <a:pt x="3326747" y="97957"/>
                </a:lnTo>
                <a:lnTo>
                  <a:pt x="3426934" y="113244"/>
                </a:lnTo>
                <a:lnTo>
                  <a:pt x="3524968" y="129829"/>
                </a:lnTo>
                <a:lnTo>
                  <a:pt x="3620630" y="147651"/>
                </a:lnTo>
                <a:lnTo>
                  <a:pt x="3713704" y="166653"/>
                </a:lnTo>
                <a:lnTo>
                  <a:pt x="3803972" y="186772"/>
                </a:lnTo>
                <a:lnTo>
                  <a:pt x="3891217" y="207948"/>
                </a:lnTo>
                <a:lnTo>
                  <a:pt x="3975221" y="230122"/>
                </a:lnTo>
                <a:lnTo>
                  <a:pt x="4055766" y="253232"/>
                </a:lnTo>
                <a:lnTo>
                  <a:pt x="4132634" y="277218"/>
                </a:lnTo>
                <a:lnTo>
                  <a:pt x="4205603" y="302013"/>
                </a:lnTo>
                <a:lnTo>
                  <a:pt x="4274454" y="327558"/>
                </a:lnTo>
                <a:lnTo>
                  <a:pt x="4338966" y="353785"/>
                </a:lnTo>
                <a:lnTo>
                  <a:pt x="4398914" y="380629"/>
                </a:lnTo>
                <a:lnTo>
                  <a:pt x="4454072" y="408015"/>
                </a:lnTo>
                <a:lnTo>
                  <a:pt x="4504216" y="435871"/>
                </a:lnTo>
                <a:lnTo>
                  <a:pt x="4549112" y="464112"/>
                </a:lnTo>
                <a:lnTo>
                  <a:pt x="4588530" y="492645"/>
                </a:lnTo>
                <a:lnTo>
                  <a:pt x="4622242" y="521357"/>
                </a:lnTo>
                <a:lnTo>
                  <a:pt x="4650022" y="550117"/>
                </a:lnTo>
                <a:lnTo>
                  <a:pt x="4673070" y="583289"/>
                </a:lnTo>
                <a:lnTo>
                  <a:pt x="4647195" y="591118"/>
                </a:lnTo>
                <a:lnTo>
                  <a:pt x="4713051" y="660754"/>
                </a:lnTo>
                <a:lnTo>
                  <a:pt x="4727757" y="574968"/>
                </a:lnTo>
                <a:lnTo>
                  <a:pt x="4700563" y="574968"/>
                </a:lnTo>
                <a:lnTo>
                  <a:pt x="4695758" y="563481"/>
                </a:lnTo>
                <a:lnTo>
                  <a:pt x="4670541" y="530230"/>
                </a:lnTo>
                <a:lnTo>
                  <a:pt x="4640748" y="499586"/>
                </a:lnTo>
                <a:lnTo>
                  <a:pt x="4605271" y="469487"/>
                </a:lnTo>
                <a:lnTo>
                  <a:pt x="4564317" y="439919"/>
                </a:lnTo>
                <a:lnTo>
                  <a:pt x="4518085" y="410889"/>
                </a:lnTo>
                <a:lnTo>
                  <a:pt x="4466776" y="382419"/>
                </a:lnTo>
                <a:lnTo>
                  <a:pt x="4410588" y="354547"/>
                </a:lnTo>
                <a:lnTo>
                  <a:pt x="4349725" y="327313"/>
                </a:lnTo>
                <a:lnTo>
                  <a:pt x="4284393" y="300766"/>
                </a:lnTo>
                <a:lnTo>
                  <a:pt x="4214795" y="274957"/>
                </a:lnTo>
                <a:lnTo>
                  <a:pt x="4141143" y="249939"/>
                </a:lnTo>
                <a:lnTo>
                  <a:pt x="4063646" y="225766"/>
                </a:lnTo>
                <a:lnTo>
                  <a:pt x="3982512" y="202493"/>
                </a:lnTo>
                <a:lnTo>
                  <a:pt x="3897956" y="180179"/>
                </a:lnTo>
                <a:lnTo>
                  <a:pt x="3810187" y="158880"/>
                </a:lnTo>
                <a:lnTo>
                  <a:pt x="3719419" y="138654"/>
                </a:lnTo>
                <a:lnTo>
                  <a:pt x="3625863" y="119560"/>
                </a:lnTo>
                <a:lnTo>
                  <a:pt x="3529735" y="101654"/>
                </a:lnTo>
                <a:lnTo>
                  <a:pt x="3431245" y="84996"/>
                </a:lnTo>
                <a:lnTo>
                  <a:pt x="3330608" y="69644"/>
                </a:lnTo>
                <a:lnTo>
                  <a:pt x="3228037" y="55657"/>
                </a:lnTo>
                <a:lnTo>
                  <a:pt x="3123747" y="43094"/>
                </a:lnTo>
                <a:lnTo>
                  <a:pt x="3017953" y="32015"/>
                </a:lnTo>
                <a:lnTo>
                  <a:pt x="2979305" y="28573"/>
                </a:lnTo>
                <a:close/>
              </a:path>
              <a:path w="4729480" h="901064">
                <a:moveTo>
                  <a:pt x="4729245" y="566287"/>
                </a:moveTo>
                <a:lnTo>
                  <a:pt x="4700563" y="574968"/>
                </a:lnTo>
                <a:lnTo>
                  <a:pt x="4727757" y="574968"/>
                </a:lnTo>
                <a:lnTo>
                  <a:pt x="4729245" y="566287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3000980" y="1294301"/>
            <a:ext cx="1823720" cy="622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1899"/>
              </a:lnSpc>
            </a:pPr>
            <a:r>
              <a:rPr sz="2100" spc="5" dirty="0">
                <a:latin typeface="Calibri"/>
                <a:cs typeface="Calibri"/>
              </a:rPr>
              <a:t>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oje</a:t>
            </a:r>
            <a:r>
              <a:rPr sz="2100" dirty="0">
                <a:latin typeface="Calibri"/>
                <a:cs typeface="Calibri"/>
              </a:rPr>
              <a:t>c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oposal o</a:t>
            </a:r>
            <a:r>
              <a:rPr sz="2100" spc="-5" dirty="0">
                <a:latin typeface="Calibri"/>
                <a:cs typeface="Calibri"/>
              </a:rPr>
              <a:t>n</a:t>
            </a:r>
            <a:r>
              <a:rPr sz="2100" spc="-2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o </a:t>
            </a:r>
            <a:r>
              <a:rPr sz="2100" spc="-5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spc="-10" dirty="0">
                <a:latin typeface="Calibri"/>
                <a:cs typeface="Calibri"/>
              </a:rPr>
              <a:t>a</a:t>
            </a:r>
            <a:r>
              <a:rPr sz="210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u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es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5739870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/>
          <p:nvPr/>
        </p:nvSpPr>
        <p:spPr>
          <a:xfrm>
            <a:off x="6441034" y="1087111"/>
            <a:ext cx="192849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5" dirty="0">
                <a:latin typeface="Calibri"/>
                <a:cs typeface="Calibri"/>
              </a:rPr>
              <a:t>No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“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a</a:t>
            </a:r>
            <a:r>
              <a:rPr sz="2400" dirty="0">
                <a:latin typeface="Calibri"/>
                <a:cs typeface="Calibri"/>
              </a:rPr>
              <a:t>pp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7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”</a:t>
            </a:r>
            <a:r>
              <a:rPr sz="2400" spc="-10" dirty="0"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6545060" y="2467417"/>
            <a:ext cx="0" cy="2047875"/>
          </a:xfrm>
          <a:custGeom>
            <a:avLst/>
            <a:gdLst/>
            <a:ahLst/>
            <a:cxnLst/>
            <a:rect l="l" t="t" r="r" b="b"/>
            <a:pathLst>
              <a:path h="2047875">
                <a:moveTo>
                  <a:pt x="0" y="0"/>
                </a:moveTo>
                <a:lnTo>
                  <a:pt x="1" y="2047467"/>
                </a:lnTo>
              </a:path>
            </a:pathLst>
          </a:custGeom>
          <a:ln w="28575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5772263" y="3491150"/>
            <a:ext cx="1545590" cy="0"/>
          </a:xfrm>
          <a:custGeom>
            <a:avLst/>
            <a:gdLst/>
            <a:ahLst/>
            <a:cxnLst/>
            <a:rect l="l" t="t" r="r" b="b"/>
            <a:pathLst>
              <a:path w="1545590">
                <a:moveTo>
                  <a:pt x="0" y="0"/>
                </a:moveTo>
                <a:lnTo>
                  <a:pt x="1545597" y="1"/>
                </a:lnTo>
              </a:path>
            </a:pathLst>
          </a:custGeom>
          <a:ln w="28575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/>
          <p:nvPr/>
        </p:nvSpPr>
        <p:spPr>
          <a:xfrm>
            <a:off x="7726271" y="150260"/>
            <a:ext cx="423989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D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v</a:t>
            </a:r>
            <a:r>
              <a:rPr sz="2400" dirty="0">
                <a:latin typeface="Calibri"/>
                <a:cs typeface="Calibri"/>
              </a:rPr>
              <a:t>id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qual-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5" dirty="0">
                <a:latin typeface="Calibri"/>
                <a:cs typeface="Calibri"/>
              </a:rPr>
              <a:t>z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4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a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!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5928588" y="309495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92112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618815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6188153" y="3092638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6741177" y="309495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2"/>
                </a:lnTo>
                <a:lnTo>
                  <a:pt x="17262" y="126697"/>
                </a:lnTo>
                <a:lnTo>
                  <a:pt x="50505" y="150864"/>
                </a:lnTo>
                <a:lnTo>
                  <a:pt x="78809" y="156040"/>
                </a:lnTo>
                <a:lnTo>
                  <a:pt x="92831" y="154704"/>
                </a:lnTo>
                <a:lnTo>
                  <a:pt x="129032" y="137004"/>
                </a:lnTo>
                <a:lnTo>
                  <a:pt x="151813" y="102458"/>
                </a:lnTo>
                <a:lnTo>
                  <a:pt x="156589" y="72484"/>
                </a:lnTo>
                <a:lnTo>
                  <a:pt x="154540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6733711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4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700074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7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7000743" y="3092638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6" y="150864"/>
                </a:lnTo>
                <a:lnTo>
                  <a:pt x="78811" y="156040"/>
                </a:lnTo>
                <a:lnTo>
                  <a:pt x="92833" y="154704"/>
                </a:lnTo>
                <a:lnTo>
                  <a:pt x="129033" y="137003"/>
                </a:lnTo>
                <a:lnTo>
                  <a:pt x="151813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5928588" y="4110689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592112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2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618815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2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6188153" y="410837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6741177" y="4110689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2"/>
                </a:lnTo>
                <a:lnTo>
                  <a:pt x="17262" y="126697"/>
                </a:lnTo>
                <a:lnTo>
                  <a:pt x="50505" y="150864"/>
                </a:lnTo>
                <a:lnTo>
                  <a:pt x="78809" y="156040"/>
                </a:lnTo>
                <a:lnTo>
                  <a:pt x="92831" y="154704"/>
                </a:lnTo>
                <a:lnTo>
                  <a:pt x="129032" y="137004"/>
                </a:lnTo>
                <a:lnTo>
                  <a:pt x="151813" y="102458"/>
                </a:lnTo>
                <a:lnTo>
                  <a:pt x="156589" y="72484"/>
                </a:lnTo>
                <a:lnTo>
                  <a:pt x="154540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6733711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3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700074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9"/>
                </a:lnTo>
                <a:lnTo>
                  <a:pt x="50507" y="150866"/>
                </a:lnTo>
                <a:lnTo>
                  <a:pt x="78813" y="156041"/>
                </a:lnTo>
                <a:lnTo>
                  <a:pt x="92834" y="154705"/>
                </a:lnTo>
                <a:lnTo>
                  <a:pt x="129034" y="137003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0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7000743" y="410837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6" y="150864"/>
                </a:lnTo>
                <a:lnTo>
                  <a:pt x="78811" y="156040"/>
                </a:lnTo>
                <a:lnTo>
                  <a:pt x="92833" y="154704"/>
                </a:lnTo>
                <a:lnTo>
                  <a:pt x="129033" y="137003"/>
                </a:lnTo>
                <a:lnTo>
                  <a:pt x="151813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 txBox="1"/>
          <p:nvPr/>
        </p:nvSpPr>
        <p:spPr>
          <a:xfrm>
            <a:off x="8824972" y="1088378"/>
            <a:ext cx="2929255" cy="143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299"/>
              </a:lnSpc>
            </a:pP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ar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6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pa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 u</a:t>
            </a: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ng </a:t>
            </a:r>
            <a:r>
              <a:rPr sz="2400" b="1" spc="-15" dirty="0">
                <a:latin typeface="Calibri"/>
                <a:cs typeface="Calibri"/>
              </a:rPr>
              <a:t>bili</a:t>
            </a:r>
            <a:r>
              <a:rPr sz="2400" b="1" spc="-5" dirty="0">
                <a:latin typeface="Calibri"/>
                <a:cs typeface="Calibri"/>
              </a:rPr>
              <a:t>n</a:t>
            </a:r>
            <a:r>
              <a:rPr sz="2400" b="1" spc="5" dirty="0">
                <a:latin typeface="Calibri"/>
                <a:cs typeface="Calibri"/>
              </a:rPr>
              <a:t>e</a:t>
            </a:r>
            <a:r>
              <a:rPr sz="2400" b="1" spc="-15" dirty="0">
                <a:latin typeface="Calibri"/>
                <a:cs typeface="Calibri"/>
              </a:rPr>
              <a:t>a</a:t>
            </a:r>
            <a:r>
              <a:rPr sz="2400" b="1" dirty="0">
                <a:latin typeface="Calibri"/>
                <a:cs typeface="Calibri"/>
              </a:rPr>
              <a:t>r</a:t>
            </a:r>
            <a:r>
              <a:rPr sz="2400" b="1" spc="-10" dirty="0">
                <a:latin typeface="Calibri"/>
                <a:cs typeface="Calibri"/>
              </a:rPr>
              <a:t> </a:t>
            </a:r>
            <a:r>
              <a:rPr sz="2400" b="1" spc="-15" dirty="0">
                <a:latin typeface="Calibri"/>
                <a:cs typeface="Calibri"/>
              </a:rPr>
              <a:t>i</a:t>
            </a:r>
            <a:r>
              <a:rPr sz="2400" b="1" spc="-40" dirty="0">
                <a:latin typeface="Calibri"/>
                <a:cs typeface="Calibri"/>
              </a:rPr>
              <a:t>nt</a:t>
            </a:r>
            <a:r>
              <a:rPr sz="2400" b="1" spc="5" dirty="0">
                <a:latin typeface="Calibri"/>
                <a:cs typeface="Calibri"/>
              </a:rPr>
              <a:t>e</a:t>
            </a:r>
            <a:r>
              <a:rPr sz="2400" b="1" spc="-15" dirty="0">
                <a:latin typeface="Calibri"/>
                <a:cs typeface="Calibri"/>
              </a:rPr>
              <a:t>rpol</a:t>
            </a:r>
            <a:r>
              <a:rPr sz="2400" b="1" spc="-35" dirty="0">
                <a:latin typeface="Calibri"/>
                <a:cs typeface="Calibri"/>
              </a:rPr>
              <a:t>a</a:t>
            </a:r>
            <a:r>
              <a:rPr sz="2400" b="1" spc="-5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ion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64563" y="6185615"/>
            <a:ext cx="1929764" cy="16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dirty="0">
                <a:latin typeface="Calibri"/>
                <a:cs typeface="Calibri"/>
              </a:rPr>
              <a:t>H</a:t>
            </a:r>
            <a:r>
              <a:rPr sz="1050" spc="5" dirty="0">
                <a:latin typeface="Calibri"/>
                <a:cs typeface="Calibri"/>
              </a:rPr>
              <a:t>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“Ma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k </a:t>
            </a:r>
            <a:r>
              <a:rPr sz="1050" spc="-5" dirty="0">
                <a:latin typeface="Calibri"/>
                <a:cs typeface="Calibri"/>
              </a:rPr>
              <a:t>R-C</a:t>
            </a:r>
            <a:r>
              <a:rPr sz="1050" dirty="0">
                <a:latin typeface="Calibri"/>
                <a:cs typeface="Calibri"/>
              </a:rPr>
              <a:t>NN”,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-10" dirty="0">
                <a:latin typeface="Calibri"/>
                <a:cs typeface="Calibri"/>
              </a:rPr>
              <a:t>ICC</a:t>
            </a:r>
            <a:r>
              <a:rPr sz="1050" spc="5" dirty="0">
                <a:latin typeface="Calibri"/>
                <a:cs typeface="Calibri"/>
              </a:rPr>
              <a:t>V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</a:t>
            </a:r>
            <a:r>
              <a:rPr sz="1050" spc="5" dirty="0">
                <a:latin typeface="Calibri"/>
                <a:cs typeface="Calibri"/>
              </a:rPr>
              <a:t>7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54" name="object 5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55" name="object 5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80</a:t>
            </a:fld>
            <a:endParaRPr spc="-15" dirty="0"/>
          </a:p>
        </p:txBody>
      </p:sp>
      <p:sp>
        <p:nvSpPr>
          <p:cNvPr id="56" name="object 56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C</a:t>
            </a:r>
            <a:r>
              <a:rPr spc="-100" dirty="0"/>
              <a:t>r</a:t>
            </a:r>
            <a:r>
              <a:rPr dirty="0"/>
              <a:t>o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80" dirty="0"/>
              <a:t>F</a:t>
            </a:r>
            <a:r>
              <a:rPr spc="-25" dirty="0"/>
              <a:t>e</a:t>
            </a:r>
            <a:r>
              <a:rPr spc="-55" dirty="0"/>
              <a:t>a</a:t>
            </a:r>
            <a:r>
              <a:rPr spc="-25" dirty="0"/>
              <a:t>tu</a:t>
            </a:r>
            <a:r>
              <a:rPr spc="-80" dirty="0"/>
              <a:t>r</a:t>
            </a:r>
            <a:r>
              <a:rPr spc="-25" dirty="0"/>
              <a:t>e</a:t>
            </a:r>
            <a:r>
              <a:rPr spc="-15" dirty="0"/>
              <a:t>s:</a:t>
            </a:r>
            <a:r>
              <a:rPr dirty="0"/>
              <a:t> </a:t>
            </a:r>
            <a:r>
              <a:rPr spc="-90" dirty="0"/>
              <a:t>R</a:t>
            </a:r>
            <a:r>
              <a:rPr dirty="0"/>
              <a:t>oI</a:t>
            </a:r>
            <a:r>
              <a:rPr spc="-10" dirty="0"/>
              <a:t> </a:t>
            </a:r>
            <a:r>
              <a:rPr u="heavy" spc="-5" dirty="0"/>
              <a:t>A</a:t>
            </a:r>
            <a:r>
              <a:rPr u="heavy" dirty="0"/>
              <a:t>l</a:t>
            </a:r>
            <a:r>
              <a:rPr u="heavy" spc="-10" dirty="0"/>
              <a:t>i</a:t>
            </a:r>
            <a:r>
              <a:rPr u="heavy" spc="-25" dirty="0"/>
              <a:t>gn</a:t>
            </a:r>
          </a:p>
        </p:txBody>
      </p:sp>
      <p:sp>
        <p:nvSpPr>
          <p:cNvPr id="3" name="object 3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646481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0" y="1801130"/>
                </a:lnTo>
                <a:lnTo>
                  <a:pt x="825922" y="1594651"/>
                </a:lnTo>
                <a:lnTo>
                  <a:pt x="825922" y="206480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646482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825922" y="206480"/>
                </a:lnTo>
                <a:lnTo>
                  <a:pt x="825922" y="1594651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759404" y="3337638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631409" y="1961147"/>
            <a:ext cx="3314700" cy="2841625"/>
          </a:xfrm>
          <a:custGeom>
            <a:avLst/>
            <a:gdLst/>
            <a:ahLst/>
            <a:cxnLst/>
            <a:rect l="l" t="t" r="r" b="b"/>
            <a:pathLst>
              <a:path w="3314700" h="2841625">
                <a:moveTo>
                  <a:pt x="0" y="0"/>
                </a:moveTo>
                <a:lnTo>
                  <a:pt x="3314405" y="0"/>
                </a:lnTo>
                <a:lnTo>
                  <a:pt x="3314405" y="2841327"/>
                </a:lnTo>
                <a:lnTo>
                  <a:pt x="0" y="2841327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945814" y="1961148"/>
            <a:ext cx="0" cy="2841625"/>
          </a:xfrm>
          <a:custGeom>
            <a:avLst/>
            <a:gdLst/>
            <a:ahLst/>
            <a:cxnLst/>
            <a:rect l="l" t="t" r="r" b="b"/>
            <a:pathLst>
              <a:path h="2841625">
                <a:moveTo>
                  <a:pt x="0" y="0"/>
                </a:moveTo>
                <a:lnTo>
                  <a:pt x="0" y="2841327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038553" y="1954250"/>
            <a:ext cx="0" cy="2827020"/>
          </a:xfrm>
          <a:custGeom>
            <a:avLst/>
            <a:gdLst/>
            <a:ahLst/>
            <a:cxnLst/>
            <a:rect l="l" t="t" r="r" b="b"/>
            <a:pathLst>
              <a:path h="2827020">
                <a:moveTo>
                  <a:pt x="0" y="0"/>
                </a:moveTo>
                <a:lnTo>
                  <a:pt x="1" y="2826864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631425" y="4396276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45394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860239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266534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672827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079122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748541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631425" y="3989982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631425" y="3583688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631425" y="317739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631425" y="2771099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631425" y="236480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372208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821629" y="1053959"/>
            <a:ext cx="4729480" cy="901065"/>
          </a:xfrm>
          <a:custGeom>
            <a:avLst/>
            <a:gdLst/>
            <a:ahLst/>
            <a:cxnLst/>
            <a:rect l="l" t="t" r="r" b="b"/>
            <a:pathLst>
              <a:path w="4729480" h="901064">
                <a:moveTo>
                  <a:pt x="2363496" y="0"/>
                </a:moveTo>
                <a:lnTo>
                  <a:pt x="2253077" y="1291"/>
                </a:lnTo>
                <a:lnTo>
                  <a:pt x="2142882" y="5105"/>
                </a:lnTo>
                <a:lnTo>
                  <a:pt x="2033125" y="11358"/>
                </a:lnTo>
                <a:lnTo>
                  <a:pt x="1924018" y="19970"/>
                </a:lnTo>
                <a:lnTo>
                  <a:pt x="1815774" y="30861"/>
                </a:lnTo>
                <a:lnTo>
                  <a:pt x="1708611" y="43947"/>
                </a:lnTo>
                <a:lnTo>
                  <a:pt x="1602738" y="59147"/>
                </a:lnTo>
                <a:lnTo>
                  <a:pt x="1498372" y="76382"/>
                </a:lnTo>
                <a:lnTo>
                  <a:pt x="1395724" y="95572"/>
                </a:lnTo>
                <a:lnTo>
                  <a:pt x="1295010" y="116634"/>
                </a:lnTo>
                <a:lnTo>
                  <a:pt x="1196440" y="139490"/>
                </a:lnTo>
                <a:lnTo>
                  <a:pt x="1100230" y="164057"/>
                </a:lnTo>
                <a:lnTo>
                  <a:pt x="1006591" y="190258"/>
                </a:lnTo>
                <a:lnTo>
                  <a:pt x="915737" y="218013"/>
                </a:lnTo>
                <a:lnTo>
                  <a:pt x="827879" y="247241"/>
                </a:lnTo>
                <a:lnTo>
                  <a:pt x="743230" y="277867"/>
                </a:lnTo>
                <a:lnTo>
                  <a:pt x="662002" y="309810"/>
                </a:lnTo>
                <a:lnTo>
                  <a:pt x="584407" y="342996"/>
                </a:lnTo>
                <a:lnTo>
                  <a:pt x="510651" y="377348"/>
                </a:lnTo>
                <a:lnTo>
                  <a:pt x="440950" y="412793"/>
                </a:lnTo>
                <a:lnTo>
                  <a:pt x="375509" y="449261"/>
                </a:lnTo>
                <a:lnTo>
                  <a:pt x="314539" y="486683"/>
                </a:lnTo>
                <a:lnTo>
                  <a:pt x="258250" y="524993"/>
                </a:lnTo>
                <a:lnTo>
                  <a:pt x="206851" y="564136"/>
                </a:lnTo>
                <a:lnTo>
                  <a:pt x="160555" y="604058"/>
                </a:lnTo>
                <a:lnTo>
                  <a:pt x="119584" y="644716"/>
                </a:lnTo>
                <a:lnTo>
                  <a:pt x="84166" y="686075"/>
                </a:lnTo>
                <a:lnTo>
                  <a:pt x="54551" y="728099"/>
                </a:lnTo>
                <a:lnTo>
                  <a:pt x="31200" y="770314"/>
                </a:lnTo>
                <a:lnTo>
                  <a:pt x="14006" y="813447"/>
                </a:lnTo>
                <a:lnTo>
                  <a:pt x="3500" y="857031"/>
                </a:lnTo>
                <a:lnTo>
                  <a:pt x="0" y="899703"/>
                </a:lnTo>
                <a:lnTo>
                  <a:pt x="28550" y="900880"/>
                </a:lnTo>
                <a:lnTo>
                  <a:pt x="29406" y="880116"/>
                </a:lnTo>
                <a:lnTo>
                  <a:pt x="31861" y="860516"/>
                </a:lnTo>
                <a:lnTo>
                  <a:pt x="41502" y="821226"/>
                </a:lnTo>
                <a:lnTo>
                  <a:pt x="57362" y="781809"/>
                </a:lnTo>
                <a:lnTo>
                  <a:pt x="79538" y="741961"/>
                </a:lnTo>
                <a:lnTo>
                  <a:pt x="107496" y="702574"/>
                </a:lnTo>
                <a:lnTo>
                  <a:pt x="141267" y="663328"/>
                </a:lnTo>
                <a:lnTo>
                  <a:pt x="180667" y="624358"/>
                </a:lnTo>
                <a:lnTo>
                  <a:pt x="225499" y="585787"/>
                </a:lnTo>
                <a:lnTo>
                  <a:pt x="275553" y="547734"/>
                </a:lnTo>
                <a:lnTo>
                  <a:pt x="330610" y="510310"/>
                </a:lnTo>
                <a:lnTo>
                  <a:pt x="390451" y="473618"/>
                </a:lnTo>
                <a:lnTo>
                  <a:pt x="454855" y="437757"/>
                </a:lnTo>
                <a:lnTo>
                  <a:pt x="523601" y="402821"/>
                </a:lnTo>
                <a:lnTo>
                  <a:pt x="596468" y="368900"/>
                </a:lnTo>
                <a:lnTo>
                  <a:pt x="673237" y="336083"/>
                </a:lnTo>
                <a:lnTo>
                  <a:pt x="753686" y="304459"/>
                </a:lnTo>
                <a:lnTo>
                  <a:pt x="837599" y="274112"/>
                </a:lnTo>
                <a:lnTo>
                  <a:pt x="924755" y="245126"/>
                </a:lnTo>
                <a:lnTo>
                  <a:pt x="1014938" y="217586"/>
                </a:lnTo>
                <a:lnTo>
                  <a:pt x="1107928" y="191575"/>
                </a:lnTo>
                <a:lnTo>
                  <a:pt x="1203509" y="167176"/>
                </a:lnTo>
                <a:lnTo>
                  <a:pt x="1301462" y="144471"/>
                </a:lnTo>
                <a:lnTo>
                  <a:pt x="1401573" y="123543"/>
                </a:lnTo>
                <a:lnTo>
                  <a:pt x="1503622" y="104471"/>
                </a:lnTo>
                <a:lnTo>
                  <a:pt x="1607394" y="87341"/>
                </a:lnTo>
                <a:lnTo>
                  <a:pt x="1712671" y="72231"/>
                </a:lnTo>
                <a:lnTo>
                  <a:pt x="1819238" y="59225"/>
                </a:lnTo>
                <a:lnTo>
                  <a:pt x="1926877" y="48403"/>
                </a:lnTo>
                <a:lnTo>
                  <a:pt x="2035373" y="39844"/>
                </a:lnTo>
                <a:lnTo>
                  <a:pt x="2144506" y="33634"/>
                </a:lnTo>
                <a:lnTo>
                  <a:pt x="2254065" y="29850"/>
                </a:lnTo>
                <a:lnTo>
                  <a:pt x="2363830" y="28573"/>
                </a:lnTo>
                <a:lnTo>
                  <a:pt x="2979305" y="28573"/>
                </a:lnTo>
                <a:lnTo>
                  <a:pt x="2910865" y="22478"/>
                </a:lnTo>
                <a:lnTo>
                  <a:pt x="2802700" y="14542"/>
                </a:lnTo>
                <a:lnTo>
                  <a:pt x="2693671" y="8267"/>
                </a:lnTo>
                <a:lnTo>
                  <a:pt x="2583991" y="3712"/>
                </a:lnTo>
                <a:lnTo>
                  <a:pt x="2473876" y="937"/>
                </a:lnTo>
                <a:lnTo>
                  <a:pt x="2363496" y="0"/>
                </a:lnTo>
                <a:close/>
              </a:path>
              <a:path w="4729480" h="901064">
                <a:moveTo>
                  <a:pt x="2979305" y="28573"/>
                </a:moveTo>
                <a:lnTo>
                  <a:pt x="2363830" y="28573"/>
                </a:lnTo>
                <a:lnTo>
                  <a:pt x="2473633" y="29510"/>
                </a:lnTo>
                <a:lnTo>
                  <a:pt x="2583271" y="32278"/>
                </a:lnTo>
                <a:lnTo>
                  <a:pt x="2692485" y="36818"/>
                </a:lnTo>
                <a:lnTo>
                  <a:pt x="2801058" y="43070"/>
                </a:lnTo>
                <a:lnTo>
                  <a:pt x="2908774" y="50977"/>
                </a:lnTo>
                <a:lnTo>
                  <a:pt x="3015418" y="60478"/>
                </a:lnTo>
                <a:lnTo>
                  <a:pt x="3120772" y="71514"/>
                </a:lnTo>
                <a:lnTo>
                  <a:pt x="3224620" y="84028"/>
                </a:lnTo>
                <a:lnTo>
                  <a:pt x="3326747" y="97957"/>
                </a:lnTo>
                <a:lnTo>
                  <a:pt x="3426934" y="113244"/>
                </a:lnTo>
                <a:lnTo>
                  <a:pt x="3524968" y="129829"/>
                </a:lnTo>
                <a:lnTo>
                  <a:pt x="3620630" y="147651"/>
                </a:lnTo>
                <a:lnTo>
                  <a:pt x="3713704" y="166653"/>
                </a:lnTo>
                <a:lnTo>
                  <a:pt x="3803972" y="186772"/>
                </a:lnTo>
                <a:lnTo>
                  <a:pt x="3891217" y="207948"/>
                </a:lnTo>
                <a:lnTo>
                  <a:pt x="3975221" y="230122"/>
                </a:lnTo>
                <a:lnTo>
                  <a:pt x="4055766" y="253232"/>
                </a:lnTo>
                <a:lnTo>
                  <a:pt x="4132634" y="277218"/>
                </a:lnTo>
                <a:lnTo>
                  <a:pt x="4205603" y="302013"/>
                </a:lnTo>
                <a:lnTo>
                  <a:pt x="4274454" y="327558"/>
                </a:lnTo>
                <a:lnTo>
                  <a:pt x="4338966" y="353785"/>
                </a:lnTo>
                <a:lnTo>
                  <a:pt x="4398914" y="380629"/>
                </a:lnTo>
                <a:lnTo>
                  <a:pt x="4454072" y="408015"/>
                </a:lnTo>
                <a:lnTo>
                  <a:pt x="4504216" y="435871"/>
                </a:lnTo>
                <a:lnTo>
                  <a:pt x="4549112" y="464112"/>
                </a:lnTo>
                <a:lnTo>
                  <a:pt x="4588530" y="492645"/>
                </a:lnTo>
                <a:lnTo>
                  <a:pt x="4622242" y="521357"/>
                </a:lnTo>
                <a:lnTo>
                  <a:pt x="4650022" y="550117"/>
                </a:lnTo>
                <a:lnTo>
                  <a:pt x="4673070" y="583289"/>
                </a:lnTo>
                <a:lnTo>
                  <a:pt x="4647195" y="591118"/>
                </a:lnTo>
                <a:lnTo>
                  <a:pt x="4713051" y="660754"/>
                </a:lnTo>
                <a:lnTo>
                  <a:pt x="4727757" y="574968"/>
                </a:lnTo>
                <a:lnTo>
                  <a:pt x="4700563" y="574968"/>
                </a:lnTo>
                <a:lnTo>
                  <a:pt x="4695758" y="563481"/>
                </a:lnTo>
                <a:lnTo>
                  <a:pt x="4670541" y="530230"/>
                </a:lnTo>
                <a:lnTo>
                  <a:pt x="4640748" y="499586"/>
                </a:lnTo>
                <a:lnTo>
                  <a:pt x="4605271" y="469487"/>
                </a:lnTo>
                <a:lnTo>
                  <a:pt x="4564317" y="439919"/>
                </a:lnTo>
                <a:lnTo>
                  <a:pt x="4518085" y="410889"/>
                </a:lnTo>
                <a:lnTo>
                  <a:pt x="4466776" y="382419"/>
                </a:lnTo>
                <a:lnTo>
                  <a:pt x="4410588" y="354547"/>
                </a:lnTo>
                <a:lnTo>
                  <a:pt x="4349725" y="327313"/>
                </a:lnTo>
                <a:lnTo>
                  <a:pt x="4284393" y="300766"/>
                </a:lnTo>
                <a:lnTo>
                  <a:pt x="4214795" y="274957"/>
                </a:lnTo>
                <a:lnTo>
                  <a:pt x="4141143" y="249939"/>
                </a:lnTo>
                <a:lnTo>
                  <a:pt x="4063646" y="225766"/>
                </a:lnTo>
                <a:lnTo>
                  <a:pt x="3982512" y="202493"/>
                </a:lnTo>
                <a:lnTo>
                  <a:pt x="3897956" y="180179"/>
                </a:lnTo>
                <a:lnTo>
                  <a:pt x="3810187" y="158880"/>
                </a:lnTo>
                <a:lnTo>
                  <a:pt x="3719419" y="138654"/>
                </a:lnTo>
                <a:lnTo>
                  <a:pt x="3625863" y="119560"/>
                </a:lnTo>
                <a:lnTo>
                  <a:pt x="3529735" y="101654"/>
                </a:lnTo>
                <a:lnTo>
                  <a:pt x="3431245" y="84996"/>
                </a:lnTo>
                <a:lnTo>
                  <a:pt x="3330608" y="69644"/>
                </a:lnTo>
                <a:lnTo>
                  <a:pt x="3228037" y="55657"/>
                </a:lnTo>
                <a:lnTo>
                  <a:pt x="3123747" y="43094"/>
                </a:lnTo>
                <a:lnTo>
                  <a:pt x="3017953" y="32015"/>
                </a:lnTo>
                <a:lnTo>
                  <a:pt x="2979305" y="28573"/>
                </a:lnTo>
                <a:close/>
              </a:path>
              <a:path w="4729480" h="901064">
                <a:moveTo>
                  <a:pt x="4729245" y="566287"/>
                </a:moveTo>
                <a:lnTo>
                  <a:pt x="4700563" y="574968"/>
                </a:lnTo>
                <a:lnTo>
                  <a:pt x="4727757" y="574968"/>
                </a:lnTo>
                <a:lnTo>
                  <a:pt x="4729245" y="566287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000980" y="1294301"/>
            <a:ext cx="1823720" cy="622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1899"/>
              </a:lnSpc>
            </a:pPr>
            <a:r>
              <a:rPr sz="2100" spc="5" dirty="0">
                <a:latin typeface="Calibri"/>
                <a:cs typeface="Calibri"/>
              </a:rPr>
              <a:t>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oje</a:t>
            </a:r>
            <a:r>
              <a:rPr sz="2100" dirty="0">
                <a:latin typeface="Calibri"/>
                <a:cs typeface="Calibri"/>
              </a:rPr>
              <a:t>c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oposal o</a:t>
            </a:r>
            <a:r>
              <a:rPr sz="2100" spc="-5" dirty="0">
                <a:latin typeface="Calibri"/>
                <a:cs typeface="Calibri"/>
              </a:rPr>
              <a:t>n</a:t>
            </a:r>
            <a:r>
              <a:rPr sz="2100" spc="-2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o </a:t>
            </a:r>
            <a:r>
              <a:rPr sz="2100" spc="-5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spc="-10" dirty="0">
                <a:latin typeface="Calibri"/>
                <a:cs typeface="Calibri"/>
              </a:rPr>
              <a:t>a</a:t>
            </a:r>
            <a:r>
              <a:rPr sz="210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u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es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5739870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6441034" y="1087111"/>
            <a:ext cx="192849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5" dirty="0">
                <a:latin typeface="Calibri"/>
                <a:cs typeface="Calibri"/>
              </a:rPr>
              <a:t>No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“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a</a:t>
            </a:r>
            <a:r>
              <a:rPr sz="2400" dirty="0">
                <a:latin typeface="Calibri"/>
                <a:cs typeface="Calibri"/>
              </a:rPr>
              <a:t>pp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7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”</a:t>
            </a:r>
            <a:r>
              <a:rPr sz="2400" spc="-10" dirty="0"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6545060" y="2467417"/>
            <a:ext cx="0" cy="2047875"/>
          </a:xfrm>
          <a:custGeom>
            <a:avLst/>
            <a:gdLst/>
            <a:ahLst/>
            <a:cxnLst/>
            <a:rect l="l" t="t" r="r" b="b"/>
            <a:pathLst>
              <a:path h="2047875">
                <a:moveTo>
                  <a:pt x="0" y="0"/>
                </a:moveTo>
                <a:lnTo>
                  <a:pt x="1" y="2047467"/>
                </a:lnTo>
              </a:path>
            </a:pathLst>
          </a:custGeom>
          <a:ln w="28575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5772263" y="3491150"/>
            <a:ext cx="1545590" cy="0"/>
          </a:xfrm>
          <a:custGeom>
            <a:avLst/>
            <a:gdLst/>
            <a:ahLst/>
            <a:cxnLst/>
            <a:rect l="l" t="t" r="r" b="b"/>
            <a:pathLst>
              <a:path w="1545590">
                <a:moveTo>
                  <a:pt x="0" y="0"/>
                </a:moveTo>
                <a:lnTo>
                  <a:pt x="1545597" y="1"/>
                </a:lnTo>
              </a:path>
            </a:pathLst>
          </a:custGeom>
          <a:ln w="28575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 txBox="1"/>
          <p:nvPr/>
        </p:nvSpPr>
        <p:spPr>
          <a:xfrm>
            <a:off x="7726271" y="150260"/>
            <a:ext cx="423989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D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v</a:t>
            </a:r>
            <a:r>
              <a:rPr sz="2400" dirty="0">
                <a:latin typeface="Calibri"/>
                <a:cs typeface="Calibri"/>
              </a:rPr>
              <a:t>id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qual-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5" dirty="0">
                <a:latin typeface="Calibri"/>
                <a:cs typeface="Calibri"/>
              </a:rPr>
              <a:t>z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4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a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!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5928588" y="309495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92112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618815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6188153" y="3092638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6741177" y="309495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2"/>
                </a:lnTo>
                <a:lnTo>
                  <a:pt x="17262" y="126697"/>
                </a:lnTo>
                <a:lnTo>
                  <a:pt x="50505" y="150864"/>
                </a:lnTo>
                <a:lnTo>
                  <a:pt x="78809" y="156040"/>
                </a:lnTo>
                <a:lnTo>
                  <a:pt x="92831" y="154704"/>
                </a:lnTo>
                <a:lnTo>
                  <a:pt x="129032" y="137004"/>
                </a:lnTo>
                <a:lnTo>
                  <a:pt x="151813" y="102458"/>
                </a:lnTo>
                <a:lnTo>
                  <a:pt x="156589" y="72484"/>
                </a:lnTo>
                <a:lnTo>
                  <a:pt x="154540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6733711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4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700074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7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7000743" y="3092638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6" y="150864"/>
                </a:lnTo>
                <a:lnTo>
                  <a:pt x="78811" y="156040"/>
                </a:lnTo>
                <a:lnTo>
                  <a:pt x="92833" y="154704"/>
                </a:lnTo>
                <a:lnTo>
                  <a:pt x="129033" y="137003"/>
                </a:lnTo>
                <a:lnTo>
                  <a:pt x="151813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928588" y="4110689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92112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2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618815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2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6188153" y="410837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6741177" y="4110689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2"/>
                </a:lnTo>
                <a:lnTo>
                  <a:pt x="17262" y="126697"/>
                </a:lnTo>
                <a:lnTo>
                  <a:pt x="50505" y="150864"/>
                </a:lnTo>
                <a:lnTo>
                  <a:pt x="78809" y="156040"/>
                </a:lnTo>
                <a:lnTo>
                  <a:pt x="92831" y="154704"/>
                </a:lnTo>
                <a:lnTo>
                  <a:pt x="129032" y="137004"/>
                </a:lnTo>
                <a:lnTo>
                  <a:pt x="151813" y="102458"/>
                </a:lnTo>
                <a:lnTo>
                  <a:pt x="156589" y="72484"/>
                </a:lnTo>
                <a:lnTo>
                  <a:pt x="154540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6733711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3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700074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9"/>
                </a:lnTo>
                <a:lnTo>
                  <a:pt x="50507" y="150866"/>
                </a:lnTo>
                <a:lnTo>
                  <a:pt x="78813" y="156041"/>
                </a:lnTo>
                <a:lnTo>
                  <a:pt x="92834" y="154705"/>
                </a:lnTo>
                <a:lnTo>
                  <a:pt x="129034" y="137003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0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7000743" y="410837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6" y="150864"/>
                </a:lnTo>
                <a:lnTo>
                  <a:pt x="78811" y="156040"/>
                </a:lnTo>
                <a:lnTo>
                  <a:pt x="92833" y="154704"/>
                </a:lnTo>
                <a:lnTo>
                  <a:pt x="129033" y="137003"/>
                </a:lnTo>
                <a:lnTo>
                  <a:pt x="151813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 txBox="1"/>
          <p:nvPr/>
        </p:nvSpPr>
        <p:spPr>
          <a:xfrm>
            <a:off x="8824972" y="1088378"/>
            <a:ext cx="2929255" cy="143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299"/>
              </a:lnSpc>
            </a:pP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ar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6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pa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 u</a:t>
            </a: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ng </a:t>
            </a:r>
            <a:r>
              <a:rPr sz="2400" b="1" spc="-15" dirty="0">
                <a:latin typeface="Calibri"/>
                <a:cs typeface="Calibri"/>
              </a:rPr>
              <a:t>bili</a:t>
            </a:r>
            <a:r>
              <a:rPr sz="2400" b="1" spc="-5" dirty="0">
                <a:latin typeface="Calibri"/>
                <a:cs typeface="Calibri"/>
              </a:rPr>
              <a:t>n</a:t>
            </a:r>
            <a:r>
              <a:rPr sz="2400" b="1" spc="5" dirty="0">
                <a:latin typeface="Calibri"/>
                <a:cs typeface="Calibri"/>
              </a:rPr>
              <a:t>e</a:t>
            </a:r>
            <a:r>
              <a:rPr sz="2400" b="1" spc="-15" dirty="0">
                <a:latin typeface="Calibri"/>
                <a:cs typeface="Calibri"/>
              </a:rPr>
              <a:t>a</a:t>
            </a:r>
            <a:r>
              <a:rPr sz="2400" b="1" dirty="0">
                <a:latin typeface="Calibri"/>
                <a:cs typeface="Calibri"/>
              </a:rPr>
              <a:t>r</a:t>
            </a:r>
            <a:r>
              <a:rPr sz="2400" b="1" spc="-10" dirty="0">
                <a:latin typeface="Calibri"/>
                <a:cs typeface="Calibri"/>
              </a:rPr>
              <a:t> </a:t>
            </a:r>
            <a:r>
              <a:rPr sz="2400" b="1" spc="-15" dirty="0">
                <a:latin typeface="Calibri"/>
                <a:cs typeface="Calibri"/>
              </a:rPr>
              <a:t>i</a:t>
            </a:r>
            <a:r>
              <a:rPr sz="2400" b="1" spc="-40" dirty="0">
                <a:latin typeface="Calibri"/>
                <a:cs typeface="Calibri"/>
              </a:rPr>
              <a:t>nt</a:t>
            </a:r>
            <a:r>
              <a:rPr sz="2400" b="1" spc="5" dirty="0">
                <a:latin typeface="Calibri"/>
                <a:cs typeface="Calibri"/>
              </a:rPr>
              <a:t>e</a:t>
            </a:r>
            <a:r>
              <a:rPr sz="2400" b="1" spc="-15" dirty="0">
                <a:latin typeface="Calibri"/>
                <a:cs typeface="Calibri"/>
              </a:rPr>
              <a:t>rpol</a:t>
            </a:r>
            <a:r>
              <a:rPr sz="2400" b="1" spc="-35" dirty="0">
                <a:latin typeface="Calibri"/>
                <a:cs typeface="Calibri"/>
              </a:rPr>
              <a:t>a</a:t>
            </a:r>
            <a:r>
              <a:rPr sz="2400" b="1" spc="-5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ion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1" name="object 51"/>
          <p:cNvSpPr/>
          <p:nvPr/>
        </p:nvSpPr>
        <p:spPr>
          <a:xfrm>
            <a:off x="8952131" y="2607500"/>
            <a:ext cx="2564130" cy="2564130"/>
          </a:xfrm>
          <a:custGeom>
            <a:avLst/>
            <a:gdLst/>
            <a:ahLst/>
            <a:cxnLst/>
            <a:rect l="l" t="t" r="r" b="b"/>
            <a:pathLst>
              <a:path w="2564129" h="2564129">
                <a:moveTo>
                  <a:pt x="0" y="0"/>
                </a:moveTo>
                <a:lnTo>
                  <a:pt x="2564132" y="0"/>
                </a:lnTo>
                <a:lnTo>
                  <a:pt x="2564132" y="2564131"/>
                </a:lnTo>
                <a:lnTo>
                  <a:pt x="0" y="2564131"/>
                </a:lnTo>
                <a:lnTo>
                  <a:pt x="0" y="0"/>
                </a:lnTo>
                <a:close/>
              </a:path>
            </a:pathLst>
          </a:custGeom>
          <a:solidFill>
            <a:srgbClr val="EFEF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8952131" y="2607500"/>
            <a:ext cx="2564130" cy="2564130"/>
          </a:xfrm>
          <a:custGeom>
            <a:avLst/>
            <a:gdLst/>
            <a:ahLst/>
            <a:cxnLst/>
            <a:rect l="l" t="t" r="r" b="b"/>
            <a:pathLst>
              <a:path w="2564129" h="2564129">
                <a:moveTo>
                  <a:pt x="0" y="0"/>
                </a:moveTo>
                <a:lnTo>
                  <a:pt x="2564132" y="0"/>
                </a:lnTo>
                <a:lnTo>
                  <a:pt x="2564132" y="2564132"/>
                </a:lnTo>
                <a:lnTo>
                  <a:pt x="0" y="2564132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8952131" y="3889565"/>
            <a:ext cx="2564130" cy="0"/>
          </a:xfrm>
          <a:custGeom>
            <a:avLst/>
            <a:gdLst/>
            <a:ahLst/>
            <a:cxnLst/>
            <a:rect l="l" t="t" r="r" b="b"/>
            <a:pathLst>
              <a:path w="2564129">
                <a:moveTo>
                  <a:pt x="0" y="0"/>
                </a:moveTo>
                <a:lnTo>
                  <a:pt x="2564132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0234197" y="2607499"/>
            <a:ext cx="0" cy="2564130"/>
          </a:xfrm>
          <a:custGeom>
            <a:avLst/>
            <a:gdLst/>
            <a:ahLst/>
            <a:cxnLst/>
            <a:rect l="l" t="t" r="r" b="b"/>
            <a:pathLst>
              <a:path h="2564129">
                <a:moveTo>
                  <a:pt x="1" y="2564132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0102033" y="4234544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10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5"/>
                </a:lnTo>
                <a:lnTo>
                  <a:pt x="8977" y="179271"/>
                </a:lnTo>
                <a:lnTo>
                  <a:pt x="29301" y="213333"/>
                </a:lnTo>
                <a:lnTo>
                  <a:pt x="59879" y="239985"/>
                </a:lnTo>
                <a:lnTo>
                  <a:pt x="99381" y="257249"/>
                </a:lnTo>
                <a:lnTo>
                  <a:pt x="146475" y="263147"/>
                </a:lnTo>
                <a:lnTo>
                  <a:pt x="160436" y="260872"/>
                </a:lnTo>
                <a:lnTo>
                  <a:pt x="198815" y="245723"/>
                </a:lnTo>
                <a:lnTo>
                  <a:pt x="230238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4"/>
                </a:lnTo>
                <a:lnTo>
                  <a:pt x="263001" y="112974"/>
                </a:lnTo>
                <a:lnTo>
                  <a:pt x="250912" y="74155"/>
                </a:lnTo>
                <a:lnTo>
                  <a:pt x="227501" y="41479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9444137" y="3122527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10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6"/>
                </a:lnTo>
                <a:lnTo>
                  <a:pt x="8977" y="179271"/>
                </a:lnTo>
                <a:lnTo>
                  <a:pt x="29300" y="213333"/>
                </a:lnTo>
                <a:lnTo>
                  <a:pt x="59878" y="239985"/>
                </a:lnTo>
                <a:lnTo>
                  <a:pt x="99380" y="257249"/>
                </a:lnTo>
                <a:lnTo>
                  <a:pt x="146475" y="263147"/>
                </a:lnTo>
                <a:lnTo>
                  <a:pt x="160436" y="260872"/>
                </a:lnTo>
                <a:lnTo>
                  <a:pt x="198815" y="245723"/>
                </a:lnTo>
                <a:lnTo>
                  <a:pt x="230238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3"/>
                </a:lnTo>
                <a:lnTo>
                  <a:pt x="263001" y="112974"/>
                </a:lnTo>
                <a:lnTo>
                  <a:pt x="250912" y="74155"/>
                </a:lnTo>
                <a:lnTo>
                  <a:pt x="227501" y="41479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9444137" y="4430453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5" y="0"/>
                </a:moveTo>
                <a:lnTo>
                  <a:pt x="80230" y="10178"/>
                </a:lnTo>
                <a:lnTo>
                  <a:pt x="45110" y="32307"/>
                </a:lnTo>
                <a:lnTo>
                  <a:pt x="18710" y="63918"/>
                </a:lnTo>
                <a:lnTo>
                  <a:pt x="3164" y="102871"/>
                </a:lnTo>
                <a:lnTo>
                  <a:pt x="0" y="131749"/>
                </a:lnTo>
                <a:lnTo>
                  <a:pt x="240" y="139776"/>
                </a:lnTo>
                <a:lnTo>
                  <a:pt x="8977" y="179271"/>
                </a:lnTo>
                <a:lnTo>
                  <a:pt x="29300" y="213333"/>
                </a:lnTo>
                <a:lnTo>
                  <a:pt x="59878" y="239985"/>
                </a:lnTo>
                <a:lnTo>
                  <a:pt x="99380" y="257249"/>
                </a:lnTo>
                <a:lnTo>
                  <a:pt x="146476" y="263147"/>
                </a:lnTo>
                <a:lnTo>
                  <a:pt x="160437" y="260872"/>
                </a:lnTo>
                <a:lnTo>
                  <a:pt x="198815" y="245723"/>
                </a:lnTo>
                <a:lnTo>
                  <a:pt x="230239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3"/>
                </a:lnTo>
                <a:lnTo>
                  <a:pt x="263000" y="112973"/>
                </a:lnTo>
                <a:lnTo>
                  <a:pt x="250911" y="74154"/>
                </a:lnTo>
                <a:lnTo>
                  <a:pt x="227500" y="41479"/>
                </a:lnTo>
                <a:lnTo>
                  <a:pt x="194329" y="17001"/>
                </a:lnTo>
                <a:lnTo>
                  <a:pt x="152959" y="2774"/>
                </a:lnTo>
                <a:lnTo>
                  <a:pt x="121595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0702445" y="4430453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5" y="0"/>
                </a:moveTo>
                <a:lnTo>
                  <a:pt x="80230" y="10178"/>
                </a:lnTo>
                <a:lnTo>
                  <a:pt x="45110" y="32308"/>
                </a:lnTo>
                <a:lnTo>
                  <a:pt x="18710" y="63918"/>
                </a:lnTo>
                <a:lnTo>
                  <a:pt x="3164" y="102871"/>
                </a:lnTo>
                <a:lnTo>
                  <a:pt x="0" y="131749"/>
                </a:lnTo>
                <a:lnTo>
                  <a:pt x="240" y="139775"/>
                </a:lnTo>
                <a:lnTo>
                  <a:pt x="8977" y="179270"/>
                </a:lnTo>
                <a:lnTo>
                  <a:pt x="29300" y="213332"/>
                </a:lnTo>
                <a:lnTo>
                  <a:pt x="59877" y="239984"/>
                </a:lnTo>
                <a:lnTo>
                  <a:pt x="99379" y="257249"/>
                </a:lnTo>
                <a:lnTo>
                  <a:pt x="146474" y="263147"/>
                </a:lnTo>
                <a:lnTo>
                  <a:pt x="160435" y="260873"/>
                </a:lnTo>
                <a:lnTo>
                  <a:pt x="198814" y="245723"/>
                </a:lnTo>
                <a:lnTo>
                  <a:pt x="230237" y="219602"/>
                </a:lnTo>
                <a:lnTo>
                  <a:pt x="252522" y="184456"/>
                </a:lnTo>
                <a:lnTo>
                  <a:pt x="263483" y="142234"/>
                </a:lnTo>
                <a:lnTo>
                  <a:pt x="264243" y="126924"/>
                </a:lnTo>
                <a:lnTo>
                  <a:pt x="262999" y="112974"/>
                </a:lnTo>
                <a:lnTo>
                  <a:pt x="250910" y="74155"/>
                </a:lnTo>
                <a:lnTo>
                  <a:pt x="227500" y="41479"/>
                </a:lnTo>
                <a:lnTo>
                  <a:pt x="194329" y="17001"/>
                </a:lnTo>
                <a:lnTo>
                  <a:pt x="152959" y="2774"/>
                </a:lnTo>
                <a:lnTo>
                  <a:pt x="121595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0702445" y="3122527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09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4"/>
                </a:lnTo>
                <a:lnTo>
                  <a:pt x="8977" y="179270"/>
                </a:lnTo>
                <a:lnTo>
                  <a:pt x="29300" y="213332"/>
                </a:lnTo>
                <a:lnTo>
                  <a:pt x="59877" y="239985"/>
                </a:lnTo>
                <a:lnTo>
                  <a:pt x="99379" y="257249"/>
                </a:lnTo>
                <a:lnTo>
                  <a:pt x="146474" y="263147"/>
                </a:lnTo>
                <a:lnTo>
                  <a:pt x="160435" y="260873"/>
                </a:lnTo>
                <a:lnTo>
                  <a:pt x="198814" y="245723"/>
                </a:lnTo>
                <a:lnTo>
                  <a:pt x="230237" y="219602"/>
                </a:lnTo>
                <a:lnTo>
                  <a:pt x="252522" y="184456"/>
                </a:lnTo>
                <a:lnTo>
                  <a:pt x="263483" y="142234"/>
                </a:lnTo>
                <a:lnTo>
                  <a:pt x="264243" y="126924"/>
                </a:lnTo>
                <a:lnTo>
                  <a:pt x="262999" y="112975"/>
                </a:lnTo>
                <a:lnTo>
                  <a:pt x="250911" y="74156"/>
                </a:lnTo>
                <a:lnTo>
                  <a:pt x="227501" y="41480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6689758" y="3565390"/>
            <a:ext cx="811530" cy="0"/>
          </a:xfrm>
          <a:custGeom>
            <a:avLst/>
            <a:gdLst/>
            <a:ahLst/>
            <a:cxnLst/>
            <a:rect l="l" t="t" r="r" b="b"/>
            <a:pathLst>
              <a:path w="811529">
                <a:moveTo>
                  <a:pt x="0" y="0"/>
                </a:moveTo>
                <a:lnTo>
                  <a:pt x="810989" y="1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6690558" y="4381178"/>
            <a:ext cx="811530" cy="0"/>
          </a:xfrm>
          <a:custGeom>
            <a:avLst/>
            <a:gdLst/>
            <a:ahLst/>
            <a:cxnLst/>
            <a:rect l="l" t="t" r="r" b="b"/>
            <a:pathLst>
              <a:path w="811529">
                <a:moveTo>
                  <a:pt x="0" y="0"/>
                </a:moveTo>
                <a:lnTo>
                  <a:pt x="810989" y="1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7493581" y="3563530"/>
            <a:ext cx="0" cy="805815"/>
          </a:xfrm>
          <a:custGeom>
            <a:avLst/>
            <a:gdLst/>
            <a:ahLst/>
            <a:cxnLst/>
            <a:rect l="l" t="t" r="r" b="b"/>
            <a:pathLst>
              <a:path h="805814">
                <a:moveTo>
                  <a:pt x="0" y="805790"/>
                </a:moveTo>
                <a:lnTo>
                  <a:pt x="1" y="0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6680993" y="3563530"/>
            <a:ext cx="0" cy="805815"/>
          </a:xfrm>
          <a:custGeom>
            <a:avLst/>
            <a:gdLst/>
            <a:ahLst/>
            <a:cxnLst/>
            <a:rect l="l" t="t" r="r" b="b"/>
            <a:pathLst>
              <a:path h="805814">
                <a:moveTo>
                  <a:pt x="0" y="805790"/>
                </a:moveTo>
                <a:lnTo>
                  <a:pt x="1" y="0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7552950" y="2623804"/>
            <a:ext cx="1353185" cy="899160"/>
          </a:xfrm>
          <a:custGeom>
            <a:avLst/>
            <a:gdLst/>
            <a:ahLst/>
            <a:cxnLst/>
            <a:rect l="l" t="t" r="r" b="b"/>
            <a:pathLst>
              <a:path w="1353184" h="899160">
                <a:moveTo>
                  <a:pt x="0" y="898566"/>
                </a:moveTo>
                <a:lnTo>
                  <a:pt x="1352633" y="0"/>
                </a:lnTo>
              </a:path>
            </a:pathLst>
          </a:custGeom>
          <a:ln w="1905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7573769" y="4413970"/>
            <a:ext cx="1358900" cy="756285"/>
          </a:xfrm>
          <a:custGeom>
            <a:avLst/>
            <a:gdLst/>
            <a:ahLst/>
            <a:cxnLst/>
            <a:rect l="l" t="t" r="r" b="b"/>
            <a:pathLst>
              <a:path w="1358900" h="756285">
                <a:moveTo>
                  <a:pt x="0" y="0"/>
                </a:moveTo>
                <a:lnTo>
                  <a:pt x="1358818" y="755913"/>
                </a:lnTo>
              </a:path>
            </a:pathLst>
          </a:custGeom>
          <a:ln w="1905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 txBox="1"/>
          <p:nvPr/>
        </p:nvSpPr>
        <p:spPr>
          <a:xfrm>
            <a:off x="1080635" y="4925740"/>
            <a:ext cx="151003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8" name="object 68"/>
          <p:cNvSpPr txBox="1"/>
          <p:nvPr/>
        </p:nvSpPr>
        <p:spPr>
          <a:xfrm>
            <a:off x="664393" y="5294060"/>
            <a:ext cx="234378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3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64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480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9" name="object 69"/>
          <p:cNvSpPr txBox="1"/>
          <p:nvPr/>
        </p:nvSpPr>
        <p:spPr>
          <a:xfrm>
            <a:off x="5240234" y="5294060"/>
            <a:ext cx="234378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51</a:t>
            </a:r>
            <a:r>
              <a:rPr sz="2400" spc="-15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15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0" name="object 70"/>
          <p:cNvSpPr txBox="1"/>
          <p:nvPr/>
        </p:nvSpPr>
        <p:spPr>
          <a:xfrm>
            <a:off x="8085768" y="5308462"/>
            <a:ext cx="4003675" cy="14725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40" dirty="0">
                <a:latin typeface="Calibri"/>
                <a:cs typeface="Calibri"/>
              </a:rPr>
              <a:t>F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5" dirty="0">
                <a:latin typeface="Calibri"/>
                <a:cs typeface="Calibri"/>
              </a:rPr>
              <a:t>f</a:t>
            </a:r>
            <a:r>
              <a:rPr sz="2400" spc="-30" baseline="-19097" dirty="0">
                <a:latin typeface="Calibri"/>
                <a:cs typeface="Calibri"/>
              </a:rPr>
              <a:t>x</a:t>
            </a:r>
            <a:r>
              <a:rPr sz="2400" spc="-15" baseline="-19097" dirty="0">
                <a:latin typeface="Calibri"/>
                <a:cs typeface="Calibri"/>
              </a:rPr>
              <a:t>y</a:t>
            </a:r>
            <a:r>
              <a:rPr sz="2400" spc="262" baseline="-19097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oi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(x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)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 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lls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  <a:p>
            <a:pPr marL="1267460">
              <a:lnSpc>
                <a:spcPct val="100000"/>
              </a:lnSpc>
              <a:spcBef>
                <a:spcPts val="830"/>
              </a:spcBef>
            </a:pP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N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o</a:t>
            </a:r>
            <a:r>
              <a:rPr sz="2000" spc="-35" dirty="0">
                <a:solidFill>
                  <a:srgbClr val="FFCB05"/>
                </a:solidFill>
                <a:latin typeface="Calibri"/>
                <a:cs typeface="Calibri"/>
              </a:rPr>
              <a:t>v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em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b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er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6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,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2019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71" name="object 7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72" name="object 72"/>
          <p:cNvSpPr txBox="1"/>
          <p:nvPr/>
        </p:nvSpPr>
        <p:spPr>
          <a:xfrm>
            <a:off x="5315013" y="6506264"/>
            <a:ext cx="1562100" cy="279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82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67" name="object 67"/>
          <p:cNvSpPr txBox="1"/>
          <p:nvPr/>
        </p:nvSpPr>
        <p:spPr>
          <a:xfrm>
            <a:off x="5476962" y="4925739"/>
            <a:ext cx="187007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C</a:t>
            </a:r>
            <a:r>
              <a:rPr spc="-100" dirty="0"/>
              <a:t>r</a:t>
            </a:r>
            <a:r>
              <a:rPr dirty="0"/>
              <a:t>o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80" dirty="0"/>
              <a:t>F</a:t>
            </a:r>
            <a:r>
              <a:rPr spc="-25" dirty="0"/>
              <a:t>e</a:t>
            </a:r>
            <a:r>
              <a:rPr spc="-55" dirty="0"/>
              <a:t>a</a:t>
            </a:r>
            <a:r>
              <a:rPr spc="-25" dirty="0"/>
              <a:t>tu</a:t>
            </a:r>
            <a:r>
              <a:rPr spc="-80" dirty="0"/>
              <a:t>r</a:t>
            </a:r>
            <a:r>
              <a:rPr spc="-25" dirty="0"/>
              <a:t>e</a:t>
            </a:r>
            <a:r>
              <a:rPr spc="-15" dirty="0"/>
              <a:t>s:</a:t>
            </a:r>
            <a:r>
              <a:rPr dirty="0"/>
              <a:t> </a:t>
            </a:r>
            <a:r>
              <a:rPr spc="-90" dirty="0"/>
              <a:t>R</a:t>
            </a:r>
            <a:r>
              <a:rPr dirty="0"/>
              <a:t>oI</a:t>
            </a:r>
            <a:r>
              <a:rPr spc="-10" dirty="0"/>
              <a:t> </a:t>
            </a:r>
            <a:r>
              <a:rPr u="heavy" spc="-5" dirty="0"/>
              <a:t>A</a:t>
            </a:r>
            <a:r>
              <a:rPr u="heavy" dirty="0"/>
              <a:t>l</a:t>
            </a:r>
            <a:r>
              <a:rPr u="heavy" spc="-10" dirty="0"/>
              <a:t>i</a:t>
            </a:r>
            <a:r>
              <a:rPr u="heavy" spc="-25" dirty="0"/>
              <a:t>gn</a:t>
            </a:r>
          </a:p>
        </p:txBody>
      </p:sp>
      <p:sp>
        <p:nvSpPr>
          <p:cNvPr id="3" name="object 3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646481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0" y="1801130"/>
                </a:lnTo>
                <a:lnTo>
                  <a:pt x="825922" y="1594651"/>
                </a:lnTo>
                <a:lnTo>
                  <a:pt x="825922" y="206480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646482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825922" y="206480"/>
                </a:lnTo>
                <a:lnTo>
                  <a:pt x="825922" y="1594651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759404" y="3337638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631409" y="1961147"/>
            <a:ext cx="3314700" cy="2841625"/>
          </a:xfrm>
          <a:custGeom>
            <a:avLst/>
            <a:gdLst/>
            <a:ahLst/>
            <a:cxnLst/>
            <a:rect l="l" t="t" r="r" b="b"/>
            <a:pathLst>
              <a:path w="3314700" h="2841625">
                <a:moveTo>
                  <a:pt x="0" y="0"/>
                </a:moveTo>
                <a:lnTo>
                  <a:pt x="3314405" y="0"/>
                </a:lnTo>
                <a:lnTo>
                  <a:pt x="3314405" y="2841327"/>
                </a:lnTo>
                <a:lnTo>
                  <a:pt x="0" y="2841327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945814" y="1961148"/>
            <a:ext cx="0" cy="2841625"/>
          </a:xfrm>
          <a:custGeom>
            <a:avLst/>
            <a:gdLst/>
            <a:ahLst/>
            <a:cxnLst/>
            <a:rect l="l" t="t" r="r" b="b"/>
            <a:pathLst>
              <a:path h="2841625">
                <a:moveTo>
                  <a:pt x="0" y="0"/>
                </a:moveTo>
                <a:lnTo>
                  <a:pt x="0" y="2841327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038553" y="1954250"/>
            <a:ext cx="0" cy="2827020"/>
          </a:xfrm>
          <a:custGeom>
            <a:avLst/>
            <a:gdLst/>
            <a:ahLst/>
            <a:cxnLst/>
            <a:rect l="l" t="t" r="r" b="b"/>
            <a:pathLst>
              <a:path h="2827020">
                <a:moveTo>
                  <a:pt x="0" y="0"/>
                </a:moveTo>
                <a:lnTo>
                  <a:pt x="1" y="2826864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631425" y="4396276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45394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860239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266534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672827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079122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748541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631425" y="3989982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631425" y="3583688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631425" y="317739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631425" y="2771099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631425" y="236480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372208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821629" y="1053959"/>
            <a:ext cx="4729480" cy="901065"/>
          </a:xfrm>
          <a:custGeom>
            <a:avLst/>
            <a:gdLst/>
            <a:ahLst/>
            <a:cxnLst/>
            <a:rect l="l" t="t" r="r" b="b"/>
            <a:pathLst>
              <a:path w="4729480" h="901064">
                <a:moveTo>
                  <a:pt x="2363496" y="0"/>
                </a:moveTo>
                <a:lnTo>
                  <a:pt x="2253077" y="1291"/>
                </a:lnTo>
                <a:lnTo>
                  <a:pt x="2142882" y="5105"/>
                </a:lnTo>
                <a:lnTo>
                  <a:pt x="2033125" y="11358"/>
                </a:lnTo>
                <a:lnTo>
                  <a:pt x="1924018" y="19970"/>
                </a:lnTo>
                <a:lnTo>
                  <a:pt x="1815774" y="30861"/>
                </a:lnTo>
                <a:lnTo>
                  <a:pt x="1708611" y="43947"/>
                </a:lnTo>
                <a:lnTo>
                  <a:pt x="1602738" y="59147"/>
                </a:lnTo>
                <a:lnTo>
                  <a:pt x="1498372" y="76382"/>
                </a:lnTo>
                <a:lnTo>
                  <a:pt x="1395724" y="95572"/>
                </a:lnTo>
                <a:lnTo>
                  <a:pt x="1295010" y="116634"/>
                </a:lnTo>
                <a:lnTo>
                  <a:pt x="1196440" y="139490"/>
                </a:lnTo>
                <a:lnTo>
                  <a:pt x="1100230" y="164057"/>
                </a:lnTo>
                <a:lnTo>
                  <a:pt x="1006591" y="190258"/>
                </a:lnTo>
                <a:lnTo>
                  <a:pt x="915737" y="218013"/>
                </a:lnTo>
                <a:lnTo>
                  <a:pt x="827879" y="247241"/>
                </a:lnTo>
                <a:lnTo>
                  <a:pt x="743230" y="277867"/>
                </a:lnTo>
                <a:lnTo>
                  <a:pt x="662002" y="309810"/>
                </a:lnTo>
                <a:lnTo>
                  <a:pt x="584407" y="342996"/>
                </a:lnTo>
                <a:lnTo>
                  <a:pt x="510651" y="377348"/>
                </a:lnTo>
                <a:lnTo>
                  <a:pt x="440950" y="412793"/>
                </a:lnTo>
                <a:lnTo>
                  <a:pt x="375509" y="449261"/>
                </a:lnTo>
                <a:lnTo>
                  <a:pt x="314539" y="486683"/>
                </a:lnTo>
                <a:lnTo>
                  <a:pt x="258250" y="524993"/>
                </a:lnTo>
                <a:lnTo>
                  <a:pt x="206851" y="564136"/>
                </a:lnTo>
                <a:lnTo>
                  <a:pt x="160555" y="604058"/>
                </a:lnTo>
                <a:lnTo>
                  <a:pt x="119584" y="644716"/>
                </a:lnTo>
                <a:lnTo>
                  <a:pt x="84166" y="686075"/>
                </a:lnTo>
                <a:lnTo>
                  <a:pt x="54551" y="728099"/>
                </a:lnTo>
                <a:lnTo>
                  <a:pt x="31200" y="770314"/>
                </a:lnTo>
                <a:lnTo>
                  <a:pt x="14006" y="813447"/>
                </a:lnTo>
                <a:lnTo>
                  <a:pt x="3500" y="857031"/>
                </a:lnTo>
                <a:lnTo>
                  <a:pt x="0" y="899703"/>
                </a:lnTo>
                <a:lnTo>
                  <a:pt x="28550" y="900880"/>
                </a:lnTo>
                <a:lnTo>
                  <a:pt x="29406" y="880116"/>
                </a:lnTo>
                <a:lnTo>
                  <a:pt x="31861" y="860516"/>
                </a:lnTo>
                <a:lnTo>
                  <a:pt x="41502" y="821226"/>
                </a:lnTo>
                <a:lnTo>
                  <a:pt x="57362" y="781809"/>
                </a:lnTo>
                <a:lnTo>
                  <a:pt x="79538" y="741961"/>
                </a:lnTo>
                <a:lnTo>
                  <a:pt x="107496" y="702574"/>
                </a:lnTo>
                <a:lnTo>
                  <a:pt x="141267" y="663328"/>
                </a:lnTo>
                <a:lnTo>
                  <a:pt x="180667" y="624358"/>
                </a:lnTo>
                <a:lnTo>
                  <a:pt x="225499" y="585787"/>
                </a:lnTo>
                <a:lnTo>
                  <a:pt x="275553" y="547734"/>
                </a:lnTo>
                <a:lnTo>
                  <a:pt x="330610" y="510310"/>
                </a:lnTo>
                <a:lnTo>
                  <a:pt x="390451" y="473618"/>
                </a:lnTo>
                <a:lnTo>
                  <a:pt x="454855" y="437757"/>
                </a:lnTo>
                <a:lnTo>
                  <a:pt x="523601" y="402821"/>
                </a:lnTo>
                <a:lnTo>
                  <a:pt x="596468" y="368900"/>
                </a:lnTo>
                <a:lnTo>
                  <a:pt x="673237" y="336083"/>
                </a:lnTo>
                <a:lnTo>
                  <a:pt x="753686" y="304459"/>
                </a:lnTo>
                <a:lnTo>
                  <a:pt x="837599" y="274112"/>
                </a:lnTo>
                <a:lnTo>
                  <a:pt x="924755" y="245126"/>
                </a:lnTo>
                <a:lnTo>
                  <a:pt x="1014938" y="217586"/>
                </a:lnTo>
                <a:lnTo>
                  <a:pt x="1107928" y="191575"/>
                </a:lnTo>
                <a:lnTo>
                  <a:pt x="1203509" y="167176"/>
                </a:lnTo>
                <a:lnTo>
                  <a:pt x="1301462" y="144471"/>
                </a:lnTo>
                <a:lnTo>
                  <a:pt x="1401573" y="123543"/>
                </a:lnTo>
                <a:lnTo>
                  <a:pt x="1503622" y="104471"/>
                </a:lnTo>
                <a:lnTo>
                  <a:pt x="1607394" y="87341"/>
                </a:lnTo>
                <a:lnTo>
                  <a:pt x="1712671" y="72231"/>
                </a:lnTo>
                <a:lnTo>
                  <a:pt x="1819238" y="59225"/>
                </a:lnTo>
                <a:lnTo>
                  <a:pt x="1926877" y="48403"/>
                </a:lnTo>
                <a:lnTo>
                  <a:pt x="2035373" y="39844"/>
                </a:lnTo>
                <a:lnTo>
                  <a:pt x="2144506" y="33634"/>
                </a:lnTo>
                <a:lnTo>
                  <a:pt x="2254065" y="29850"/>
                </a:lnTo>
                <a:lnTo>
                  <a:pt x="2363830" y="28573"/>
                </a:lnTo>
                <a:lnTo>
                  <a:pt x="2979305" y="28573"/>
                </a:lnTo>
                <a:lnTo>
                  <a:pt x="2910865" y="22478"/>
                </a:lnTo>
                <a:lnTo>
                  <a:pt x="2802700" y="14542"/>
                </a:lnTo>
                <a:lnTo>
                  <a:pt x="2693671" y="8267"/>
                </a:lnTo>
                <a:lnTo>
                  <a:pt x="2583991" y="3712"/>
                </a:lnTo>
                <a:lnTo>
                  <a:pt x="2473876" y="937"/>
                </a:lnTo>
                <a:lnTo>
                  <a:pt x="2363496" y="0"/>
                </a:lnTo>
                <a:close/>
              </a:path>
              <a:path w="4729480" h="901064">
                <a:moveTo>
                  <a:pt x="2979305" y="28573"/>
                </a:moveTo>
                <a:lnTo>
                  <a:pt x="2363830" y="28573"/>
                </a:lnTo>
                <a:lnTo>
                  <a:pt x="2473633" y="29510"/>
                </a:lnTo>
                <a:lnTo>
                  <a:pt x="2583271" y="32278"/>
                </a:lnTo>
                <a:lnTo>
                  <a:pt x="2692485" y="36818"/>
                </a:lnTo>
                <a:lnTo>
                  <a:pt x="2801058" y="43070"/>
                </a:lnTo>
                <a:lnTo>
                  <a:pt x="2908774" y="50977"/>
                </a:lnTo>
                <a:lnTo>
                  <a:pt x="3015418" y="60478"/>
                </a:lnTo>
                <a:lnTo>
                  <a:pt x="3120772" y="71514"/>
                </a:lnTo>
                <a:lnTo>
                  <a:pt x="3224620" y="84028"/>
                </a:lnTo>
                <a:lnTo>
                  <a:pt x="3326747" y="97957"/>
                </a:lnTo>
                <a:lnTo>
                  <a:pt x="3426934" y="113244"/>
                </a:lnTo>
                <a:lnTo>
                  <a:pt x="3524968" y="129829"/>
                </a:lnTo>
                <a:lnTo>
                  <a:pt x="3620630" y="147651"/>
                </a:lnTo>
                <a:lnTo>
                  <a:pt x="3713704" y="166653"/>
                </a:lnTo>
                <a:lnTo>
                  <a:pt x="3803972" y="186772"/>
                </a:lnTo>
                <a:lnTo>
                  <a:pt x="3891217" y="207948"/>
                </a:lnTo>
                <a:lnTo>
                  <a:pt x="3975221" y="230122"/>
                </a:lnTo>
                <a:lnTo>
                  <a:pt x="4055766" y="253232"/>
                </a:lnTo>
                <a:lnTo>
                  <a:pt x="4132634" y="277218"/>
                </a:lnTo>
                <a:lnTo>
                  <a:pt x="4205603" y="302013"/>
                </a:lnTo>
                <a:lnTo>
                  <a:pt x="4274454" y="327558"/>
                </a:lnTo>
                <a:lnTo>
                  <a:pt x="4338966" y="353785"/>
                </a:lnTo>
                <a:lnTo>
                  <a:pt x="4398914" y="380629"/>
                </a:lnTo>
                <a:lnTo>
                  <a:pt x="4454072" y="408015"/>
                </a:lnTo>
                <a:lnTo>
                  <a:pt x="4504216" y="435871"/>
                </a:lnTo>
                <a:lnTo>
                  <a:pt x="4549112" y="464112"/>
                </a:lnTo>
                <a:lnTo>
                  <a:pt x="4588530" y="492645"/>
                </a:lnTo>
                <a:lnTo>
                  <a:pt x="4622242" y="521357"/>
                </a:lnTo>
                <a:lnTo>
                  <a:pt x="4650022" y="550117"/>
                </a:lnTo>
                <a:lnTo>
                  <a:pt x="4673070" y="583289"/>
                </a:lnTo>
                <a:lnTo>
                  <a:pt x="4647195" y="591118"/>
                </a:lnTo>
                <a:lnTo>
                  <a:pt x="4713051" y="660754"/>
                </a:lnTo>
                <a:lnTo>
                  <a:pt x="4727757" y="574968"/>
                </a:lnTo>
                <a:lnTo>
                  <a:pt x="4700563" y="574968"/>
                </a:lnTo>
                <a:lnTo>
                  <a:pt x="4695758" y="563481"/>
                </a:lnTo>
                <a:lnTo>
                  <a:pt x="4670541" y="530230"/>
                </a:lnTo>
                <a:lnTo>
                  <a:pt x="4640748" y="499586"/>
                </a:lnTo>
                <a:lnTo>
                  <a:pt x="4605271" y="469487"/>
                </a:lnTo>
                <a:lnTo>
                  <a:pt x="4564317" y="439919"/>
                </a:lnTo>
                <a:lnTo>
                  <a:pt x="4518085" y="410889"/>
                </a:lnTo>
                <a:lnTo>
                  <a:pt x="4466776" y="382419"/>
                </a:lnTo>
                <a:lnTo>
                  <a:pt x="4410588" y="354547"/>
                </a:lnTo>
                <a:lnTo>
                  <a:pt x="4349725" y="327313"/>
                </a:lnTo>
                <a:lnTo>
                  <a:pt x="4284393" y="300766"/>
                </a:lnTo>
                <a:lnTo>
                  <a:pt x="4214795" y="274957"/>
                </a:lnTo>
                <a:lnTo>
                  <a:pt x="4141143" y="249939"/>
                </a:lnTo>
                <a:lnTo>
                  <a:pt x="4063646" y="225766"/>
                </a:lnTo>
                <a:lnTo>
                  <a:pt x="3982512" y="202493"/>
                </a:lnTo>
                <a:lnTo>
                  <a:pt x="3897956" y="180179"/>
                </a:lnTo>
                <a:lnTo>
                  <a:pt x="3810187" y="158880"/>
                </a:lnTo>
                <a:lnTo>
                  <a:pt x="3719419" y="138654"/>
                </a:lnTo>
                <a:lnTo>
                  <a:pt x="3625863" y="119560"/>
                </a:lnTo>
                <a:lnTo>
                  <a:pt x="3529735" y="101654"/>
                </a:lnTo>
                <a:lnTo>
                  <a:pt x="3431245" y="84996"/>
                </a:lnTo>
                <a:lnTo>
                  <a:pt x="3330608" y="69644"/>
                </a:lnTo>
                <a:lnTo>
                  <a:pt x="3228037" y="55657"/>
                </a:lnTo>
                <a:lnTo>
                  <a:pt x="3123747" y="43094"/>
                </a:lnTo>
                <a:lnTo>
                  <a:pt x="3017953" y="32015"/>
                </a:lnTo>
                <a:lnTo>
                  <a:pt x="2979305" y="28573"/>
                </a:lnTo>
                <a:close/>
              </a:path>
              <a:path w="4729480" h="901064">
                <a:moveTo>
                  <a:pt x="4729245" y="566287"/>
                </a:moveTo>
                <a:lnTo>
                  <a:pt x="4700563" y="574968"/>
                </a:lnTo>
                <a:lnTo>
                  <a:pt x="4727757" y="574968"/>
                </a:lnTo>
                <a:lnTo>
                  <a:pt x="4729245" y="566287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000980" y="1294301"/>
            <a:ext cx="1823720" cy="622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1899"/>
              </a:lnSpc>
            </a:pPr>
            <a:r>
              <a:rPr sz="2100" spc="5" dirty="0">
                <a:latin typeface="Calibri"/>
                <a:cs typeface="Calibri"/>
              </a:rPr>
              <a:t>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oje</a:t>
            </a:r>
            <a:r>
              <a:rPr sz="2100" dirty="0">
                <a:latin typeface="Calibri"/>
                <a:cs typeface="Calibri"/>
              </a:rPr>
              <a:t>c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oposal o</a:t>
            </a:r>
            <a:r>
              <a:rPr sz="2100" spc="-5" dirty="0">
                <a:latin typeface="Calibri"/>
                <a:cs typeface="Calibri"/>
              </a:rPr>
              <a:t>n</a:t>
            </a:r>
            <a:r>
              <a:rPr sz="2100" spc="-2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o </a:t>
            </a:r>
            <a:r>
              <a:rPr sz="2100" spc="-5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spc="-10" dirty="0">
                <a:latin typeface="Calibri"/>
                <a:cs typeface="Calibri"/>
              </a:rPr>
              <a:t>a</a:t>
            </a:r>
            <a:r>
              <a:rPr sz="210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u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es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5739870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6441034" y="1087111"/>
            <a:ext cx="192849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5" dirty="0">
                <a:latin typeface="Calibri"/>
                <a:cs typeface="Calibri"/>
              </a:rPr>
              <a:t>No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“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a</a:t>
            </a:r>
            <a:r>
              <a:rPr sz="2400" dirty="0">
                <a:latin typeface="Calibri"/>
                <a:cs typeface="Calibri"/>
              </a:rPr>
              <a:t>pp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7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”</a:t>
            </a:r>
            <a:r>
              <a:rPr sz="2400" spc="-10" dirty="0"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6545060" y="2467417"/>
            <a:ext cx="0" cy="2047875"/>
          </a:xfrm>
          <a:custGeom>
            <a:avLst/>
            <a:gdLst/>
            <a:ahLst/>
            <a:cxnLst/>
            <a:rect l="l" t="t" r="r" b="b"/>
            <a:pathLst>
              <a:path h="2047875">
                <a:moveTo>
                  <a:pt x="0" y="0"/>
                </a:moveTo>
                <a:lnTo>
                  <a:pt x="1" y="2047467"/>
                </a:lnTo>
              </a:path>
            </a:pathLst>
          </a:custGeom>
          <a:ln w="28575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5772263" y="3491150"/>
            <a:ext cx="1545590" cy="0"/>
          </a:xfrm>
          <a:custGeom>
            <a:avLst/>
            <a:gdLst/>
            <a:ahLst/>
            <a:cxnLst/>
            <a:rect l="l" t="t" r="r" b="b"/>
            <a:pathLst>
              <a:path w="1545590">
                <a:moveTo>
                  <a:pt x="0" y="0"/>
                </a:moveTo>
                <a:lnTo>
                  <a:pt x="1545597" y="1"/>
                </a:lnTo>
              </a:path>
            </a:pathLst>
          </a:custGeom>
          <a:ln w="28575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 txBox="1"/>
          <p:nvPr/>
        </p:nvSpPr>
        <p:spPr>
          <a:xfrm>
            <a:off x="7726271" y="150260"/>
            <a:ext cx="423989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D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v</a:t>
            </a:r>
            <a:r>
              <a:rPr sz="2400" dirty="0">
                <a:latin typeface="Calibri"/>
                <a:cs typeface="Calibri"/>
              </a:rPr>
              <a:t>id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qual-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5" dirty="0">
                <a:latin typeface="Calibri"/>
                <a:cs typeface="Calibri"/>
              </a:rPr>
              <a:t>z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4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a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!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5928588" y="309495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92112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618815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6188153" y="3092638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6741177" y="309495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2"/>
                </a:lnTo>
                <a:lnTo>
                  <a:pt x="17262" y="126697"/>
                </a:lnTo>
                <a:lnTo>
                  <a:pt x="50505" y="150864"/>
                </a:lnTo>
                <a:lnTo>
                  <a:pt x="78809" y="156040"/>
                </a:lnTo>
                <a:lnTo>
                  <a:pt x="92831" y="154704"/>
                </a:lnTo>
                <a:lnTo>
                  <a:pt x="129032" y="137004"/>
                </a:lnTo>
                <a:lnTo>
                  <a:pt x="151813" y="102458"/>
                </a:lnTo>
                <a:lnTo>
                  <a:pt x="156589" y="72484"/>
                </a:lnTo>
                <a:lnTo>
                  <a:pt x="154540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6733711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4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700074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7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7000743" y="3092638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6" y="150864"/>
                </a:lnTo>
                <a:lnTo>
                  <a:pt x="78811" y="156040"/>
                </a:lnTo>
                <a:lnTo>
                  <a:pt x="92833" y="154704"/>
                </a:lnTo>
                <a:lnTo>
                  <a:pt x="129033" y="137003"/>
                </a:lnTo>
                <a:lnTo>
                  <a:pt x="151813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928588" y="4110689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92112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2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618815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2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6188153" y="410837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6741177" y="4110689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2"/>
                </a:lnTo>
                <a:lnTo>
                  <a:pt x="17262" y="126697"/>
                </a:lnTo>
                <a:lnTo>
                  <a:pt x="50505" y="150864"/>
                </a:lnTo>
                <a:lnTo>
                  <a:pt x="78809" y="156040"/>
                </a:lnTo>
                <a:lnTo>
                  <a:pt x="92831" y="154704"/>
                </a:lnTo>
                <a:lnTo>
                  <a:pt x="129032" y="137004"/>
                </a:lnTo>
                <a:lnTo>
                  <a:pt x="151813" y="102458"/>
                </a:lnTo>
                <a:lnTo>
                  <a:pt x="156589" y="72484"/>
                </a:lnTo>
                <a:lnTo>
                  <a:pt x="154540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6733711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3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700074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9"/>
                </a:lnTo>
                <a:lnTo>
                  <a:pt x="50507" y="150866"/>
                </a:lnTo>
                <a:lnTo>
                  <a:pt x="78813" y="156041"/>
                </a:lnTo>
                <a:lnTo>
                  <a:pt x="92834" y="154705"/>
                </a:lnTo>
                <a:lnTo>
                  <a:pt x="129034" y="137003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0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7000743" y="410837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6" y="150864"/>
                </a:lnTo>
                <a:lnTo>
                  <a:pt x="78811" y="156040"/>
                </a:lnTo>
                <a:lnTo>
                  <a:pt x="92833" y="154704"/>
                </a:lnTo>
                <a:lnTo>
                  <a:pt x="129033" y="137003"/>
                </a:lnTo>
                <a:lnTo>
                  <a:pt x="151813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8952131" y="2607500"/>
            <a:ext cx="2564130" cy="2564130"/>
          </a:xfrm>
          <a:custGeom>
            <a:avLst/>
            <a:gdLst/>
            <a:ahLst/>
            <a:cxnLst/>
            <a:rect l="l" t="t" r="r" b="b"/>
            <a:pathLst>
              <a:path w="2564129" h="2564129">
                <a:moveTo>
                  <a:pt x="0" y="0"/>
                </a:moveTo>
                <a:lnTo>
                  <a:pt x="2564132" y="0"/>
                </a:lnTo>
                <a:lnTo>
                  <a:pt x="2564132" y="2564131"/>
                </a:lnTo>
                <a:lnTo>
                  <a:pt x="0" y="2564131"/>
                </a:lnTo>
                <a:lnTo>
                  <a:pt x="0" y="0"/>
                </a:lnTo>
                <a:close/>
              </a:path>
            </a:pathLst>
          </a:custGeom>
          <a:solidFill>
            <a:srgbClr val="EFEF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8952131" y="2607500"/>
            <a:ext cx="2564130" cy="2564130"/>
          </a:xfrm>
          <a:custGeom>
            <a:avLst/>
            <a:gdLst/>
            <a:ahLst/>
            <a:cxnLst/>
            <a:rect l="l" t="t" r="r" b="b"/>
            <a:pathLst>
              <a:path w="2564129" h="2564129">
                <a:moveTo>
                  <a:pt x="0" y="0"/>
                </a:moveTo>
                <a:lnTo>
                  <a:pt x="2564132" y="0"/>
                </a:lnTo>
                <a:lnTo>
                  <a:pt x="2564132" y="2564132"/>
                </a:lnTo>
                <a:lnTo>
                  <a:pt x="0" y="2564132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8952131" y="3889565"/>
            <a:ext cx="2564130" cy="0"/>
          </a:xfrm>
          <a:custGeom>
            <a:avLst/>
            <a:gdLst/>
            <a:ahLst/>
            <a:cxnLst/>
            <a:rect l="l" t="t" r="r" b="b"/>
            <a:pathLst>
              <a:path w="2564129">
                <a:moveTo>
                  <a:pt x="0" y="0"/>
                </a:moveTo>
                <a:lnTo>
                  <a:pt x="2564132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0234197" y="2607499"/>
            <a:ext cx="0" cy="2564130"/>
          </a:xfrm>
          <a:custGeom>
            <a:avLst/>
            <a:gdLst/>
            <a:ahLst/>
            <a:cxnLst/>
            <a:rect l="l" t="t" r="r" b="b"/>
            <a:pathLst>
              <a:path h="2564129">
                <a:moveTo>
                  <a:pt x="1" y="2564132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0102033" y="4234544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10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5"/>
                </a:lnTo>
                <a:lnTo>
                  <a:pt x="8977" y="179271"/>
                </a:lnTo>
                <a:lnTo>
                  <a:pt x="29301" y="213333"/>
                </a:lnTo>
                <a:lnTo>
                  <a:pt x="59879" y="239985"/>
                </a:lnTo>
                <a:lnTo>
                  <a:pt x="99381" y="257249"/>
                </a:lnTo>
                <a:lnTo>
                  <a:pt x="146475" y="263147"/>
                </a:lnTo>
                <a:lnTo>
                  <a:pt x="160436" y="260872"/>
                </a:lnTo>
                <a:lnTo>
                  <a:pt x="198815" y="245723"/>
                </a:lnTo>
                <a:lnTo>
                  <a:pt x="230238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4"/>
                </a:lnTo>
                <a:lnTo>
                  <a:pt x="263001" y="112974"/>
                </a:lnTo>
                <a:lnTo>
                  <a:pt x="250912" y="74155"/>
                </a:lnTo>
                <a:lnTo>
                  <a:pt x="227501" y="41479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9444137" y="3122527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10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6"/>
                </a:lnTo>
                <a:lnTo>
                  <a:pt x="8977" y="179271"/>
                </a:lnTo>
                <a:lnTo>
                  <a:pt x="29300" y="213333"/>
                </a:lnTo>
                <a:lnTo>
                  <a:pt x="59878" y="239985"/>
                </a:lnTo>
                <a:lnTo>
                  <a:pt x="99380" y="257249"/>
                </a:lnTo>
                <a:lnTo>
                  <a:pt x="146475" y="263147"/>
                </a:lnTo>
                <a:lnTo>
                  <a:pt x="160436" y="260872"/>
                </a:lnTo>
                <a:lnTo>
                  <a:pt x="198815" y="245723"/>
                </a:lnTo>
                <a:lnTo>
                  <a:pt x="230238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3"/>
                </a:lnTo>
                <a:lnTo>
                  <a:pt x="263001" y="112974"/>
                </a:lnTo>
                <a:lnTo>
                  <a:pt x="250912" y="74155"/>
                </a:lnTo>
                <a:lnTo>
                  <a:pt x="227501" y="41479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9444137" y="4430453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5" y="0"/>
                </a:moveTo>
                <a:lnTo>
                  <a:pt x="80230" y="10178"/>
                </a:lnTo>
                <a:lnTo>
                  <a:pt x="45110" y="32307"/>
                </a:lnTo>
                <a:lnTo>
                  <a:pt x="18710" y="63918"/>
                </a:lnTo>
                <a:lnTo>
                  <a:pt x="3164" y="102871"/>
                </a:lnTo>
                <a:lnTo>
                  <a:pt x="0" y="131749"/>
                </a:lnTo>
                <a:lnTo>
                  <a:pt x="240" y="139776"/>
                </a:lnTo>
                <a:lnTo>
                  <a:pt x="8977" y="179271"/>
                </a:lnTo>
                <a:lnTo>
                  <a:pt x="29300" y="213333"/>
                </a:lnTo>
                <a:lnTo>
                  <a:pt x="59878" y="239985"/>
                </a:lnTo>
                <a:lnTo>
                  <a:pt x="99380" y="257249"/>
                </a:lnTo>
                <a:lnTo>
                  <a:pt x="146476" y="263147"/>
                </a:lnTo>
                <a:lnTo>
                  <a:pt x="160437" y="260872"/>
                </a:lnTo>
                <a:lnTo>
                  <a:pt x="198815" y="245723"/>
                </a:lnTo>
                <a:lnTo>
                  <a:pt x="230239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3"/>
                </a:lnTo>
                <a:lnTo>
                  <a:pt x="263000" y="112973"/>
                </a:lnTo>
                <a:lnTo>
                  <a:pt x="250911" y="74154"/>
                </a:lnTo>
                <a:lnTo>
                  <a:pt x="227500" y="41479"/>
                </a:lnTo>
                <a:lnTo>
                  <a:pt x="194329" y="17001"/>
                </a:lnTo>
                <a:lnTo>
                  <a:pt x="152959" y="2774"/>
                </a:lnTo>
                <a:lnTo>
                  <a:pt x="121595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0702445" y="4430453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5" y="0"/>
                </a:moveTo>
                <a:lnTo>
                  <a:pt x="80230" y="10178"/>
                </a:lnTo>
                <a:lnTo>
                  <a:pt x="45110" y="32308"/>
                </a:lnTo>
                <a:lnTo>
                  <a:pt x="18710" y="63918"/>
                </a:lnTo>
                <a:lnTo>
                  <a:pt x="3164" y="102871"/>
                </a:lnTo>
                <a:lnTo>
                  <a:pt x="0" y="131749"/>
                </a:lnTo>
                <a:lnTo>
                  <a:pt x="240" y="139775"/>
                </a:lnTo>
                <a:lnTo>
                  <a:pt x="8977" y="179270"/>
                </a:lnTo>
                <a:lnTo>
                  <a:pt x="29300" y="213332"/>
                </a:lnTo>
                <a:lnTo>
                  <a:pt x="59877" y="239984"/>
                </a:lnTo>
                <a:lnTo>
                  <a:pt x="99379" y="257249"/>
                </a:lnTo>
                <a:lnTo>
                  <a:pt x="146474" y="263147"/>
                </a:lnTo>
                <a:lnTo>
                  <a:pt x="160435" y="260873"/>
                </a:lnTo>
                <a:lnTo>
                  <a:pt x="198814" y="245723"/>
                </a:lnTo>
                <a:lnTo>
                  <a:pt x="230237" y="219602"/>
                </a:lnTo>
                <a:lnTo>
                  <a:pt x="252522" y="184456"/>
                </a:lnTo>
                <a:lnTo>
                  <a:pt x="263483" y="142234"/>
                </a:lnTo>
                <a:lnTo>
                  <a:pt x="264243" y="126924"/>
                </a:lnTo>
                <a:lnTo>
                  <a:pt x="262999" y="112974"/>
                </a:lnTo>
                <a:lnTo>
                  <a:pt x="250910" y="74155"/>
                </a:lnTo>
                <a:lnTo>
                  <a:pt x="227500" y="41479"/>
                </a:lnTo>
                <a:lnTo>
                  <a:pt x="194329" y="17001"/>
                </a:lnTo>
                <a:lnTo>
                  <a:pt x="152959" y="2774"/>
                </a:lnTo>
                <a:lnTo>
                  <a:pt x="121595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0702445" y="3122527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09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4"/>
                </a:lnTo>
                <a:lnTo>
                  <a:pt x="8977" y="179270"/>
                </a:lnTo>
                <a:lnTo>
                  <a:pt x="29300" y="213332"/>
                </a:lnTo>
                <a:lnTo>
                  <a:pt x="59877" y="239985"/>
                </a:lnTo>
                <a:lnTo>
                  <a:pt x="99379" y="257249"/>
                </a:lnTo>
                <a:lnTo>
                  <a:pt x="146474" y="263147"/>
                </a:lnTo>
                <a:lnTo>
                  <a:pt x="160435" y="260873"/>
                </a:lnTo>
                <a:lnTo>
                  <a:pt x="198814" y="245723"/>
                </a:lnTo>
                <a:lnTo>
                  <a:pt x="230237" y="219602"/>
                </a:lnTo>
                <a:lnTo>
                  <a:pt x="252522" y="184456"/>
                </a:lnTo>
                <a:lnTo>
                  <a:pt x="263483" y="142234"/>
                </a:lnTo>
                <a:lnTo>
                  <a:pt x="264243" y="126924"/>
                </a:lnTo>
                <a:lnTo>
                  <a:pt x="262999" y="112975"/>
                </a:lnTo>
                <a:lnTo>
                  <a:pt x="250911" y="74156"/>
                </a:lnTo>
                <a:lnTo>
                  <a:pt x="227501" y="41480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6689758" y="3565390"/>
            <a:ext cx="811530" cy="0"/>
          </a:xfrm>
          <a:custGeom>
            <a:avLst/>
            <a:gdLst/>
            <a:ahLst/>
            <a:cxnLst/>
            <a:rect l="l" t="t" r="r" b="b"/>
            <a:pathLst>
              <a:path w="811529">
                <a:moveTo>
                  <a:pt x="0" y="0"/>
                </a:moveTo>
                <a:lnTo>
                  <a:pt x="810989" y="1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6690558" y="4381178"/>
            <a:ext cx="811530" cy="0"/>
          </a:xfrm>
          <a:custGeom>
            <a:avLst/>
            <a:gdLst/>
            <a:ahLst/>
            <a:cxnLst/>
            <a:rect l="l" t="t" r="r" b="b"/>
            <a:pathLst>
              <a:path w="811529">
                <a:moveTo>
                  <a:pt x="0" y="0"/>
                </a:moveTo>
                <a:lnTo>
                  <a:pt x="810989" y="1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7493581" y="3563530"/>
            <a:ext cx="0" cy="805815"/>
          </a:xfrm>
          <a:custGeom>
            <a:avLst/>
            <a:gdLst/>
            <a:ahLst/>
            <a:cxnLst/>
            <a:rect l="l" t="t" r="r" b="b"/>
            <a:pathLst>
              <a:path h="805814">
                <a:moveTo>
                  <a:pt x="0" y="805790"/>
                </a:moveTo>
                <a:lnTo>
                  <a:pt x="1" y="0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6680993" y="3563530"/>
            <a:ext cx="0" cy="805815"/>
          </a:xfrm>
          <a:custGeom>
            <a:avLst/>
            <a:gdLst/>
            <a:ahLst/>
            <a:cxnLst/>
            <a:rect l="l" t="t" r="r" b="b"/>
            <a:pathLst>
              <a:path h="805814">
                <a:moveTo>
                  <a:pt x="0" y="805790"/>
                </a:moveTo>
                <a:lnTo>
                  <a:pt x="1" y="0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7552950" y="2623804"/>
            <a:ext cx="1353185" cy="899160"/>
          </a:xfrm>
          <a:custGeom>
            <a:avLst/>
            <a:gdLst/>
            <a:ahLst/>
            <a:cxnLst/>
            <a:rect l="l" t="t" r="r" b="b"/>
            <a:pathLst>
              <a:path w="1353184" h="899160">
                <a:moveTo>
                  <a:pt x="0" y="898566"/>
                </a:moveTo>
                <a:lnTo>
                  <a:pt x="1352633" y="0"/>
                </a:lnTo>
              </a:path>
            </a:pathLst>
          </a:custGeom>
          <a:ln w="1905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7573769" y="4413970"/>
            <a:ext cx="1358900" cy="756285"/>
          </a:xfrm>
          <a:custGeom>
            <a:avLst/>
            <a:gdLst/>
            <a:ahLst/>
            <a:cxnLst/>
            <a:rect l="l" t="t" r="r" b="b"/>
            <a:pathLst>
              <a:path w="1358900" h="756285">
                <a:moveTo>
                  <a:pt x="0" y="0"/>
                </a:moveTo>
                <a:lnTo>
                  <a:pt x="1358818" y="755913"/>
                </a:lnTo>
              </a:path>
            </a:pathLst>
          </a:custGeom>
          <a:ln w="1905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20149" y="4907302"/>
            <a:ext cx="7836905" cy="44822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 txBox="1"/>
          <p:nvPr/>
        </p:nvSpPr>
        <p:spPr>
          <a:xfrm>
            <a:off x="8824972" y="1088378"/>
            <a:ext cx="2929255" cy="20948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299"/>
              </a:lnSpc>
            </a:pP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ar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6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pa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 u</a:t>
            </a: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ng </a:t>
            </a:r>
            <a:r>
              <a:rPr sz="2400" b="1" spc="-15" dirty="0">
                <a:latin typeface="Calibri"/>
                <a:cs typeface="Calibri"/>
              </a:rPr>
              <a:t>bili</a:t>
            </a:r>
            <a:r>
              <a:rPr sz="2400" b="1" spc="-5" dirty="0">
                <a:latin typeface="Calibri"/>
                <a:cs typeface="Calibri"/>
              </a:rPr>
              <a:t>n</a:t>
            </a:r>
            <a:r>
              <a:rPr sz="2400" b="1" spc="5" dirty="0">
                <a:latin typeface="Calibri"/>
                <a:cs typeface="Calibri"/>
              </a:rPr>
              <a:t>e</a:t>
            </a:r>
            <a:r>
              <a:rPr sz="2400" b="1" spc="-15" dirty="0">
                <a:latin typeface="Calibri"/>
                <a:cs typeface="Calibri"/>
              </a:rPr>
              <a:t>a</a:t>
            </a:r>
            <a:r>
              <a:rPr sz="2400" b="1" dirty="0">
                <a:latin typeface="Calibri"/>
                <a:cs typeface="Calibri"/>
              </a:rPr>
              <a:t>r</a:t>
            </a:r>
            <a:r>
              <a:rPr sz="2400" b="1" spc="-10" dirty="0">
                <a:latin typeface="Calibri"/>
                <a:cs typeface="Calibri"/>
              </a:rPr>
              <a:t> </a:t>
            </a:r>
            <a:r>
              <a:rPr sz="2400" b="1" spc="-15" dirty="0">
                <a:latin typeface="Calibri"/>
                <a:cs typeface="Calibri"/>
              </a:rPr>
              <a:t>i</a:t>
            </a:r>
            <a:r>
              <a:rPr sz="2400" b="1" spc="-40" dirty="0">
                <a:latin typeface="Calibri"/>
                <a:cs typeface="Calibri"/>
              </a:rPr>
              <a:t>nt</a:t>
            </a:r>
            <a:r>
              <a:rPr sz="2400" b="1" spc="5" dirty="0">
                <a:latin typeface="Calibri"/>
                <a:cs typeface="Calibri"/>
              </a:rPr>
              <a:t>e</a:t>
            </a:r>
            <a:r>
              <a:rPr sz="2400" b="1" spc="-15" dirty="0">
                <a:latin typeface="Calibri"/>
                <a:cs typeface="Calibri"/>
              </a:rPr>
              <a:t>rpol</a:t>
            </a:r>
            <a:r>
              <a:rPr sz="2400" b="1" spc="-35" dirty="0">
                <a:latin typeface="Calibri"/>
                <a:cs typeface="Calibri"/>
              </a:rPr>
              <a:t>a</a:t>
            </a:r>
            <a:r>
              <a:rPr sz="2400" b="1" spc="-5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ion</a:t>
            </a:r>
            <a:endParaRPr sz="2400">
              <a:latin typeface="Calibri"/>
              <a:cs typeface="Calibri"/>
            </a:endParaRPr>
          </a:p>
          <a:p>
            <a:pPr marL="222250">
              <a:lnSpc>
                <a:spcPts val="3770"/>
              </a:lnSpc>
              <a:spcBef>
                <a:spcPts val="1600"/>
              </a:spcBef>
              <a:tabLst>
                <a:tab pos="2045970" algn="l"/>
              </a:tabLst>
            </a:pPr>
            <a:r>
              <a:rPr sz="4800" spc="-7" baseline="13020" dirty="0">
                <a:latin typeface="Calibri"/>
                <a:cs typeface="Calibri"/>
              </a:rPr>
              <a:t>f</a:t>
            </a:r>
            <a:r>
              <a:rPr sz="2100" spc="15" dirty="0">
                <a:latin typeface="Calibri"/>
                <a:cs typeface="Calibri"/>
              </a:rPr>
              <a:t>6</a:t>
            </a:r>
            <a:r>
              <a:rPr sz="2100" spc="5" dirty="0">
                <a:latin typeface="Calibri"/>
                <a:cs typeface="Calibri"/>
              </a:rPr>
              <a:t>,5</a:t>
            </a:r>
            <a:r>
              <a:rPr sz="2100" dirty="0">
                <a:latin typeface="Calibri"/>
                <a:cs typeface="Calibri"/>
              </a:rPr>
              <a:t>	</a:t>
            </a:r>
            <a:r>
              <a:rPr sz="4800" spc="-7" baseline="13888" dirty="0">
                <a:latin typeface="Calibri"/>
                <a:cs typeface="Calibri"/>
              </a:rPr>
              <a:t>f</a:t>
            </a:r>
            <a:r>
              <a:rPr sz="3150" spc="22" baseline="1322" dirty="0">
                <a:latin typeface="Calibri"/>
                <a:cs typeface="Calibri"/>
              </a:rPr>
              <a:t>7</a:t>
            </a:r>
            <a:r>
              <a:rPr sz="3150" spc="7" baseline="1322" dirty="0">
                <a:latin typeface="Calibri"/>
                <a:cs typeface="Calibri"/>
              </a:rPr>
              <a:t>,5</a:t>
            </a:r>
            <a:endParaRPr sz="3150" baseline="1322">
              <a:latin typeface="Calibri"/>
              <a:cs typeface="Calibri"/>
            </a:endParaRPr>
          </a:p>
        </p:txBody>
      </p:sp>
      <p:sp>
        <p:nvSpPr>
          <p:cNvPr id="70" name="object 70"/>
          <p:cNvSpPr txBox="1"/>
          <p:nvPr/>
        </p:nvSpPr>
        <p:spPr>
          <a:xfrm>
            <a:off x="8085768" y="5308462"/>
            <a:ext cx="4003675" cy="14725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40" dirty="0">
                <a:latin typeface="Calibri"/>
                <a:cs typeface="Calibri"/>
              </a:rPr>
              <a:t>F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5" dirty="0">
                <a:latin typeface="Calibri"/>
                <a:cs typeface="Calibri"/>
              </a:rPr>
              <a:t>f</a:t>
            </a:r>
            <a:r>
              <a:rPr sz="2400" spc="-30" baseline="-19097" dirty="0">
                <a:latin typeface="Calibri"/>
                <a:cs typeface="Calibri"/>
              </a:rPr>
              <a:t>x</a:t>
            </a:r>
            <a:r>
              <a:rPr sz="2400" spc="-15" baseline="-19097" dirty="0">
                <a:latin typeface="Calibri"/>
                <a:cs typeface="Calibri"/>
              </a:rPr>
              <a:t>y</a:t>
            </a:r>
            <a:r>
              <a:rPr sz="2400" spc="262" baseline="-19097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oi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(x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)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 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lls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  <a:p>
            <a:pPr marL="1267460">
              <a:lnSpc>
                <a:spcPct val="100000"/>
              </a:lnSpc>
              <a:spcBef>
                <a:spcPts val="830"/>
              </a:spcBef>
            </a:pP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N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o</a:t>
            </a:r>
            <a:r>
              <a:rPr sz="2000" spc="-35" dirty="0">
                <a:solidFill>
                  <a:srgbClr val="FFCB05"/>
                </a:solidFill>
                <a:latin typeface="Calibri"/>
                <a:cs typeface="Calibri"/>
              </a:rPr>
              <a:t>v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em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b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er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6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,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2019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71" name="object 7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72" name="object 72"/>
          <p:cNvSpPr txBox="1"/>
          <p:nvPr/>
        </p:nvSpPr>
        <p:spPr>
          <a:xfrm>
            <a:off x="5315013" y="6506264"/>
            <a:ext cx="1562100" cy="279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83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67" name="object 67"/>
          <p:cNvSpPr txBox="1"/>
          <p:nvPr/>
        </p:nvSpPr>
        <p:spPr>
          <a:xfrm>
            <a:off x="9035003" y="4650150"/>
            <a:ext cx="493395" cy="4997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770"/>
              </a:lnSpc>
            </a:pPr>
            <a:r>
              <a:rPr sz="4800" spc="-7" baseline="13020" dirty="0">
                <a:latin typeface="Calibri"/>
                <a:cs typeface="Calibri"/>
              </a:rPr>
              <a:t>f</a:t>
            </a:r>
            <a:r>
              <a:rPr sz="2100" spc="15" dirty="0">
                <a:latin typeface="Calibri"/>
                <a:cs typeface="Calibri"/>
              </a:rPr>
              <a:t>6</a:t>
            </a:r>
            <a:r>
              <a:rPr sz="2100" spc="5" dirty="0">
                <a:latin typeface="Calibri"/>
                <a:cs typeface="Calibri"/>
              </a:rPr>
              <a:t>,6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68" name="object 68"/>
          <p:cNvSpPr txBox="1"/>
          <p:nvPr/>
        </p:nvSpPr>
        <p:spPr>
          <a:xfrm>
            <a:off x="10858464" y="4659229"/>
            <a:ext cx="494030" cy="4997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770"/>
              </a:lnSpc>
            </a:pPr>
            <a:r>
              <a:rPr sz="4800" spc="-7" baseline="1302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7,6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69" name="object 69"/>
          <p:cNvSpPr txBox="1"/>
          <p:nvPr/>
        </p:nvSpPr>
        <p:spPr>
          <a:xfrm>
            <a:off x="10180773" y="3715985"/>
            <a:ext cx="922655" cy="4997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770"/>
              </a:lnSpc>
            </a:pPr>
            <a:r>
              <a:rPr sz="4800" b="1" baseline="13020" dirty="0">
                <a:solidFill>
                  <a:srgbClr val="00FF00"/>
                </a:solidFill>
                <a:latin typeface="Calibri"/>
                <a:cs typeface="Calibri"/>
              </a:rPr>
              <a:t>f</a:t>
            </a:r>
            <a:r>
              <a:rPr sz="2100" b="1" spc="10" dirty="0">
                <a:solidFill>
                  <a:srgbClr val="00FF00"/>
                </a:solidFill>
                <a:latin typeface="Calibri"/>
                <a:cs typeface="Calibri"/>
              </a:rPr>
              <a:t>6.5</a:t>
            </a:r>
            <a:r>
              <a:rPr sz="2100" b="1" dirty="0">
                <a:solidFill>
                  <a:srgbClr val="00FF00"/>
                </a:solidFill>
                <a:latin typeface="Calibri"/>
                <a:cs typeface="Calibri"/>
              </a:rPr>
              <a:t>,</a:t>
            </a:r>
            <a:r>
              <a:rPr sz="2100" b="1" spc="10" dirty="0">
                <a:solidFill>
                  <a:srgbClr val="00FF00"/>
                </a:solidFill>
                <a:latin typeface="Calibri"/>
                <a:cs typeface="Calibri"/>
              </a:rPr>
              <a:t>5.8</a:t>
            </a:r>
            <a:endParaRPr sz="21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C</a:t>
            </a:r>
            <a:r>
              <a:rPr spc="-100" dirty="0"/>
              <a:t>r</a:t>
            </a:r>
            <a:r>
              <a:rPr dirty="0"/>
              <a:t>o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80" dirty="0"/>
              <a:t>F</a:t>
            </a:r>
            <a:r>
              <a:rPr spc="-25" dirty="0"/>
              <a:t>e</a:t>
            </a:r>
            <a:r>
              <a:rPr spc="-55" dirty="0"/>
              <a:t>a</a:t>
            </a:r>
            <a:r>
              <a:rPr spc="-25" dirty="0"/>
              <a:t>tu</a:t>
            </a:r>
            <a:r>
              <a:rPr spc="-80" dirty="0"/>
              <a:t>r</a:t>
            </a:r>
            <a:r>
              <a:rPr spc="-25" dirty="0"/>
              <a:t>e</a:t>
            </a:r>
            <a:r>
              <a:rPr spc="-15" dirty="0"/>
              <a:t>s:</a:t>
            </a:r>
            <a:r>
              <a:rPr dirty="0"/>
              <a:t> </a:t>
            </a:r>
            <a:r>
              <a:rPr spc="-90" dirty="0"/>
              <a:t>R</a:t>
            </a:r>
            <a:r>
              <a:rPr dirty="0"/>
              <a:t>oI</a:t>
            </a:r>
            <a:r>
              <a:rPr spc="-10" dirty="0"/>
              <a:t> </a:t>
            </a:r>
            <a:r>
              <a:rPr u="heavy" spc="-5" dirty="0"/>
              <a:t>A</a:t>
            </a:r>
            <a:r>
              <a:rPr u="heavy" dirty="0"/>
              <a:t>l</a:t>
            </a:r>
            <a:r>
              <a:rPr u="heavy" spc="-10" dirty="0"/>
              <a:t>i</a:t>
            </a:r>
            <a:r>
              <a:rPr u="heavy" spc="-25" dirty="0"/>
              <a:t>gn</a:t>
            </a:r>
          </a:p>
        </p:txBody>
      </p:sp>
      <p:sp>
        <p:nvSpPr>
          <p:cNvPr id="3" name="object 3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646481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0" y="1801130"/>
                </a:lnTo>
                <a:lnTo>
                  <a:pt x="825922" y="1594651"/>
                </a:lnTo>
                <a:lnTo>
                  <a:pt x="825922" y="206480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646482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825922" y="206480"/>
                </a:lnTo>
                <a:lnTo>
                  <a:pt x="825922" y="1594651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759404" y="3337638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631409" y="1961147"/>
            <a:ext cx="3314700" cy="2841625"/>
          </a:xfrm>
          <a:custGeom>
            <a:avLst/>
            <a:gdLst/>
            <a:ahLst/>
            <a:cxnLst/>
            <a:rect l="l" t="t" r="r" b="b"/>
            <a:pathLst>
              <a:path w="3314700" h="2841625">
                <a:moveTo>
                  <a:pt x="0" y="0"/>
                </a:moveTo>
                <a:lnTo>
                  <a:pt x="3314405" y="0"/>
                </a:lnTo>
                <a:lnTo>
                  <a:pt x="3314405" y="2841327"/>
                </a:lnTo>
                <a:lnTo>
                  <a:pt x="0" y="2841327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945814" y="1961148"/>
            <a:ext cx="0" cy="2841625"/>
          </a:xfrm>
          <a:custGeom>
            <a:avLst/>
            <a:gdLst/>
            <a:ahLst/>
            <a:cxnLst/>
            <a:rect l="l" t="t" r="r" b="b"/>
            <a:pathLst>
              <a:path h="2841625">
                <a:moveTo>
                  <a:pt x="0" y="0"/>
                </a:moveTo>
                <a:lnTo>
                  <a:pt x="0" y="2841327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038553" y="1954250"/>
            <a:ext cx="0" cy="2827020"/>
          </a:xfrm>
          <a:custGeom>
            <a:avLst/>
            <a:gdLst/>
            <a:ahLst/>
            <a:cxnLst/>
            <a:rect l="l" t="t" r="r" b="b"/>
            <a:pathLst>
              <a:path h="2827020">
                <a:moveTo>
                  <a:pt x="0" y="0"/>
                </a:moveTo>
                <a:lnTo>
                  <a:pt x="1" y="2826864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631425" y="4396276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45394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860239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266534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672827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079122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748541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631425" y="3989982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631425" y="3583688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631425" y="317739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631425" y="2771099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631425" y="236480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372208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821629" y="1053959"/>
            <a:ext cx="4729480" cy="901065"/>
          </a:xfrm>
          <a:custGeom>
            <a:avLst/>
            <a:gdLst/>
            <a:ahLst/>
            <a:cxnLst/>
            <a:rect l="l" t="t" r="r" b="b"/>
            <a:pathLst>
              <a:path w="4729480" h="901064">
                <a:moveTo>
                  <a:pt x="2363496" y="0"/>
                </a:moveTo>
                <a:lnTo>
                  <a:pt x="2253077" y="1291"/>
                </a:lnTo>
                <a:lnTo>
                  <a:pt x="2142882" y="5105"/>
                </a:lnTo>
                <a:lnTo>
                  <a:pt x="2033125" y="11358"/>
                </a:lnTo>
                <a:lnTo>
                  <a:pt x="1924018" y="19970"/>
                </a:lnTo>
                <a:lnTo>
                  <a:pt x="1815774" y="30861"/>
                </a:lnTo>
                <a:lnTo>
                  <a:pt x="1708611" y="43947"/>
                </a:lnTo>
                <a:lnTo>
                  <a:pt x="1602738" y="59147"/>
                </a:lnTo>
                <a:lnTo>
                  <a:pt x="1498372" y="76382"/>
                </a:lnTo>
                <a:lnTo>
                  <a:pt x="1395724" y="95572"/>
                </a:lnTo>
                <a:lnTo>
                  <a:pt x="1295010" y="116634"/>
                </a:lnTo>
                <a:lnTo>
                  <a:pt x="1196440" y="139490"/>
                </a:lnTo>
                <a:lnTo>
                  <a:pt x="1100230" y="164057"/>
                </a:lnTo>
                <a:lnTo>
                  <a:pt x="1006591" y="190258"/>
                </a:lnTo>
                <a:lnTo>
                  <a:pt x="915737" y="218013"/>
                </a:lnTo>
                <a:lnTo>
                  <a:pt x="827879" y="247241"/>
                </a:lnTo>
                <a:lnTo>
                  <a:pt x="743230" y="277867"/>
                </a:lnTo>
                <a:lnTo>
                  <a:pt x="662002" y="309810"/>
                </a:lnTo>
                <a:lnTo>
                  <a:pt x="584407" y="342996"/>
                </a:lnTo>
                <a:lnTo>
                  <a:pt x="510651" y="377348"/>
                </a:lnTo>
                <a:lnTo>
                  <a:pt x="440950" y="412793"/>
                </a:lnTo>
                <a:lnTo>
                  <a:pt x="375509" y="449261"/>
                </a:lnTo>
                <a:lnTo>
                  <a:pt x="314539" y="486683"/>
                </a:lnTo>
                <a:lnTo>
                  <a:pt x="258250" y="524993"/>
                </a:lnTo>
                <a:lnTo>
                  <a:pt x="206851" y="564136"/>
                </a:lnTo>
                <a:lnTo>
                  <a:pt x="160555" y="604058"/>
                </a:lnTo>
                <a:lnTo>
                  <a:pt x="119584" y="644716"/>
                </a:lnTo>
                <a:lnTo>
                  <a:pt x="84166" y="686075"/>
                </a:lnTo>
                <a:lnTo>
                  <a:pt x="54551" y="728099"/>
                </a:lnTo>
                <a:lnTo>
                  <a:pt x="31200" y="770314"/>
                </a:lnTo>
                <a:lnTo>
                  <a:pt x="14006" y="813447"/>
                </a:lnTo>
                <a:lnTo>
                  <a:pt x="3500" y="857031"/>
                </a:lnTo>
                <a:lnTo>
                  <a:pt x="0" y="899703"/>
                </a:lnTo>
                <a:lnTo>
                  <a:pt x="28550" y="900880"/>
                </a:lnTo>
                <a:lnTo>
                  <a:pt x="29406" y="880116"/>
                </a:lnTo>
                <a:lnTo>
                  <a:pt x="31861" y="860516"/>
                </a:lnTo>
                <a:lnTo>
                  <a:pt x="41502" y="821226"/>
                </a:lnTo>
                <a:lnTo>
                  <a:pt x="57362" y="781809"/>
                </a:lnTo>
                <a:lnTo>
                  <a:pt x="79538" y="741961"/>
                </a:lnTo>
                <a:lnTo>
                  <a:pt x="107496" y="702574"/>
                </a:lnTo>
                <a:lnTo>
                  <a:pt x="141267" y="663328"/>
                </a:lnTo>
                <a:lnTo>
                  <a:pt x="180667" y="624358"/>
                </a:lnTo>
                <a:lnTo>
                  <a:pt x="225499" y="585787"/>
                </a:lnTo>
                <a:lnTo>
                  <a:pt x="275553" y="547734"/>
                </a:lnTo>
                <a:lnTo>
                  <a:pt x="330610" y="510310"/>
                </a:lnTo>
                <a:lnTo>
                  <a:pt x="390451" y="473618"/>
                </a:lnTo>
                <a:lnTo>
                  <a:pt x="454855" y="437757"/>
                </a:lnTo>
                <a:lnTo>
                  <a:pt x="523601" y="402821"/>
                </a:lnTo>
                <a:lnTo>
                  <a:pt x="596468" y="368900"/>
                </a:lnTo>
                <a:lnTo>
                  <a:pt x="673237" y="336083"/>
                </a:lnTo>
                <a:lnTo>
                  <a:pt x="753686" y="304459"/>
                </a:lnTo>
                <a:lnTo>
                  <a:pt x="837599" y="274112"/>
                </a:lnTo>
                <a:lnTo>
                  <a:pt x="924755" y="245126"/>
                </a:lnTo>
                <a:lnTo>
                  <a:pt x="1014938" y="217586"/>
                </a:lnTo>
                <a:lnTo>
                  <a:pt x="1107928" y="191575"/>
                </a:lnTo>
                <a:lnTo>
                  <a:pt x="1203509" y="167176"/>
                </a:lnTo>
                <a:lnTo>
                  <a:pt x="1301462" y="144471"/>
                </a:lnTo>
                <a:lnTo>
                  <a:pt x="1401573" y="123543"/>
                </a:lnTo>
                <a:lnTo>
                  <a:pt x="1503622" y="104471"/>
                </a:lnTo>
                <a:lnTo>
                  <a:pt x="1607394" y="87341"/>
                </a:lnTo>
                <a:lnTo>
                  <a:pt x="1712671" y="72231"/>
                </a:lnTo>
                <a:lnTo>
                  <a:pt x="1819238" y="59225"/>
                </a:lnTo>
                <a:lnTo>
                  <a:pt x="1926877" y="48403"/>
                </a:lnTo>
                <a:lnTo>
                  <a:pt x="2035373" y="39844"/>
                </a:lnTo>
                <a:lnTo>
                  <a:pt x="2144506" y="33634"/>
                </a:lnTo>
                <a:lnTo>
                  <a:pt x="2254065" y="29850"/>
                </a:lnTo>
                <a:lnTo>
                  <a:pt x="2363830" y="28573"/>
                </a:lnTo>
                <a:lnTo>
                  <a:pt x="2979305" y="28573"/>
                </a:lnTo>
                <a:lnTo>
                  <a:pt x="2910865" y="22478"/>
                </a:lnTo>
                <a:lnTo>
                  <a:pt x="2802700" y="14542"/>
                </a:lnTo>
                <a:lnTo>
                  <a:pt x="2693671" y="8267"/>
                </a:lnTo>
                <a:lnTo>
                  <a:pt x="2583991" y="3712"/>
                </a:lnTo>
                <a:lnTo>
                  <a:pt x="2473876" y="937"/>
                </a:lnTo>
                <a:lnTo>
                  <a:pt x="2363496" y="0"/>
                </a:lnTo>
                <a:close/>
              </a:path>
              <a:path w="4729480" h="901064">
                <a:moveTo>
                  <a:pt x="2979305" y="28573"/>
                </a:moveTo>
                <a:lnTo>
                  <a:pt x="2363830" y="28573"/>
                </a:lnTo>
                <a:lnTo>
                  <a:pt x="2473633" y="29510"/>
                </a:lnTo>
                <a:lnTo>
                  <a:pt x="2583271" y="32278"/>
                </a:lnTo>
                <a:lnTo>
                  <a:pt x="2692485" y="36818"/>
                </a:lnTo>
                <a:lnTo>
                  <a:pt x="2801058" y="43070"/>
                </a:lnTo>
                <a:lnTo>
                  <a:pt x="2908774" y="50977"/>
                </a:lnTo>
                <a:lnTo>
                  <a:pt x="3015418" y="60478"/>
                </a:lnTo>
                <a:lnTo>
                  <a:pt x="3120772" y="71514"/>
                </a:lnTo>
                <a:lnTo>
                  <a:pt x="3224620" y="84028"/>
                </a:lnTo>
                <a:lnTo>
                  <a:pt x="3326747" y="97957"/>
                </a:lnTo>
                <a:lnTo>
                  <a:pt x="3426934" y="113244"/>
                </a:lnTo>
                <a:lnTo>
                  <a:pt x="3524968" y="129829"/>
                </a:lnTo>
                <a:lnTo>
                  <a:pt x="3620630" y="147651"/>
                </a:lnTo>
                <a:lnTo>
                  <a:pt x="3713704" y="166653"/>
                </a:lnTo>
                <a:lnTo>
                  <a:pt x="3803972" y="186772"/>
                </a:lnTo>
                <a:lnTo>
                  <a:pt x="3891217" y="207948"/>
                </a:lnTo>
                <a:lnTo>
                  <a:pt x="3975221" y="230122"/>
                </a:lnTo>
                <a:lnTo>
                  <a:pt x="4055766" y="253232"/>
                </a:lnTo>
                <a:lnTo>
                  <a:pt x="4132634" y="277218"/>
                </a:lnTo>
                <a:lnTo>
                  <a:pt x="4205603" y="302013"/>
                </a:lnTo>
                <a:lnTo>
                  <a:pt x="4274454" y="327558"/>
                </a:lnTo>
                <a:lnTo>
                  <a:pt x="4338966" y="353785"/>
                </a:lnTo>
                <a:lnTo>
                  <a:pt x="4398914" y="380629"/>
                </a:lnTo>
                <a:lnTo>
                  <a:pt x="4454072" y="408015"/>
                </a:lnTo>
                <a:lnTo>
                  <a:pt x="4504216" y="435871"/>
                </a:lnTo>
                <a:lnTo>
                  <a:pt x="4549112" y="464112"/>
                </a:lnTo>
                <a:lnTo>
                  <a:pt x="4588530" y="492645"/>
                </a:lnTo>
                <a:lnTo>
                  <a:pt x="4622242" y="521357"/>
                </a:lnTo>
                <a:lnTo>
                  <a:pt x="4650022" y="550117"/>
                </a:lnTo>
                <a:lnTo>
                  <a:pt x="4673070" y="583289"/>
                </a:lnTo>
                <a:lnTo>
                  <a:pt x="4647195" y="591118"/>
                </a:lnTo>
                <a:lnTo>
                  <a:pt x="4713051" y="660754"/>
                </a:lnTo>
                <a:lnTo>
                  <a:pt x="4727757" y="574968"/>
                </a:lnTo>
                <a:lnTo>
                  <a:pt x="4700563" y="574968"/>
                </a:lnTo>
                <a:lnTo>
                  <a:pt x="4695758" y="563481"/>
                </a:lnTo>
                <a:lnTo>
                  <a:pt x="4670541" y="530230"/>
                </a:lnTo>
                <a:lnTo>
                  <a:pt x="4640748" y="499586"/>
                </a:lnTo>
                <a:lnTo>
                  <a:pt x="4605271" y="469487"/>
                </a:lnTo>
                <a:lnTo>
                  <a:pt x="4564317" y="439919"/>
                </a:lnTo>
                <a:lnTo>
                  <a:pt x="4518085" y="410889"/>
                </a:lnTo>
                <a:lnTo>
                  <a:pt x="4466776" y="382419"/>
                </a:lnTo>
                <a:lnTo>
                  <a:pt x="4410588" y="354547"/>
                </a:lnTo>
                <a:lnTo>
                  <a:pt x="4349725" y="327313"/>
                </a:lnTo>
                <a:lnTo>
                  <a:pt x="4284393" y="300766"/>
                </a:lnTo>
                <a:lnTo>
                  <a:pt x="4214795" y="274957"/>
                </a:lnTo>
                <a:lnTo>
                  <a:pt x="4141143" y="249939"/>
                </a:lnTo>
                <a:lnTo>
                  <a:pt x="4063646" y="225766"/>
                </a:lnTo>
                <a:lnTo>
                  <a:pt x="3982512" y="202493"/>
                </a:lnTo>
                <a:lnTo>
                  <a:pt x="3897956" y="180179"/>
                </a:lnTo>
                <a:lnTo>
                  <a:pt x="3810187" y="158880"/>
                </a:lnTo>
                <a:lnTo>
                  <a:pt x="3719419" y="138654"/>
                </a:lnTo>
                <a:lnTo>
                  <a:pt x="3625863" y="119560"/>
                </a:lnTo>
                <a:lnTo>
                  <a:pt x="3529735" y="101654"/>
                </a:lnTo>
                <a:lnTo>
                  <a:pt x="3431245" y="84996"/>
                </a:lnTo>
                <a:lnTo>
                  <a:pt x="3330608" y="69644"/>
                </a:lnTo>
                <a:lnTo>
                  <a:pt x="3228037" y="55657"/>
                </a:lnTo>
                <a:lnTo>
                  <a:pt x="3123747" y="43094"/>
                </a:lnTo>
                <a:lnTo>
                  <a:pt x="3017953" y="32015"/>
                </a:lnTo>
                <a:lnTo>
                  <a:pt x="2979305" y="28573"/>
                </a:lnTo>
                <a:close/>
              </a:path>
              <a:path w="4729480" h="901064">
                <a:moveTo>
                  <a:pt x="4729245" y="566287"/>
                </a:moveTo>
                <a:lnTo>
                  <a:pt x="4700563" y="574968"/>
                </a:lnTo>
                <a:lnTo>
                  <a:pt x="4727757" y="574968"/>
                </a:lnTo>
                <a:lnTo>
                  <a:pt x="4729245" y="566287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000980" y="1294301"/>
            <a:ext cx="1823720" cy="622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1899"/>
              </a:lnSpc>
            </a:pPr>
            <a:r>
              <a:rPr sz="2100" spc="5" dirty="0">
                <a:latin typeface="Calibri"/>
                <a:cs typeface="Calibri"/>
              </a:rPr>
              <a:t>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oje</a:t>
            </a:r>
            <a:r>
              <a:rPr sz="2100" dirty="0">
                <a:latin typeface="Calibri"/>
                <a:cs typeface="Calibri"/>
              </a:rPr>
              <a:t>c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oposal o</a:t>
            </a:r>
            <a:r>
              <a:rPr sz="2100" spc="-5" dirty="0">
                <a:latin typeface="Calibri"/>
                <a:cs typeface="Calibri"/>
              </a:rPr>
              <a:t>n</a:t>
            </a:r>
            <a:r>
              <a:rPr sz="2100" spc="-2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o </a:t>
            </a:r>
            <a:r>
              <a:rPr sz="2100" spc="-5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spc="-10" dirty="0">
                <a:latin typeface="Calibri"/>
                <a:cs typeface="Calibri"/>
              </a:rPr>
              <a:t>a</a:t>
            </a:r>
            <a:r>
              <a:rPr sz="210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u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es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5739870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6441034" y="1087111"/>
            <a:ext cx="192849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5" dirty="0">
                <a:latin typeface="Calibri"/>
                <a:cs typeface="Calibri"/>
              </a:rPr>
              <a:t>No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“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a</a:t>
            </a:r>
            <a:r>
              <a:rPr sz="2400" dirty="0">
                <a:latin typeface="Calibri"/>
                <a:cs typeface="Calibri"/>
              </a:rPr>
              <a:t>pp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7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”</a:t>
            </a:r>
            <a:r>
              <a:rPr sz="2400" spc="-10" dirty="0"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6545060" y="2467417"/>
            <a:ext cx="0" cy="2047875"/>
          </a:xfrm>
          <a:custGeom>
            <a:avLst/>
            <a:gdLst/>
            <a:ahLst/>
            <a:cxnLst/>
            <a:rect l="l" t="t" r="r" b="b"/>
            <a:pathLst>
              <a:path h="2047875">
                <a:moveTo>
                  <a:pt x="0" y="0"/>
                </a:moveTo>
                <a:lnTo>
                  <a:pt x="1" y="2047467"/>
                </a:lnTo>
              </a:path>
            </a:pathLst>
          </a:custGeom>
          <a:ln w="28575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5772263" y="3491150"/>
            <a:ext cx="1545590" cy="0"/>
          </a:xfrm>
          <a:custGeom>
            <a:avLst/>
            <a:gdLst/>
            <a:ahLst/>
            <a:cxnLst/>
            <a:rect l="l" t="t" r="r" b="b"/>
            <a:pathLst>
              <a:path w="1545590">
                <a:moveTo>
                  <a:pt x="0" y="0"/>
                </a:moveTo>
                <a:lnTo>
                  <a:pt x="1545597" y="1"/>
                </a:lnTo>
              </a:path>
            </a:pathLst>
          </a:custGeom>
          <a:ln w="28575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 txBox="1"/>
          <p:nvPr/>
        </p:nvSpPr>
        <p:spPr>
          <a:xfrm>
            <a:off x="7726271" y="150260"/>
            <a:ext cx="423989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D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v</a:t>
            </a:r>
            <a:r>
              <a:rPr sz="2400" dirty="0">
                <a:latin typeface="Calibri"/>
                <a:cs typeface="Calibri"/>
              </a:rPr>
              <a:t>id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qual-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5" dirty="0">
                <a:latin typeface="Calibri"/>
                <a:cs typeface="Calibri"/>
              </a:rPr>
              <a:t>z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4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a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!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5928588" y="309495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92112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618815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6188153" y="3092638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6741177" y="309495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2"/>
                </a:lnTo>
                <a:lnTo>
                  <a:pt x="17262" y="126697"/>
                </a:lnTo>
                <a:lnTo>
                  <a:pt x="50505" y="150864"/>
                </a:lnTo>
                <a:lnTo>
                  <a:pt x="78809" y="156040"/>
                </a:lnTo>
                <a:lnTo>
                  <a:pt x="92831" y="154704"/>
                </a:lnTo>
                <a:lnTo>
                  <a:pt x="129032" y="137004"/>
                </a:lnTo>
                <a:lnTo>
                  <a:pt x="151813" y="102458"/>
                </a:lnTo>
                <a:lnTo>
                  <a:pt x="156589" y="72484"/>
                </a:lnTo>
                <a:lnTo>
                  <a:pt x="154540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6733711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4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700074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7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7000743" y="3092638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6" y="150864"/>
                </a:lnTo>
                <a:lnTo>
                  <a:pt x="78811" y="156040"/>
                </a:lnTo>
                <a:lnTo>
                  <a:pt x="92833" y="154704"/>
                </a:lnTo>
                <a:lnTo>
                  <a:pt x="129033" y="137003"/>
                </a:lnTo>
                <a:lnTo>
                  <a:pt x="151813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928588" y="4110689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92112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2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618815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2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6188153" y="410837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6741177" y="4110689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2"/>
                </a:lnTo>
                <a:lnTo>
                  <a:pt x="17262" y="126697"/>
                </a:lnTo>
                <a:lnTo>
                  <a:pt x="50505" y="150864"/>
                </a:lnTo>
                <a:lnTo>
                  <a:pt x="78809" y="156040"/>
                </a:lnTo>
                <a:lnTo>
                  <a:pt x="92831" y="154704"/>
                </a:lnTo>
                <a:lnTo>
                  <a:pt x="129032" y="137004"/>
                </a:lnTo>
                <a:lnTo>
                  <a:pt x="151813" y="102458"/>
                </a:lnTo>
                <a:lnTo>
                  <a:pt x="156589" y="72484"/>
                </a:lnTo>
                <a:lnTo>
                  <a:pt x="154540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6733711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3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700074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9"/>
                </a:lnTo>
                <a:lnTo>
                  <a:pt x="50507" y="150866"/>
                </a:lnTo>
                <a:lnTo>
                  <a:pt x="78813" y="156041"/>
                </a:lnTo>
                <a:lnTo>
                  <a:pt x="92834" y="154705"/>
                </a:lnTo>
                <a:lnTo>
                  <a:pt x="129034" y="137003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0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7000743" y="410837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6" y="150864"/>
                </a:lnTo>
                <a:lnTo>
                  <a:pt x="78811" y="156040"/>
                </a:lnTo>
                <a:lnTo>
                  <a:pt x="92833" y="154704"/>
                </a:lnTo>
                <a:lnTo>
                  <a:pt x="129033" y="137003"/>
                </a:lnTo>
                <a:lnTo>
                  <a:pt x="151813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8952131" y="2607500"/>
            <a:ext cx="2564130" cy="2564130"/>
          </a:xfrm>
          <a:custGeom>
            <a:avLst/>
            <a:gdLst/>
            <a:ahLst/>
            <a:cxnLst/>
            <a:rect l="l" t="t" r="r" b="b"/>
            <a:pathLst>
              <a:path w="2564129" h="2564129">
                <a:moveTo>
                  <a:pt x="0" y="0"/>
                </a:moveTo>
                <a:lnTo>
                  <a:pt x="2564132" y="0"/>
                </a:lnTo>
                <a:lnTo>
                  <a:pt x="2564132" y="2564131"/>
                </a:lnTo>
                <a:lnTo>
                  <a:pt x="0" y="2564131"/>
                </a:lnTo>
                <a:lnTo>
                  <a:pt x="0" y="0"/>
                </a:lnTo>
                <a:close/>
              </a:path>
            </a:pathLst>
          </a:custGeom>
          <a:solidFill>
            <a:srgbClr val="EFEF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8952131" y="2607500"/>
            <a:ext cx="2564130" cy="2564130"/>
          </a:xfrm>
          <a:custGeom>
            <a:avLst/>
            <a:gdLst/>
            <a:ahLst/>
            <a:cxnLst/>
            <a:rect l="l" t="t" r="r" b="b"/>
            <a:pathLst>
              <a:path w="2564129" h="2564129">
                <a:moveTo>
                  <a:pt x="0" y="0"/>
                </a:moveTo>
                <a:lnTo>
                  <a:pt x="2564132" y="0"/>
                </a:lnTo>
                <a:lnTo>
                  <a:pt x="2564132" y="2564132"/>
                </a:lnTo>
                <a:lnTo>
                  <a:pt x="0" y="2564132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8952131" y="3889565"/>
            <a:ext cx="2564130" cy="0"/>
          </a:xfrm>
          <a:custGeom>
            <a:avLst/>
            <a:gdLst/>
            <a:ahLst/>
            <a:cxnLst/>
            <a:rect l="l" t="t" r="r" b="b"/>
            <a:pathLst>
              <a:path w="2564129">
                <a:moveTo>
                  <a:pt x="0" y="0"/>
                </a:moveTo>
                <a:lnTo>
                  <a:pt x="2564132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0234197" y="2607499"/>
            <a:ext cx="0" cy="2564130"/>
          </a:xfrm>
          <a:custGeom>
            <a:avLst/>
            <a:gdLst/>
            <a:ahLst/>
            <a:cxnLst/>
            <a:rect l="l" t="t" r="r" b="b"/>
            <a:pathLst>
              <a:path h="2564129">
                <a:moveTo>
                  <a:pt x="1" y="2564132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0102033" y="4234544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10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5"/>
                </a:lnTo>
                <a:lnTo>
                  <a:pt x="8977" y="179271"/>
                </a:lnTo>
                <a:lnTo>
                  <a:pt x="29301" y="213333"/>
                </a:lnTo>
                <a:lnTo>
                  <a:pt x="59879" y="239985"/>
                </a:lnTo>
                <a:lnTo>
                  <a:pt x="99381" y="257249"/>
                </a:lnTo>
                <a:lnTo>
                  <a:pt x="146475" y="263147"/>
                </a:lnTo>
                <a:lnTo>
                  <a:pt x="160436" y="260872"/>
                </a:lnTo>
                <a:lnTo>
                  <a:pt x="198815" y="245723"/>
                </a:lnTo>
                <a:lnTo>
                  <a:pt x="230238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4"/>
                </a:lnTo>
                <a:lnTo>
                  <a:pt x="263001" y="112974"/>
                </a:lnTo>
                <a:lnTo>
                  <a:pt x="250912" y="74155"/>
                </a:lnTo>
                <a:lnTo>
                  <a:pt x="227501" y="41479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9444137" y="3122527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10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6"/>
                </a:lnTo>
                <a:lnTo>
                  <a:pt x="8977" y="179271"/>
                </a:lnTo>
                <a:lnTo>
                  <a:pt x="29300" y="213333"/>
                </a:lnTo>
                <a:lnTo>
                  <a:pt x="59878" y="239985"/>
                </a:lnTo>
                <a:lnTo>
                  <a:pt x="99380" y="257249"/>
                </a:lnTo>
                <a:lnTo>
                  <a:pt x="146475" y="263147"/>
                </a:lnTo>
                <a:lnTo>
                  <a:pt x="160436" y="260872"/>
                </a:lnTo>
                <a:lnTo>
                  <a:pt x="198815" y="245723"/>
                </a:lnTo>
                <a:lnTo>
                  <a:pt x="230238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3"/>
                </a:lnTo>
                <a:lnTo>
                  <a:pt x="263001" y="112974"/>
                </a:lnTo>
                <a:lnTo>
                  <a:pt x="250912" y="74155"/>
                </a:lnTo>
                <a:lnTo>
                  <a:pt x="227501" y="41479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9444137" y="4430453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5" y="0"/>
                </a:moveTo>
                <a:lnTo>
                  <a:pt x="80230" y="10178"/>
                </a:lnTo>
                <a:lnTo>
                  <a:pt x="45110" y="32307"/>
                </a:lnTo>
                <a:lnTo>
                  <a:pt x="18710" y="63918"/>
                </a:lnTo>
                <a:lnTo>
                  <a:pt x="3164" y="102871"/>
                </a:lnTo>
                <a:lnTo>
                  <a:pt x="0" y="131749"/>
                </a:lnTo>
                <a:lnTo>
                  <a:pt x="240" y="139776"/>
                </a:lnTo>
                <a:lnTo>
                  <a:pt x="8977" y="179271"/>
                </a:lnTo>
                <a:lnTo>
                  <a:pt x="29300" y="213333"/>
                </a:lnTo>
                <a:lnTo>
                  <a:pt x="59878" y="239985"/>
                </a:lnTo>
                <a:lnTo>
                  <a:pt x="99380" y="257249"/>
                </a:lnTo>
                <a:lnTo>
                  <a:pt x="146476" y="263147"/>
                </a:lnTo>
                <a:lnTo>
                  <a:pt x="160437" y="260872"/>
                </a:lnTo>
                <a:lnTo>
                  <a:pt x="198815" y="245723"/>
                </a:lnTo>
                <a:lnTo>
                  <a:pt x="230239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3"/>
                </a:lnTo>
                <a:lnTo>
                  <a:pt x="263000" y="112973"/>
                </a:lnTo>
                <a:lnTo>
                  <a:pt x="250911" y="74154"/>
                </a:lnTo>
                <a:lnTo>
                  <a:pt x="227500" y="41479"/>
                </a:lnTo>
                <a:lnTo>
                  <a:pt x="194329" y="17001"/>
                </a:lnTo>
                <a:lnTo>
                  <a:pt x="152959" y="2774"/>
                </a:lnTo>
                <a:lnTo>
                  <a:pt x="121595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0702445" y="4430453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5" y="0"/>
                </a:moveTo>
                <a:lnTo>
                  <a:pt x="80230" y="10178"/>
                </a:lnTo>
                <a:lnTo>
                  <a:pt x="45110" y="32308"/>
                </a:lnTo>
                <a:lnTo>
                  <a:pt x="18710" y="63918"/>
                </a:lnTo>
                <a:lnTo>
                  <a:pt x="3164" y="102871"/>
                </a:lnTo>
                <a:lnTo>
                  <a:pt x="0" y="131749"/>
                </a:lnTo>
                <a:lnTo>
                  <a:pt x="240" y="139775"/>
                </a:lnTo>
                <a:lnTo>
                  <a:pt x="8977" y="179270"/>
                </a:lnTo>
                <a:lnTo>
                  <a:pt x="29300" y="213332"/>
                </a:lnTo>
                <a:lnTo>
                  <a:pt x="59877" y="239984"/>
                </a:lnTo>
                <a:lnTo>
                  <a:pt x="99379" y="257249"/>
                </a:lnTo>
                <a:lnTo>
                  <a:pt x="146474" y="263147"/>
                </a:lnTo>
                <a:lnTo>
                  <a:pt x="160435" y="260873"/>
                </a:lnTo>
                <a:lnTo>
                  <a:pt x="198814" y="245723"/>
                </a:lnTo>
                <a:lnTo>
                  <a:pt x="230237" y="219602"/>
                </a:lnTo>
                <a:lnTo>
                  <a:pt x="252522" y="184456"/>
                </a:lnTo>
                <a:lnTo>
                  <a:pt x="263483" y="142234"/>
                </a:lnTo>
                <a:lnTo>
                  <a:pt x="264243" y="126924"/>
                </a:lnTo>
                <a:lnTo>
                  <a:pt x="262999" y="112974"/>
                </a:lnTo>
                <a:lnTo>
                  <a:pt x="250910" y="74155"/>
                </a:lnTo>
                <a:lnTo>
                  <a:pt x="227500" y="41479"/>
                </a:lnTo>
                <a:lnTo>
                  <a:pt x="194329" y="17001"/>
                </a:lnTo>
                <a:lnTo>
                  <a:pt x="152959" y="2774"/>
                </a:lnTo>
                <a:lnTo>
                  <a:pt x="121595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0702445" y="3122527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09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4"/>
                </a:lnTo>
                <a:lnTo>
                  <a:pt x="8977" y="179270"/>
                </a:lnTo>
                <a:lnTo>
                  <a:pt x="29300" y="213332"/>
                </a:lnTo>
                <a:lnTo>
                  <a:pt x="59877" y="239985"/>
                </a:lnTo>
                <a:lnTo>
                  <a:pt x="99379" y="257249"/>
                </a:lnTo>
                <a:lnTo>
                  <a:pt x="146474" y="263147"/>
                </a:lnTo>
                <a:lnTo>
                  <a:pt x="160435" y="260873"/>
                </a:lnTo>
                <a:lnTo>
                  <a:pt x="198814" y="245723"/>
                </a:lnTo>
                <a:lnTo>
                  <a:pt x="230237" y="219602"/>
                </a:lnTo>
                <a:lnTo>
                  <a:pt x="252522" y="184456"/>
                </a:lnTo>
                <a:lnTo>
                  <a:pt x="263483" y="142234"/>
                </a:lnTo>
                <a:lnTo>
                  <a:pt x="264243" y="126924"/>
                </a:lnTo>
                <a:lnTo>
                  <a:pt x="262999" y="112975"/>
                </a:lnTo>
                <a:lnTo>
                  <a:pt x="250911" y="74156"/>
                </a:lnTo>
                <a:lnTo>
                  <a:pt x="227501" y="41480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6689758" y="3565390"/>
            <a:ext cx="811530" cy="0"/>
          </a:xfrm>
          <a:custGeom>
            <a:avLst/>
            <a:gdLst/>
            <a:ahLst/>
            <a:cxnLst/>
            <a:rect l="l" t="t" r="r" b="b"/>
            <a:pathLst>
              <a:path w="811529">
                <a:moveTo>
                  <a:pt x="0" y="0"/>
                </a:moveTo>
                <a:lnTo>
                  <a:pt x="810989" y="1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6690558" y="4381178"/>
            <a:ext cx="811530" cy="0"/>
          </a:xfrm>
          <a:custGeom>
            <a:avLst/>
            <a:gdLst/>
            <a:ahLst/>
            <a:cxnLst/>
            <a:rect l="l" t="t" r="r" b="b"/>
            <a:pathLst>
              <a:path w="811529">
                <a:moveTo>
                  <a:pt x="0" y="0"/>
                </a:moveTo>
                <a:lnTo>
                  <a:pt x="810989" y="1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7493581" y="3563530"/>
            <a:ext cx="0" cy="805815"/>
          </a:xfrm>
          <a:custGeom>
            <a:avLst/>
            <a:gdLst/>
            <a:ahLst/>
            <a:cxnLst/>
            <a:rect l="l" t="t" r="r" b="b"/>
            <a:pathLst>
              <a:path h="805814">
                <a:moveTo>
                  <a:pt x="0" y="805790"/>
                </a:moveTo>
                <a:lnTo>
                  <a:pt x="1" y="0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6680993" y="3563530"/>
            <a:ext cx="0" cy="805815"/>
          </a:xfrm>
          <a:custGeom>
            <a:avLst/>
            <a:gdLst/>
            <a:ahLst/>
            <a:cxnLst/>
            <a:rect l="l" t="t" r="r" b="b"/>
            <a:pathLst>
              <a:path h="805814">
                <a:moveTo>
                  <a:pt x="0" y="805790"/>
                </a:moveTo>
                <a:lnTo>
                  <a:pt x="1" y="0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7552950" y="2623804"/>
            <a:ext cx="1353185" cy="899160"/>
          </a:xfrm>
          <a:custGeom>
            <a:avLst/>
            <a:gdLst/>
            <a:ahLst/>
            <a:cxnLst/>
            <a:rect l="l" t="t" r="r" b="b"/>
            <a:pathLst>
              <a:path w="1353184" h="899160">
                <a:moveTo>
                  <a:pt x="0" y="898566"/>
                </a:moveTo>
                <a:lnTo>
                  <a:pt x="1352633" y="0"/>
                </a:lnTo>
              </a:path>
            </a:pathLst>
          </a:custGeom>
          <a:ln w="1905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7573769" y="4413970"/>
            <a:ext cx="1358900" cy="756285"/>
          </a:xfrm>
          <a:custGeom>
            <a:avLst/>
            <a:gdLst/>
            <a:ahLst/>
            <a:cxnLst/>
            <a:rect l="l" t="t" r="r" b="b"/>
            <a:pathLst>
              <a:path w="1358900" h="756285">
                <a:moveTo>
                  <a:pt x="0" y="0"/>
                </a:moveTo>
                <a:lnTo>
                  <a:pt x="1358818" y="755913"/>
                </a:lnTo>
              </a:path>
            </a:pathLst>
          </a:custGeom>
          <a:ln w="1905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20149" y="4907302"/>
            <a:ext cx="7836905" cy="44822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 txBox="1"/>
          <p:nvPr/>
        </p:nvSpPr>
        <p:spPr>
          <a:xfrm>
            <a:off x="8824972" y="1088378"/>
            <a:ext cx="2929255" cy="20948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299"/>
              </a:lnSpc>
            </a:pP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ar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6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pa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 u</a:t>
            </a: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ng </a:t>
            </a:r>
            <a:r>
              <a:rPr sz="2400" b="1" spc="-15" dirty="0">
                <a:latin typeface="Calibri"/>
                <a:cs typeface="Calibri"/>
              </a:rPr>
              <a:t>bili</a:t>
            </a:r>
            <a:r>
              <a:rPr sz="2400" b="1" spc="-5" dirty="0">
                <a:latin typeface="Calibri"/>
                <a:cs typeface="Calibri"/>
              </a:rPr>
              <a:t>n</a:t>
            </a:r>
            <a:r>
              <a:rPr sz="2400" b="1" spc="5" dirty="0">
                <a:latin typeface="Calibri"/>
                <a:cs typeface="Calibri"/>
              </a:rPr>
              <a:t>e</a:t>
            </a:r>
            <a:r>
              <a:rPr sz="2400" b="1" spc="-15" dirty="0">
                <a:latin typeface="Calibri"/>
                <a:cs typeface="Calibri"/>
              </a:rPr>
              <a:t>a</a:t>
            </a:r>
            <a:r>
              <a:rPr sz="2400" b="1" dirty="0">
                <a:latin typeface="Calibri"/>
                <a:cs typeface="Calibri"/>
              </a:rPr>
              <a:t>r</a:t>
            </a:r>
            <a:r>
              <a:rPr sz="2400" b="1" spc="-10" dirty="0">
                <a:latin typeface="Calibri"/>
                <a:cs typeface="Calibri"/>
              </a:rPr>
              <a:t> </a:t>
            </a:r>
            <a:r>
              <a:rPr sz="2400" b="1" spc="-15" dirty="0">
                <a:latin typeface="Calibri"/>
                <a:cs typeface="Calibri"/>
              </a:rPr>
              <a:t>i</a:t>
            </a:r>
            <a:r>
              <a:rPr sz="2400" b="1" spc="-40" dirty="0">
                <a:latin typeface="Calibri"/>
                <a:cs typeface="Calibri"/>
              </a:rPr>
              <a:t>nt</a:t>
            </a:r>
            <a:r>
              <a:rPr sz="2400" b="1" spc="5" dirty="0">
                <a:latin typeface="Calibri"/>
                <a:cs typeface="Calibri"/>
              </a:rPr>
              <a:t>e</a:t>
            </a:r>
            <a:r>
              <a:rPr sz="2400" b="1" spc="-15" dirty="0">
                <a:latin typeface="Calibri"/>
                <a:cs typeface="Calibri"/>
              </a:rPr>
              <a:t>rpol</a:t>
            </a:r>
            <a:r>
              <a:rPr sz="2400" b="1" spc="-35" dirty="0">
                <a:latin typeface="Calibri"/>
                <a:cs typeface="Calibri"/>
              </a:rPr>
              <a:t>a</a:t>
            </a:r>
            <a:r>
              <a:rPr sz="2400" b="1" spc="-5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ion</a:t>
            </a:r>
            <a:endParaRPr sz="2400">
              <a:latin typeface="Calibri"/>
              <a:cs typeface="Calibri"/>
            </a:endParaRPr>
          </a:p>
          <a:p>
            <a:pPr marL="222250">
              <a:lnSpc>
                <a:spcPts val="3770"/>
              </a:lnSpc>
              <a:spcBef>
                <a:spcPts val="1600"/>
              </a:spcBef>
              <a:tabLst>
                <a:tab pos="2045970" algn="l"/>
              </a:tabLst>
            </a:pPr>
            <a:r>
              <a:rPr sz="4800" spc="-7" baseline="13020" dirty="0">
                <a:latin typeface="Calibri"/>
                <a:cs typeface="Calibri"/>
              </a:rPr>
              <a:t>f</a:t>
            </a:r>
            <a:r>
              <a:rPr sz="2100" spc="15" dirty="0">
                <a:latin typeface="Calibri"/>
                <a:cs typeface="Calibri"/>
              </a:rPr>
              <a:t>6</a:t>
            </a:r>
            <a:r>
              <a:rPr sz="2100" spc="5" dirty="0">
                <a:latin typeface="Calibri"/>
                <a:cs typeface="Calibri"/>
              </a:rPr>
              <a:t>,5</a:t>
            </a:r>
            <a:r>
              <a:rPr sz="2100" dirty="0">
                <a:latin typeface="Calibri"/>
                <a:cs typeface="Calibri"/>
              </a:rPr>
              <a:t>	</a:t>
            </a:r>
            <a:r>
              <a:rPr sz="4800" spc="-7" baseline="13888" dirty="0">
                <a:latin typeface="Calibri"/>
                <a:cs typeface="Calibri"/>
              </a:rPr>
              <a:t>f</a:t>
            </a:r>
            <a:r>
              <a:rPr sz="3150" spc="22" baseline="1322" dirty="0">
                <a:latin typeface="Calibri"/>
                <a:cs typeface="Calibri"/>
              </a:rPr>
              <a:t>7</a:t>
            </a:r>
            <a:r>
              <a:rPr sz="3150" spc="7" baseline="1322" dirty="0">
                <a:latin typeface="Calibri"/>
                <a:cs typeface="Calibri"/>
              </a:rPr>
              <a:t>,5</a:t>
            </a:r>
            <a:endParaRPr sz="3150" baseline="1322">
              <a:latin typeface="Calibri"/>
              <a:cs typeface="Calibri"/>
            </a:endParaRPr>
          </a:p>
        </p:txBody>
      </p:sp>
      <p:sp>
        <p:nvSpPr>
          <p:cNvPr id="70" name="object 70"/>
          <p:cNvSpPr txBox="1"/>
          <p:nvPr/>
        </p:nvSpPr>
        <p:spPr>
          <a:xfrm>
            <a:off x="8085768" y="5308462"/>
            <a:ext cx="4003675" cy="14725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40" dirty="0">
                <a:latin typeface="Calibri"/>
                <a:cs typeface="Calibri"/>
              </a:rPr>
              <a:t>F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5" dirty="0">
                <a:latin typeface="Calibri"/>
                <a:cs typeface="Calibri"/>
              </a:rPr>
              <a:t>f</a:t>
            </a:r>
            <a:r>
              <a:rPr sz="2400" spc="-30" baseline="-19097" dirty="0">
                <a:latin typeface="Calibri"/>
                <a:cs typeface="Calibri"/>
              </a:rPr>
              <a:t>x</a:t>
            </a:r>
            <a:r>
              <a:rPr sz="2400" spc="-15" baseline="-19097" dirty="0">
                <a:latin typeface="Calibri"/>
                <a:cs typeface="Calibri"/>
              </a:rPr>
              <a:t>y</a:t>
            </a:r>
            <a:r>
              <a:rPr sz="2400" spc="262" baseline="-19097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oi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(x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)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 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lls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  <a:p>
            <a:pPr marL="1267460">
              <a:lnSpc>
                <a:spcPct val="100000"/>
              </a:lnSpc>
              <a:spcBef>
                <a:spcPts val="830"/>
              </a:spcBef>
            </a:pP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N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o</a:t>
            </a:r>
            <a:r>
              <a:rPr sz="2000" spc="-35" dirty="0">
                <a:solidFill>
                  <a:srgbClr val="FFCB05"/>
                </a:solidFill>
                <a:latin typeface="Calibri"/>
                <a:cs typeface="Calibri"/>
              </a:rPr>
              <a:t>v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em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b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er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6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,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2019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71" name="object 71"/>
          <p:cNvSpPr txBox="1"/>
          <p:nvPr/>
        </p:nvSpPr>
        <p:spPr>
          <a:xfrm>
            <a:off x="822642" y="5438671"/>
            <a:ext cx="13843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b="1" dirty="0">
                <a:solidFill>
                  <a:srgbClr val="00FF00"/>
                </a:solidFill>
                <a:latin typeface="Calibri"/>
                <a:cs typeface="Calibri"/>
              </a:rPr>
              <a:t>f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72" name="object 72"/>
          <p:cNvSpPr txBox="1"/>
          <p:nvPr/>
        </p:nvSpPr>
        <p:spPr>
          <a:xfrm>
            <a:off x="1686242" y="5438671"/>
            <a:ext cx="501015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libri"/>
                <a:cs typeface="Calibri"/>
              </a:rPr>
              <a:t>=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(f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73" name="object 73"/>
          <p:cNvSpPr txBox="1"/>
          <p:nvPr/>
        </p:nvSpPr>
        <p:spPr>
          <a:xfrm>
            <a:off x="2514917" y="5438671"/>
            <a:ext cx="219329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15" dirty="0">
                <a:latin typeface="Calibri"/>
                <a:cs typeface="Calibri"/>
              </a:rPr>
              <a:t>5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0.2</a:t>
            </a:r>
            <a:r>
              <a:rPr sz="2800" dirty="0">
                <a:latin typeface="Calibri"/>
                <a:cs typeface="Calibri"/>
              </a:rPr>
              <a:t>)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+ (f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74" name="object 74"/>
          <p:cNvSpPr txBox="1"/>
          <p:nvPr/>
        </p:nvSpPr>
        <p:spPr>
          <a:xfrm>
            <a:off x="5035867" y="5438671"/>
            <a:ext cx="163703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15" dirty="0">
                <a:latin typeface="Calibri"/>
                <a:cs typeface="Calibri"/>
              </a:rPr>
              <a:t>5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20" dirty="0">
                <a:latin typeface="Calibri"/>
                <a:cs typeface="Calibri"/>
              </a:rPr>
              <a:t>2</a:t>
            </a:r>
            <a:r>
              <a:rPr sz="2800" dirty="0">
                <a:latin typeface="Calibri"/>
                <a:cs typeface="Calibri"/>
              </a:rPr>
              <a:t>)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75" name="object 75"/>
          <p:cNvSpPr txBox="1"/>
          <p:nvPr/>
        </p:nvSpPr>
        <p:spPr>
          <a:xfrm>
            <a:off x="935354" y="5615773"/>
            <a:ext cx="695325" cy="2628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50" b="1" dirty="0">
                <a:solidFill>
                  <a:srgbClr val="00FF00"/>
                </a:solidFill>
                <a:latin typeface="Calibri"/>
                <a:cs typeface="Calibri"/>
              </a:rPr>
              <a:t>6.5</a:t>
            </a:r>
            <a:r>
              <a:rPr sz="1850" b="1" spc="-10" dirty="0">
                <a:solidFill>
                  <a:srgbClr val="00FF00"/>
                </a:solidFill>
                <a:latin typeface="Calibri"/>
                <a:cs typeface="Calibri"/>
              </a:rPr>
              <a:t>,</a:t>
            </a:r>
            <a:r>
              <a:rPr sz="1850" b="1" dirty="0">
                <a:solidFill>
                  <a:srgbClr val="00FF00"/>
                </a:solidFill>
                <a:latin typeface="Calibri"/>
                <a:cs typeface="Calibri"/>
              </a:rPr>
              <a:t>5.8</a:t>
            </a:r>
            <a:endParaRPr sz="1850">
              <a:latin typeface="Calibri"/>
              <a:cs typeface="Calibri"/>
            </a:endParaRPr>
          </a:p>
        </p:txBody>
      </p:sp>
      <p:sp>
        <p:nvSpPr>
          <p:cNvPr id="76" name="object 76"/>
          <p:cNvSpPr txBox="1"/>
          <p:nvPr/>
        </p:nvSpPr>
        <p:spPr>
          <a:xfrm>
            <a:off x="2160904" y="5615773"/>
            <a:ext cx="325120" cy="2628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50" dirty="0">
                <a:latin typeface="Calibri"/>
                <a:cs typeface="Calibri"/>
              </a:rPr>
              <a:t>6</a:t>
            </a:r>
            <a:r>
              <a:rPr sz="1850" spc="-5" dirty="0">
                <a:latin typeface="Calibri"/>
                <a:cs typeface="Calibri"/>
              </a:rPr>
              <a:t>,</a:t>
            </a:r>
            <a:r>
              <a:rPr sz="1850" dirty="0">
                <a:latin typeface="Calibri"/>
                <a:cs typeface="Calibri"/>
              </a:rPr>
              <a:t>5</a:t>
            </a:r>
            <a:endParaRPr sz="1850">
              <a:latin typeface="Calibri"/>
              <a:cs typeface="Calibri"/>
            </a:endParaRPr>
          </a:p>
        </p:txBody>
      </p:sp>
      <p:sp>
        <p:nvSpPr>
          <p:cNvPr id="77" name="object 77"/>
          <p:cNvSpPr txBox="1"/>
          <p:nvPr/>
        </p:nvSpPr>
        <p:spPr>
          <a:xfrm>
            <a:off x="4681854" y="5615773"/>
            <a:ext cx="325120" cy="2628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50" dirty="0">
                <a:latin typeface="Calibri"/>
                <a:cs typeface="Calibri"/>
              </a:rPr>
              <a:t>7</a:t>
            </a:r>
            <a:r>
              <a:rPr sz="1850" spc="-5" dirty="0">
                <a:latin typeface="Calibri"/>
                <a:cs typeface="Calibri"/>
              </a:rPr>
              <a:t>,</a:t>
            </a:r>
            <a:r>
              <a:rPr sz="1850" dirty="0">
                <a:latin typeface="Calibri"/>
                <a:cs typeface="Calibri"/>
              </a:rPr>
              <a:t>5</a:t>
            </a:r>
            <a:endParaRPr sz="1850">
              <a:latin typeface="Calibri"/>
              <a:cs typeface="Calibri"/>
            </a:endParaRPr>
          </a:p>
        </p:txBody>
      </p:sp>
      <p:sp>
        <p:nvSpPr>
          <p:cNvPr id="78" name="object 78"/>
          <p:cNvSpPr txBox="1"/>
          <p:nvPr/>
        </p:nvSpPr>
        <p:spPr>
          <a:xfrm>
            <a:off x="1713229" y="5861983"/>
            <a:ext cx="4987290" cy="4400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libri"/>
                <a:cs typeface="Calibri"/>
              </a:rPr>
              <a:t>+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(</a:t>
            </a:r>
            <a:r>
              <a:rPr sz="2800" spc="-5" dirty="0">
                <a:latin typeface="Calibri"/>
                <a:cs typeface="Calibri"/>
              </a:rPr>
              <a:t>f</a:t>
            </a:r>
            <a:r>
              <a:rPr sz="2775" baseline="-19519" dirty="0">
                <a:latin typeface="Calibri"/>
                <a:cs typeface="Calibri"/>
              </a:rPr>
              <a:t>6</a:t>
            </a:r>
            <a:r>
              <a:rPr sz="2775" spc="-7" baseline="-19519" dirty="0">
                <a:latin typeface="Calibri"/>
                <a:cs typeface="Calibri"/>
              </a:rPr>
              <a:t>,</a:t>
            </a:r>
            <a:r>
              <a:rPr sz="2775" baseline="-19519" dirty="0">
                <a:latin typeface="Calibri"/>
                <a:cs typeface="Calibri"/>
              </a:rPr>
              <a:t>6</a:t>
            </a:r>
            <a:r>
              <a:rPr sz="2775" spc="15" baseline="-19519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15" dirty="0">
                <a:latin typeface="Calibri"/>
                <a:cs typeface="Calibri"/>
              </a:rPr>
              <a:t>5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5" dirty="0">
                <a:latin typeface="Calibri"/>
                <a:cs typeface="Calibri"/>
              </a:rPr>
              <a:t> 0.8</a:t>
            </a:r>
            <a:r>
              <a:rPr sz="2800" dirty="0">
                <a:latin typeface="Calibri"/>
                <a:cs typeface="Calibri"/>
              </a:rPr>
              <a:t>)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+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(</a:t>
            </a:r>
            <a:r>
              <a:rPr sz="2800" spc="-5" dirty="0">
                <a:latin typeface="Calibri"/>
                <a:cs typeface="Calibri"/>
              </a:rPr>
              <a:t>f</a:t>
            </a:r>
            <a:r>
              <a:rPr sz="2775" baseline="-19519" dirty="0">
                <a:latin typeface="Calibri"/>
                <a:cs typeface="Calibri"/>
              </a:rPr>
              <a:t>7</a:t>
            </a:r>
            <a:r>
              <a:rPr sz="2775" spc="-7" baseline="-19519" dirty="0">
                <a:latin typeface="Calibri"/>
                <a:cs typeface="Calibri"/>
              </a:rPr>
              <a:t>,</a:t>
            </a:r>
            <a:r>
              <a:rPr sz="2775" baseline="-19519" dirty="0">
                <a:latin typeface="Calibri"/>
                <a:cs typeface="Calibri"/>
              </a:rPr>
              <a:t>6</a:t>
            </a:r>
            <a:r>
              <a:rPr sz="2775" spc="15" baseline="-19519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15" dirty="0">
                <a:latin typeface="Calibri"/>
                <a:cs typeface="Calibri"/>
              </a:rPr>
              <a:t>5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5" dirty="0">
                <a:latin typeface="Calibri"/>
                <a:cs typeface="Calibri"/>
              </a:rPr>
              <a:t> 0.8)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79" name="object 7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0" name="object 8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83</a:t>
            </a:fld>
            <a:endParaRPr spc="-15" dirty="0"/>
          </a:p>
        </p:txBody>
      </p:sp>
      <p:sp>
        <p:nvSpPr>
          <p:cNvPr id="67" name="object 67"/>
          <p:cNvSpPr txBox="1"/>
          <p:nvPr/>
        </p:nvSpPr>
        <p:spPr>
          <a:xfrm>
            <a:off x="9035003" y="4650150"/>
            <a:ext cx="493395" cy="4997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770"/>
              </a:lnSpc>
            </a:pPr>
            <a:r>
              <a:rPr sz="4800" spc="-7" baseline="13020" dirty="0">
                <a:latin typeface="Calibri"/>
                <a:cs typeface="Calibri"/>
              </a:rPr>
              <a:t>f</a:t>
            </a:r>
            <a:r>
              <a:rPr sz="2100" spc="15" dirty="0">
                <a:latin typeface="Calibri"/>
                <a:cs typeface="Calibri"/>
              </a:rPr>
              <a:t>6</a:t>
            </a:r>
            <a:r>
              <a:rPr sz="2100" spc="5" dirty="0">
                <a:latin typeface="Calibri"/>
                <a:cs typeface="Calibri"/>
              </a:rPr>
              <a:t>,6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68" name="object 68"/>
          <p:cNvSpPr txBox="1"/>
          <p:nvPr/>
        </p:nvSpPr>
        <p:spPr>
          <a:xfrm>
            <a:off x="10858464" y="4659229"/>
            <a:ext cx="494030" cy="4997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770"/>
              </a:lnSpc>
            </a:pPr>
            <a:r>
              <a:rPr sz="4800" spc="-7" baseline="1302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7,6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69" name="object 69"/>
          <p:cNvSpPr txBox="1"/>
          <p:nvPr/>
        </p:nvSpPr>
        <p:spPr>
          <a:xfrm>
            <a:off x="10180773" y="3715985"/>
            <a:ext cx="922655" cy="4997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770"/>
              </a:lnSpc>
            </a:pPr>
            <a:r>
              <a:rPr sz="4800" b="1" baseline="13020" dirty="0">
                <a:solidFill>
                  <a:srgbClr val="00FF00"/>
                </a:solidFill>
                <a:latin typeface="Calibri"/>
                <a:cs typeface="Calibri"/>
              </a:rPr>
              <a:t>f</a:t>
            </a:r>
            <a:r>
              <a:rPr sz="2100" b="1" spc="10" dirty="0">
                <a:solidFill>
                  <a:srgbClr val="00FF00"/>
                </a:solidFill>
                <a:latin typeface="Calibri"/>
                <a:cs typeface="Calibri"/>
              </a:rPr>
              <a:t>6.5</a:t>
            </a:r>
            <a:r>
              <a:rPr sz="2100" b="1" dirty="0">
                <a:solidFill>
                  <a:srgbClr val="00FF00"/>
                </a:solidFill>
                <a:latin typeface="Calibri"/>
                <a:cs typeface="Calibri"/>
              </a:rPr>
              <a:t>,</a:t>
            </a:r>
            <a:r>
              <a:rPr sz="2100" b="1" spc="10" dirty="0">
                <a:solidFill>
                  <a:srgbClr val="00FF00"/>
                </a:solidFill>
                <a:latin typeface="Calibri"/>
                <a:cs typeface="Calibri"/>
              </a:rPr>
              <a:t>5.8</a:t>
            </a:r>
            <a:endParaRPr sz="21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C</a:t>
            </a:r>
            <a:r>
              <a:rPr spc="-100" dirty="0"/>
              <a:t>r</a:t>
            </a:r>
            <a:r>
              <a:rPr dirty="0"/>
              <a:t>o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80" dirty="0"/>
              <a:t>F</a:t>
            </a:r>
            <a:r>
              <a:rPr spc="-25" dirty="0"/>
              <a:t>e</a:t>
            </a:r>
            <a:r>
              <a:rPr spc="-55" dirty="0"/>
              <a:t>a</a:t>
            </a:r>
            <a:r>
              <a:rPr spc="-25" dirty="0"/>
              <a:t>tu</a:t>
            </a:r>
            <a:r>
              <a:rPr spc="-80" dirty="0"/>
              <a:t>r</a:t>
            </a:r>
            <a:r>
              <a:rPr spc="-25" dirty="0"/>
              <a:t>e</a:t>
            </a:r>
            <a:r>
              <a:rPr spc="-15" dirty="0"/>
              <a:t>s:</a:t>
            </a:r>
            <a:r>
              <a:rPr dirty="0"/>
              <a:t> </a:t>
            </a:r>
            <a:r>
              <a:rPr spc="-90" dirty="0"/>
              <a:t>R</a:t>
            </a:r>
            <a:r>
              <a:rPr dirty="0"/>
              <a:t>oI</a:t>
            </a:r>
            <a:r>
              <a:rPr spc="-10" dirty="0"/>
              <a:t> </a:t>
            </a:r>
            <a:r>
              <a:rPr u="heavy" spc="-5" dirty="0"/>
              <a:t>A</a:t>
            </a:r>
            <a:r>
              <a:rPr u="heavy" dirty="0"/>
              <a:t>l</a:t>
            </a:r>
            <a:r>
              <a:rPr u="heavy" spc="-10" dirty="0"/>
              <a:t>i</a:t>
            </a:r>
            <a:r>
              <a:rPr u="heavy" spc="-25" dirty="0"/>
              <a:t>gn</a:t>
            </a:r>
          </a:p>
        </p:txBody>
      </p:sp>
      <p:sp>
        <p:nvSpPr>
          <p:cNvPr id="3" name="object 3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646481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0" y="1801130"/>
                </a:lnTo>
                <a:lnTo>
                  <a:pt x="825922" y="1594651"/>
                </a:lnTo>
                <a:lnTo>
                  <a:pt x="825922" y="206480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646482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825922" y="206480"/>
                </a:lnTo>
                <a:lnTo>
                  <a:pt x="825922" y="1594651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759404" y="3337638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631409" y="1961147"/>
            <a:ext cx="3314700" cy="2841625"/>
          </a:xfrm>
          <a:custGeom>
            <a:avLst/>
            <a:gdLst/>
            <a:ahLst/>
            <a:cxnLst/>
            <a:rect l="l" t="t" r="r" b="b"/>
            <a:pathLst>
              <a:path w="3314700" h="2841625">
                <a:moveTo>
                  <a:pt x="0" y="0"/>
                </a:moveTo>
                <a:lnTo>
                  <a:pt x="3314405" y="0"/>
                </a:lnTo>
                <a:lnTo>
                  <a:pt x="3314405" y="2841327"/>
                </a:lnTo>
                <a:lnTo>
                  <a:pt x="0" y="2841327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945814" y="1961148"/>
            <a:ext cx="0" cy="2841625"/>
          </a:xfrm>
          <a:custGeom>
            <a:avLst/>
            <a:gdLst/>
            <a:ahLst/>
            <a:cxnLst/>
            <a:rect l="l" t="t" r="r" b="b"/>
            <a:pathLst>
              <a:path h="2841625">
                <a:moveTo>
                  <a:pt x="0" y="0"/>
                </a:moveTo>
                <a:lnTo>
                  <a:pt x="0" y="2841327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038553" y="1954250"/>
            <a:ext cx="0" cy="2827020"/>
          </a:xfrm>
          <a:custGeom>
            <a:avLst/>
            <a:gdLst/>
            <a:ahLst/>
            <a:cxnLst/>
            <a:rect l="l" t="t" r="r" b="b"/>
            <a:pathLst>
              <a:path h="2827020">
                <a:moveTo>
                  <a:pt x="0" y="0"/>
                </a:moveTo>
                <a:lnTo>
                  <a:pt x="1" y="2826864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631425" y="4396276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45394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860239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266534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672827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079122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748541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631425" y="3989982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631425" y="3583688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631425" y="317739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631425" y="2771099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631425" y="236480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372208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821629" y="1053959"/>
            <a:ext cx="4729480" cy="901065"/>
          </a:xfrm>
          <a:custGeom>
            <a:avLst/>
            <a:gdLst/>
            <a:ahLst/>
            <a:cxnLst/>
            <a:rect l="l" t="t" r="r" b="b"/>
            <a:pathLst>
              <a:path w="4729480" h="901064">
                <a:moveTo>
                  <a:pt x="2363496" y="0"/>
                </a:moveTo>
                <a:lnTo>
                  <a:pt x="2253077" y="1291"/>
                </a:lnTo>
                <a:lnTo>
                  <a:pt x="2142882" y="5105"/>
                </a:lnTo>
                <a:lnTo>
                  <a:pt x="2033125" y="11358"/>
                </a:lnTo>
                <a:lnTo>
                  <a:pt x="1924018" y="19970"/>
                </a:lnTo>
                <a:lnTo>
                  <a:pt x="1815774" y="30861"/>
                </a:lnTo>
                <a:lnTo>
                  <a:pt x="1708611" y="43947"/>
                </a:lnTo>
                <a:lnTo>
                  <a:pt x="1602738" y="59147"/>
                </a:lnTo>
                <a:lnTo>
                  <a:pt x="1498372" y="76382"/>
                </a:lnTo>
                <a:lnTo>
                  <a:pt x="1395724" y="95572"/>
                </a:lnTo>
                <a:lnTo>
                  <a:pt x="1295010" y="116634"/>
                </a:lnTo>
                <a:lnTo>
                  <a:pt x="1196440" y="139490"/>
                </a:lnTo>
                <a:lnTo>
                  <a:pt x="1100230" y="164057"/>
                </a:lnTo>
                <a:lnTo>
                  <a:pt x="1006591" y="190258"/>
                </a:lnTo>
                <a:lnTo>
                  <a:pt x="915737" y="218013"/>
                </a:lnTo>
                <a:lnTo>
                  <a:pt x="827879" y="247241"/>
                </a:lnTo>
                <a:lnTo>
                  <a:pt x="743230" y="277867"/>
                </a:lnTo>
                <a:lnTo>
                  <a:pt x="662002" y="309810"/>
                </a:lnTo>
                <a:lnTo>
                  <a:pt x="584407" y="342996"/>
                </a:lnTo>
                <a:lnTo>
                  <a:pt x="510651" y="377348"/>
                </a:lnTo>
                <a:lnTo>
                  <a:pt x="440950" y="412793"/>
                </a:lnTo>
                <a:lnTo>
                  <a:pt x="375509" y="449261"/>
                </a:lnTo>
                <a:lnTo>
                  <a:pt x="314539" y="486683"/>
                </a:lnTo>
                <a:lnTo>
                  <a:pt x="258250" y="524993"/>
                </a:lnTo>
                <a:lnTo>
                  <a:pt x="206851" y="564136"/>
                </a:lnTo>
                <a:lnTo>
                  <a:pt x="160555" y="604058"/>
                </a:lnTo>
                <a:lnTo>
                  <a:pt x="119584" y="644716"/>
                </a:lnTo>
                <a:lnTo>
                  <a:pt x="84166" y="686075"/>
                </a:lnTo>
                <a:lnTo>
                  <a:pt x="54551" y="728099"/>
                </a:lnTo>
                <a:lnTo>
                  <a:pt x="31200" y="770314"/>
                </a:lnTo>
                <a:lnTo>
                  <a:pt x="14006" y="813447"/>
                </a:lnTo>
                <a:lnTo>
                  <a:pt x="3500" y="857031"/>
                </a:lnTo>
                <a:lnTo>
                  <a:pt x="0" y="899703"/>
                </a:lnTo>
                <a:lnTo>
                  <a:pt x="28550" y="900880"/>
                </a:lnTo>
                <a:lnTo>
                  <a:pt x="29406" y="880116"/>
                </a:lnTo>
                <a:lnTo>
                  <a:pt x="31861" y="860516"/>
                </a:lnTo>
                <a:lnTo>
                  <a:pt x="41502" y="821226"/>
                </a:lnTo>
                <a:lnTo>
                  <a:pt x="57362" y="781809"/>
                </a:lnTo>
                <a:lnTo>
                  <a:pt x="79538" y="741961"/>
                </a:lnTo>
                <a:lnTo>
                  <a:pt x="107496" y="702574"/>
                </a:lnTo>
                <a:lnTo>
                  <a:pt x="141267" y="663328"/>
                </a:lnTo>
                <a:lnTo>
                  <a:pt x="180667" y="624358"/>
                </a:lnTo>
                <a:lnTo>
                  <a:pt x="225499" y="585787"/>
                </a:lnTo>
                <a:lnTo>
                  <a:pt x="275553" y="547734"/>
                </a:lnTo>
                <a:lnTo>
                  <a:pt x="330610" y="510310"/>
                </a:lnTo>
                <a:lnTo>
                  <a:pt x="390451" y="473618"/>
                </a:lnTo>
                <a:lnTo>
                  <a:pt x="454855" y="437757"/>
                </a:lnTo>
                <a:lnTo>
                  <a:pt x="523601" y="402821"/>
                </a:lnTo>
                <a:lnTo>
                  <a:pt x="596468" y="368900"/>
                </a:lnTo>
                <a:lnTo>
                  <a:pt x="673237" y="336083"/>
                </a:lnTo>
                <a:lnTo>
                  <a:pt x="753686" y="304459"/>
                </a:lnTo>
                <a:lnTo>
                  <a:pt x="837599" y="274112"/>
                </a:lnTo>
                <a:lnTo>
                  <a:pt x="924755" y="245126"/>
                </a:lnTo>
                <a:lnTo>
                  <a:pt x="1014938" y="217586"/>
                </a:lnTo>
                <a:lnTo>
                  <a:pt x="1107928" y="191575"/>
                </a:lnTo>
                <a:lnTo>
                  <a:pt x="1203509" y="167176"/>
                </a:lnTo>
                <a:lnTo>
                  <a:pt x="1301462" y="144471"/>
                </a:lnTo>
                <a:lnTo>
                  <a:pt x="1401573" y="123543"/>
                </a:lnTo>
                <a:lnTo>
                  <a:pt x="1503622" y="104471"/>
                </a:lnTo>
                <a:lnTo>
                  <a:pt x="1607394" y="87341"/>
                </a:lnTo>
                <a:lnTo>
                  <a:pt x="1712671" y="72231"/>
                </a:lnTo>
                <a:lnTo>
                  <a:pt x="1819238" y="59225"/>
                </a:lnTo>
                <a:lnTo>
                  <a:pt x="1926877" y="48403"/>
                </a:lnTo>
                <a:lnTo>
                  <a:pt x="2035373" y="39844"/>
                </a:lnTo>
                <a:lnTo>
                  <a:pt x="2144506" y="33634"/>
                </a:lnTo>
                <a:lnTo>
                  <a:pt x="2254065" y="29850"/>
                </a:lnTo>
                <a:lnTo>
                  <a:pt x="2363830" y="28573"/>
                </a:lnTo>
                <a:lnTo>
                  <a:pt x="2979305" y="28573"/>
                </a:lnTo>
                <a:lnTo>
                  <a:pt x="2910865" y="22478"/>
                </a:lnTo>
                <a:lnTo>
                  <a:pt x="2802700" y="14542"/>
                </a:lnTo>
                <a:lnTo>
                  <a:pt x="2693671" y="8267"/>
                </a:lnTo>
                <a:lnTo>
                  <a:pt x="2583991" y="3712"/>
                </a:lnTo>
                <a:lnTo>
                  <a:pt x="2473876" y="937"/>
                </a:lnTo>
                <a:lnTo>
                  <a:pt x="2363496" y="0"/>
                </a:lnTo>
                <a:close/>
              </a:path>
              <a:path w="4729480" h="901064">
                <a:moveTo>
                  <a:pt x="2979305" y="28573"/>
                </a:moveTo>
                <a:lnTo>
                  <a:pt x="2363830" y="28573"/>
                </a:lnTo>
                <a:lnTo>
                  <a:pt x="2473633" y="29510"/>
                </a:lnTo>
                <a:lnTo>
                  <a:pt x="2583271" y="32278"/>
                </a:lnTo>
                <a:lnTo>
                  <a:pt x="2692485" y="36818"/>
                </a:lnTo>
                <a:lnTo>
                  <a:pt x="2801058" y="43070"/>
                </a:lnTo>
                <a:lnTo>
                  <a:pt x="2908774" y="50977"/>
                </a:lnTo>
                <a:lnTo>
                  <a:pt x="3015418" y="60478"/>
                </a:lnTo>
                <a:lnTo>
                  <a:pt x="3120772" y="71514"/>
                </a:lnTo>
                <a:lnTo>
                  <a:pt x="3224620" y="84028"/>
                </a:lnTo>
                <a:lnTo>
                  <a:pt x="3326747" y="97957"/>
                </a:lnTo>
                <a:lnTo>
                  <a:pt x="3426934" y="113244"/>
                </a:lnTo>
                <a:lnTo>
                  <a:pt x="3524968" y="129829"/>
                </a:lnTo>
                <a:lnTo>
                  <a:pt x="3620630" y="147651"/>
                </a:lnTo>
                <a:lnTo>
                  <a:pt x="3713704" y="166653"/>
                </a:lnTo>
                <a:lnTo>
                  <a:pt x="3803972" y="186772"/>
                </a:lnTo>
                <a:lnTo>
                  <a:pt x="3891217" y="207948"/>
                </a:lnTo>
                <a:lnTo>
                  <a:pt x="3975221" y="230122"/>
                </a:lnTo>
                <a:lnTo>
                  <a:pt x="4055766" y="253232"/>
                </a:lnTo>
                <a:lnTo>
                  <a:pt x="4132634" y="277218"/>
                </a:lnTo>
                <a:lnTo>
                  <a:pt x="4205603" y="302013"/>
                </a:lnTo>
                <a:lnTo>
                  <a:pt x="4274454" y="327558"/>
                </a:lnTo>
                <a:lnTo>
                  <a:pt x="4338966" y="353785"/>
                </a:lnTo>
                <a:lnTo>
                  <a:pt x="4398914" y="380629"/>
                </a:lnTo>
                <a:lnTo>
                  <a:pt x="4454072" y="408015"/>
                </a:lnTo>
                <a:lnTo>
                  <a:pt x="4504216" y="435871"/>
                </a:lnTo>
                <a:lnTo>
                  <a:pt x="4549112" y="464112"/>
                </a:lnTo>
                <a:lnTo>
                  <a:pt x="4588530" y="492645"/>
                </a:lnTo>
                <a:lnTo>
                  <a:pt x="4622242" y="521357"/>
                </a:lnTo>
                <a:lnTo>
                  <a:pt x="4650022" y="550117"/>
                </a:lnTo>
                <a:lnTo>
                  <a:pt x="4673070" y="583289"/>
                </a:lnTo>
                <a:lnTo>
                  <a:pt x="4647195" y="591118"/>
                </a:lnTo>
                <a:lnTo>
                  <a:pt x="4713051" y="660754"/>
                </a:lnTo>
                <a:lnTo>
                  <a:pt x="4727757" y="574968"/>
                </a:lnTo>
                <a:lnTo>
                  <a:pt x="4700563" y="574968"/>
                </a:lnTo>
                <a:lnTo>
                  <a:pt x="4695758" y="563481"/>
                </a:lnTo>
                <a:lnTo>
                  <a:pt x="4670541" y="530230"/>
                </a:lnTo>
                <a:lnTo>
                  <a:pt x="4640748" y="499586"/>
                </a:lnTo>
                <a:lnTo>
                  <a:pt x="4605271" y="469487"/>
                </a:lnTo>
                <a:lnTo>
                  <a:pt x="4564317" y="439919"/>
                </a:lnTo>
                <a:lnTo>
                  <a:pt x="4518085" y="410889"/>
                </a:lnTo>
                <a:lnTo>
                  <a:pt x="4466776" y="382419"/>
                </a:lnTo>
                <a:lnTo>
                  <a:pt x="4410588" y="354547"/>
                </a:lnTo>
                <a:lnTo>
                  <a:pt x="4349725" y="327313"/>
                </a:lnTo>
                <a:lnTo>
                  <a:pt x="4284393" y="300766"/>
                </a:lnTo>
                <a:lnTo>
                  <a:pt x="4214795" y="274957"/>
                </a:lnTo>
                <a:lnTo>
                  <a:pt x="4141143" y="249939"/>
                </a:lnTo>
                <a:lnTo>
                  <a:pt x="4063646" y="225766"/>
                </a:lnTo>
                <a:lnTo>
                  <a:pt x="3982512" y="202493"/>
                </a:lnTo>
                <a:lnTo>
                  <a:pt x="3897956" y="180179"/>
                </a:lnTo>
                <a:lnTo>
                  <a:pt x="3810187" y="158880"/>
                </a:lnTo>
                <a:lnTo>
                  <a:pt x="3719419" y="138654"/>
                </a:lnTo>
                <a:lnTo>
                  <a:pt x="3625863" y="119560"/>
                </a:lnTo>
                <a:lnTo>
                  <a:pt x="3529735" y="101654"/>
                </a:lnTo>
                <a:lnTo>
                  <a:pt x="3431245" y="84996"/>
                </a:lnTo>
                <a:lnTo>
                  <a:pt x="3330608" y="69644"/>
                </a:lnTo>
                <a:lnTo>
                  <a:pt x="3228037" y="55657"/>
                </a:lnTo>
                <a:lnTo>
                  <a:pt x="3123747" y="43094"/>
                </a:lnTo>
                <a:lnTo>
                  <a:pt x="3017953" y="32015"/>
                </a:lnTo>
                <a:lnTo>
                  <a:pt x="2979305" y="28573"/>
                </a:lnTo>
                <a:close/>
              </a:path>
              <a:path w="4729480" h="901064">
                <a:moveTo>
                  <a:pt x="4729245" y="566287"/>
                </a:moveTo>
                <a:lnTo>
                  <a:pt x="4700563" y="574968"/>
                </a:lnTo>
                <a:lnTo>
                  <a:pt x="4727757" y="574968"/>
                </a:lnTo>
                <a:lnTo>
                  <a:pt x="4729245" y="566287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000980" y="1294301"/>
            <a:ext cx="1823720" cy="622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1899"/>
              </a:lnSpc>
            </a:pPr>
            <a:r>
              <a:rPr sz="2100" spc="5" dirty="0">
                <a:latin typeface="Calibri"/>
                <a:cs typeface="Calibri"/>
              </a:rPr>
              <a:t>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oje</a:t>
            </a:r>
            <a:r>
              <a:rPr sz="2100" dirty="0">
                <a:latin typeface="Calibri"/>
                <a:cs typeface="Calibri"/>
              </a:rPr>
              <a:t>c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oposal o</a:t>
            </a:r>
            <a:r>
              <a:rPr sz="2100" spc="-5" dirty="0">
                <a:latin typeface="Calibri"/>
                <a:cs typeface="Calibri"/>
              </a:rPr>
              <a:t>n</a:t>
            </a:r>
            <a:r>
              <a:rPr sz="2100" spc="-2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o </a:t>
            </a:r>
            <a:r>
              <a:rPr sz="2100" spc="-5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spc="-10" dirty="0">
                <a:latin typeface="Calibri"/>
                <a:cs typeface="Calibri"/>
              </a:rPr>
              <a:t>a</a:t>
            </a:r>
            <a:r>
              <a:rPr sz="210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u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es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5739870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6441034" y="1087111"/>
            <a:ext cx="192849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5" dirty="0">
                <a:latin typeface="Calibri"/>
                <a:cs typeface="Calibri"/>
              </a:rPr>
              <a:t>No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“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a</a:t>
            </a:r>
            <a:r>
              <a:rPr sz="2400" dirty="0">
                <a:latin typeface="Calibri"/>
                <a:cs typeface="Calibri"/>
              </a:rPr>
              <a:t>pp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7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”</a:t>
            </a:r>
            <a:r>
              <a:rPr sz="2400" spc="-10" dirty="0"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6545060" y="2467417"/>
            <a:ext cx="0" cy="2047875"/>
          </a:xfrm>
          <a:custGeom>
            <a:avLst/>
            <a:gdLst/>
            <a:ahLst/>
            <a:cxnLst/>
            <a:rect l="l" t="t" r="r" b="b"/>
            <a:pathLst>
              <a:path h="2047875">
                <a:moveTo>
                  <a:pt x="0" y="0"/>
                </a:moveTo>
                <a:lnTo>
                  <a:pt x="1" y="2047467"/>
                </a:lnTo>
              </a:path>
            </a:pathLst>
          </a:custGeom>
          <a:ln w="28575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5772263" y="3491150"/>
            <a:ext cx="1545590" cy="0"/>
          </a:xfrm>
          <a:custGeom>
            <a:avLst/>
            <a:gdLst/>
            <a:ahLst/>
            <a:cxnLst/>
            <a:rect l="l" t="t" r="r" b="b"/>
            <a:pathLst>
              <a:path w="1545590">
                <a:moveTo>
                  <a:pt x="0" y="0"/>
                </a:moveTo>
                <a:lnTo>
                  <a:pt x="1545597" y="1"/>
                </a:lnTo>
              </a:path>
            </a:pathLst>
          </a:custGeom>
          <a:ln w="28575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 txBox="1"/>
          <p:nvPr/>
        </p:nvSpPr>
        <p:spPr>
          <a:xfrm>
            <a:off x="7726271" y="150260"/>
            <a:ext cx="423989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D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v</a:t>
            </a:r>
            <a:r>
              <a:rPr sz="2400" dirty="0">
                <a:latin typeface="Calibri"/>
                <a:cs typeface="Calibri"/>
              </a:rPr>
              <a:t>id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qual-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5" dirty="0">
                <a:latin typeface="Calibri"/>
                <a:cs typeface="Calibri"/>
              </a:rPr>
              <a:t>z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4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a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!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5928588" y="309495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92112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618815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6188153" y="3092638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6741177" y="309495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2"/>
                </a:lnTo>
                <a:lnTo>
                  <a:pt x="17262" y="126697"/>
                </a:lnTo>
                <a:lnTo>
                  <a:pt x="50505" y="150864"/>
                </a:lnTo>
                <a:lnTo>
                  <a:pt x="78809" y="156040"/>
                </a:lnTo>
                <a:lnTo>
                  <a:pt x="92831" y="154704"/>
                </a:lnTo>
                <a:lnTo>
                  <a:pt x="129032" y="137004"/>
                </a:lnTo>
                <a:lnTo>
                  <a:pt x="151813" y="102458"/>
                </a:lnTo>
                <a:lnTo>
                  <a:pt x="156589" y="72484"/>
                </a:lnTo>
                <a:lnTo>
                  <a:pt x="154540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6733711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4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700074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7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7000743" y="3092638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6" y="150864"/>
                </a:lnTo>
                <a:lnTo>
                  <a:pt x="78811" y="156040"/>
                </a:lnTo>
                <a:lnTo>
                  <a:pt x="92833" y="154704"/>
                </a:lnTo>
                <a:lnTo>
                  <a:pt x="129033" y="137003"/>
                </a:lnTo>
                <a:lnTo>
                  <a:pt x="151813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928588" y="4110689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92112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2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618815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2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6188153" y="410837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6741177" y="4110689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2"/>
                </a:lnTo>
                <a:lnTo>
                  <a:pt x="17262" y="126697"/>
                </a:lnTo>
                <a:lnTo>
                  <a:pt x="50505" y="150864"/>
                </a:lnTo>
                <a:lnTo>
                  <a:pt x="78809" y="156040"/>
                </a:lnTo>
                <a:lnTo>
                  <a:pt x="92831" y="154704"/>
                </a:lnTo>
                <a:lnTo>
                  <a:pt x="129032" y="137004"/>
                </a:lnTo>
                <a:lnTo>
                  <a:pt x="151813" y="102458"/>
                </a:lnTo>
                <a:lnTo>
                  <a:pt x="156589" y="72484"/>
                </a:lnTo>
                <a:lnTo>
                  <a:pt x="154540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6733711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3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700074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9"/>
                </a:lnTo>
                <a:lnTo>
                  <a:pt x="50507" y="150866"/>
                </a:lnTo>
                <a:lnTo>
                  <a:pt x="78813" y="156041"/>
                </a:lnTo>
                <a:lnTo>
                  <a:pt x="92834" y="154705"/>
                </a:lnTo>
                <a:lnTo>
                  <a:pt x="129034" y="137003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0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7000743" y="410837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6" y="150864"/>
                </a:lnTo>
                <a:lnTo>
                  <a:pt x="78811" y="156040"/>
                </a:lnTo>
                <a:lnTo>
                  <a:pt x="92833" y="154704"/>
                </a:lnTo>
                <a:lnTo>
                  <a:pt x="129033" y="137003"/>
                </a:lnTo>
                <a:lnTo>
                  <a:pt x="151813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 txBox="1"/>
          <p:nvPr/>
        </p:nvSpPr>
        <p:spPr>
          <a:xfrm>
            <a:off x="8824972" y="1088378"/>
            <a:ext cx="2929255" cy="143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299"/>
              </a:lnSpc>
            </a:pP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ar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6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pa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 u</a:t>
            </a: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ng </a:t>
            </a:r>
            <a:r>
              <a:rPr sz="2400" b="1" spc="-15" dirty="0">
                <a:latin typeface="Calibri"/>
                <a:cs typeface="Calibri"/>
              </a:rPr>
              <a:t>bili</a:t>
            </a:r>
            <a:r>
              <a:rPr sz="2400" b="1" spc="-5" dirty="0">
                <a:latin typeface="Calibri"/>
                <a:cs typeface="Calibri"/>
              </a:rPr>
              <a:t>n</a:t>
            </a:r>
            <a:r>
              <a:rPr sz="2400" b="1" spc="5" dirty="0">
                <a:latin typeface="Calibri"/>
                <a:cs typeface="Calibri"/>
              </a:rPr>
              <a:t>e</a:t>
            </a:r>
            <a:r>
              <a:rPr sz="2400" b="1" spc="-15" dirty="0">
                <a:latin typeface="Calibri"/>
                <a:cs typeface="Calibri"/>
              </a:rPr>
              <a:t>a</a:t>
            </a:r>
            <a:r>
              <a:rPr sz="2400" b="1" dirty="0">
                <a:latin typeface="Calibri"/>
                <a:cs typeface="Calibri"/>
              </a:rPr>
              <a:t>r</a:t>
            </a:r>
            <a:r>
              <a:rPr sz="2400" b="1" spc="-10" dirty="0">
                <a:latin typeface="Calibri"/>
                <a:cs typeface="Calibri"/>
              </a:rPr>
              <a:t> </a:t>
            </a:r>
            <a:r>
              <a:rPr sz="2400" b="1" spc="-15" dirty="0">
                <a:latin typeface="Calibri"/>
                <a:cs typeface="Calibri"/>
              </a:rPr>
              <a:t>i</a:t>
            </a:r>
            <a:r>
              <a:rPr sz="2400" b="1" spc="-40" dirty="0">
                <a:latin typeface="Calibri"/>
                <a:cs typeface="Calibri"/>
              </a:rPr>
              <a:t>nt</a:t>
            </a:r>
            <a:r>
              <a:rPr sz="2400" b="1" spc="5" dirty="0">
                <a:latin typeface="Calibri"/>
                <a:cs typeface="Calibri"/>
              </a:rPr>
              <a:t>e</a:t>
            </a:r>
            <a:r>
              <a:rPr sz="2400" b="1" spc="-15" dirty="0">
                <a:latin typeface="Calibri"/>
                <a:cs typeface="Calibri"/>
              </a:rPr>
              <a:t>rpol</a:t>
            </a:r>
            <a:r>
              <a:rPr sz="2400" b="1" spc="-35" dirty="0">
                <a:latin typeface="Calibri"/>
                <a:cs typeface="Calibri"/>
              </a:rPr>
              <a:t>a</a:t>
            </a:r>
            <a:r>
              <a:rPr sz="2400" b="1" spc="-5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ion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1" name="object 51"/>
          <p:cNvSpPr/>
          <p:nvPr/>
        </p:nvSpPr>
        <p:spPr>
          <a:xfrm>
            <a:off x="8952131" y="2607500"/>
            <a:ext cx="2564130" cy="2564130"/>
          </a:xfrm>
          <a:custGeom>
            <a:avLst/>
            <a:gdLst/>
            <a:ahLst/>
            <a:cxnLst/>
            <a:rect l="l" t="t" r="r" b="b"/>
            <a:pathLst>
              <a:path w="2564129" h="2564129">
                <a:moveTo>
                  <a:pt x="0" y="0"/>
                </a:moveTo>
                <a:lnTo>
                  <a:pt x="2564132" y="0"/>
                </a:lnTo>
                <a:lnTo>
                  <a:pt x="2564132" y="2564131"/>
                </a:lnTo>
                <a:lnTo>
                  <a:pt x="0" y="2564131"/>
                </a:lnTo>
                <a:lnTo>
                  <a:pt x="0" y="0"/>
                </a:lnTo>
                <a:close/>
              </a:path>
            </a:pathLst>
          </a:custGeom>
          <a:solidFill>
            <a:srgbClr val="EFEF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8952131" y="2607500"/>
            <a:ext cx="2564130" cy="2564130"/>
          </a:xfrm>
          <a:custGeom>
            <a:avLst/>
            <a:gdLst/>
            <a:ahLst/>
            <a:cxnLst/>
            <a:rect l="l" t="t" r="r" b="b"/>
            <a:pathLst>
              <a:path w="2564129" h="2564129">
                <a:moveTo>
                  <a:pt x="0" y="0"/>
                </a:moveTo>
                <a:lnTo>
                  <a:pt x="2564132" y="0"/>
                </a:lnTo>
                <a:lnTo>
                  <a:pt x="2564132" y="2564132"/>
                </a:lnTo>
                <a:lnTo>
                  <a:pt x="0" y="2564132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8952131" y="3889565"/>
            <a:ext cx="2564130" cy="0"/>
          </a:xfrm>
          <a:custGeom>
            <a:avLst/>
            <a:gdLst/>
            <a:ahLst/>
            <a:cxnLst/>
            <a:rect l="l" t="t" r="r" b="b"/>
            <a:pathLst>
              <a:path w="2564129">
                <a:moveTo>
                  <a:pt x="0" y="0"/>
                </a:moveTo>
                <a:lnTo>
                  <a:pt x="2564132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0234197" y="2607499"/>
            <a:ext cx="0" cy="2564130"/>
          </a:xfrm>
          <a:custGeom>
            <a:avLst/>
            <a:gdLst/>
            <a:ahLst/>
            <a:cxnLst/>
            <a:rect l="l" t="t" r="r" b="b"/>
            <a:pathLst>
              <a:path h="2564129">
                <a:moveTo>
                  <a:pt x="1" y="2564132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10102033" y="4234544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10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5"/>
                </a:lnTo>
                <a:lnTo>
                  <a:pt x="8977" y="179271"/>
                </a:lnTo>
                <a:lnTo>
                  <a:pt x="29301" y="213333"/>
                </a:lnTo>
                <a:lnTo>
                  <a:pt x="59879" y="239985"/>
                </a:lnTo>
                <a:lnTo>
                  <a:pt x="99381" y="257249"/>
                </a:lnTo>
                <a:lnTo>
                  <a:pt x="146475" y="263147"/>
                </a:lnTo>
                <a:lnTo>
                  <a:pt x="160436" y="260872"/>
                </a:lnTo>
                <a:lnTo>
                  <a:pt x="198815" y="245723"/>
                </a:lnTo>
                <a:lnTo>
                  <a:pt x="230238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4"/>
                </a:lnTo>
                <a:lnTo>
                  <a:pt x="263001" y="112974"/>
                </a:lnTo>
                <a:lnTo>
                  <a:pt x="250912" y="74155"/>
                </a:lnTo>
                <a:lnTo>
                  <a:pt x="227501" y="41479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9444137" y="3122527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10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6"/>
                </a:lnTo>
                <a:lnTo>
                  <a:pt x="8977" y="179271"/>
                </a:lnTo>
                <a:lnTo>
                  <a:pt x="29300" y="213333"/>
                </a:lnTo>
                <a:lnTo>
                  <a:pt x="59878" y="239985"/>
                </a:lnTo>
                <a:lnTo>
                  <a:pt x="99380" y="257249"/>
                </a:lnTo>
                <a:lnTo>
                  <a:pt x="146475" y="263147"/>
                </a:lnTo>
                <a:lnTo>
                  <a:pt x="160436" y="260872"/>
                </a:lnTo>
                <a:lnTo>
                  <a:pt x="198815" y="245723"/>
                </a:lnTo>
                <a:lnTo>
                  <a:pt x="230238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3"/>
                </a:lnTo>
                <a:lnTo>
                  <a:pt x="263001" y="112974"/>
                </a:lnTo>
                <a:lnTo>
                  <a:pt x="250912" y="74155"/>
                </a:lnTo>
                <a:lnTo>
                  <a:pt x="227501" y="41479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9444137" y="4430453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5" y="0"/>
                </a:moveTo>
                <a:lnTo>
                  <a:pt x="80230" y="10178"/>
                </a:lnTo>
                <a:lnTo>
                  <a:pt x="45110" y="32307"/>
                </a:lnTo>
                <a:lnTo>
                  <a:pt x="18710" y="63918"/>
                </a:lnTo>
                <a:lnTo>
                  <a:pt x="3164" y="102871"/>
                </a:lnTo>
                <a:lnTo>
                  <a:pt x="0" y="131749"/>
                </a:lnTo>
                <a:lnTo>
                  <a:pt x="240" y="139776"/>
                </a:lnTo>
                <a:lnTo>
                  <a:pt x="8977" y="179271"/>
                </a:lnTo>
                <a:lnTo>
                  <a:pt x="29300" y="213333"/>
                </a:lnTo>
                <a:lnTo>
                  <a:pt x="59878" y="239985"/>
                </a:lnTo>
                <a:lnTo>
                  <a:pt x="99380" y="257249"/>
                </a:lnTo>
                <a:lnTo>
                  <a:pt x="146476" y="263147"/>
                </a:lnTo>
                <a:lnTo>
                  <a:pt x="160437" y="260872"/>
                </a:lnTo>
                <a:lnTo>
                  <a:pt x="198815" y="245723"/>
                </a:lnTo>
                <a:lnTo>
                  <a:pt x="230239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3"/>
                </a:lnTo>
                <a:lnTo>
                  <a:pt x="263000" y="112973"/>
                </a:lnTo>
                <a:lnTo>
                  <a:pt x="250911" y="74154"/>
                </a:lnTo>
                <a:lnTo>
                  <a:pt x="227500" y="41479"/>
                </a:lnTo>
                <a:lnTo>
                  <a:pt x="194329" y="17001"/>
                </a:lnTo>
                <a:lnTo>
                  <a:pt x="152959" y="2774"/>
                </a:lnTo>
                <a:lnTo>
                  <a:pt x="121595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0702445" y="4430453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5" y="0"/>
                </a:moveTo>
                <a:lnTo>
                  <a:pt x="80230" y="10178"/>
                </a:lnTo>
                <a:lnTo>
                  <a:pt x="45110" y="32308"/>
                </a:lnTo>
                <a:lnTo>
                  <a:pt x="18710" y="63918"/>
                </a:lnTo>
                <a:lnTo>
                  <a:pt x="3164" y="102871"/>
                </a:lnTo>
                <a:lnTo>
                  <a:pt x="0" y="131749"/>
                </a:lnTo>
                <a:lnTo>
                  <a:pt x="240" y="139775"/>
                </a:lnTo>
                <a:lnTo>
                  <a:pt x="8977" y="179270"/>
                </a:lnTo>
                <a:lnTo>
                  <a:pt x="29300" y="213332"/>
                </a:lnTo>
                <a:lnTo>
                  <a:pt x="59877" y="239984"/>
                </a:lnTo>
                <a:lnTo>
                  <a:pt x="99379" y="257249"/>
                </a:lnTo>
                <a:lnTo>
                  <a:pt x="146474" y="263147"/>
                </a:lnTo>
                <a:lnTo>
                  <a:pt x="160435" y="260873"/>
                </a:lnTo>
                <a:lnTo>
                  <a:pt x="198814" y="245723"/>
                </a:lnTo>
                <a:lnTo>
                  <a:pt x="230237" y="219602"/>
                </a:lnTo>
                <a:lnTo>
                  <a:pt x="252522" y="184456"/>
                </a:lnTo>
                <a:lnTo>
                  <a:pt x="263483" y="142234"/>
                </a:lnTo>
                <a:lnTo>
                  <a:pt x="264243" y="126924"/>
                </a:lnTo>
                <a:lnTo>
                  <a:pt x="262999" y="112974"/>
                </a:lnTo>
                <a:lnTo>
                  <a:pt x="250910" y="74155"/>
                </a:lnTo>
                <a:lnTo>
                  <a:pt x="227500" y="41479"/>
                </a:lnTo>
                <a:lnTo>
                  <a:pt x="194329" y="17001"/>
                </a:lnTo>
                <a:lnTo>
                  <a:pt x="152959" y="2774"/>
                </a:lnTo>
                <a:lnTo>
                  <a:pt x="121595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0702445" y="3122527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09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4"/>
                </a:lnTo>
                <a:lnTo>
                  <a:pt x="8977" y="179270"/>
                </a:lnTo>
                <a:lnTo>
                  <a:pt x="29300" y="213332"/>
                </a:lnTo>
                <a:lnTo>
                  <a:pt x="59877" y="239985"/>
                </a:lnTo>
                <a:lnTo>
                  <a:pt x="99379" y="257249"/>
                </a:lnTo>
                <a:lnTo>
                  <a:pt x="146474" y="263147"/>
                </a:lnTo>
                <a:lnTo>
                  <a:pt x="160435" y="260873"/>
                </a:lnTo>
                <a:lnTo>
                  <a:pt x="198814" y="245723"/>
                </a:lnTo>
                <a:lnTo>
                  <a:pt x="230237" y="219602"/>
                </a:lnTo>
                <a:lnTo>
                  <a:pt x="252522" y="184456"/>
                </a:lnTo>
                <a:lnTo>
                  <a:pt x="263483" y="142234"/>
                </a:lnTo>
                <a:lnTo>
                  <a:pt x="264243" y="126924"/>
                </a:lnTo>
                <a:lnTo>
                  <a:pt x="262999" y="112975"/>
                </a:lnTo>
                <a:lnTo>
                  <a:pt x="250911" y="74156"/>
                </a:lnTo>
                <a:lnTo>
                  <a:pt x="227501" y="41480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6689758" y="3565390"/>
            <a:ext cx="811530" cy="0"/>
          </a:xfrm>
          <a:custGeom>
            <a:avLst/>
            <a:gdLst/>
            <a:ahLst/>
            <a:cxnLst/>
            <a:rect l="l" t="t" r="r" b="b"/>
            <a:pathLst>
              <a:path w="811529">
                <a:moveTo>
                  <a:pt x="0" y="0"/>
                </a:moveTo>
                <a:lnTo>
                  <a:pt x="810989" y="1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6690558" y="4381178"/>
            <a:ext cx="811530" cy="0"/>
          </a:xfrm>
          <a:custGeom>
            <a:avLst/>
            <a:gdLst/>
            <a:ahLst/>
            <a:cxnLst/>
            <a:rect l="l" t="t" r="r" b="b"/>
            <a:pathLst>
              <a:path w="811529">
                <a:moveTo>
                  <a:pt x="0" y="0"/>
                </a:moveTo>
                <a:lnTo>
                  <a:pt x="810989" y="1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7493581" y="3563530"/>
            <a:ext cx="0" cy="805815"/>
          </a:xfrm>
          <a:custGeom>
            <a:avLst/>
            <a:gdLst/>
            <a:ahLst/>
            <a:cxnLst/>
            <a:rect l="l" t="t" r="r" b="b"/>
            <a:pathLst>
              <a:path h="805814">
                <a:moveTo>
                  <a:pt x="0" y="805790"/>
                </a:moveTo>
                <a:lnTo>
                  <a:pt x="1" y="0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6680993" y="3563530"/>
            <a:ext cx="0" cy="805815"/>
          </a:xfrm>
          <a:custGeom>
            <a:avLst/>
            <a:gdLst/>
            <a:ahLst/>
            <a:cxnLst/>
            <a:rect l="l" t="t" r="r" b="b"/>
            <a:pathLst>
              <a:path h="805814">
                <a:moveTo>
                  <a:pt x="0" y="805790"/>
                </a:moveTo>
                <a:lnTo>
                  <a:pt x="1" y="0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7552950" y="2623804"/>
            <a:ext cx="1353185" cy="899160"/>
          </a:xfrm>
          <a:custGeom>
            <a:avLst/>
            <a:gdLst/>
            <a:ahLst/>
            <a:cxnLst/>
            <a:rect l="l" t="t" r="r" b="b"/>
            <a:pathLst>
              <a:path w="1353184" h="899160">
                <a:moveTo>
                  <a:pt x="0" y="898566"/>
                </a:moveTo>
                <a:lnTo>
                  <a:pt x="1352633" y="0"/>
                </a:lnTo>
              </a:path>
            </a:pathLst>
          </a:custGeom>
          <a:ln w="1905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7573769" y="4413970"/>
            <a:ext cx="1358900" cy="756285"/>
          </a:xfrm>
          <a:custGeom>
            <a:avLst/>
            <a:gdLst/>
            <a:ahLst/>
            <a:cxnLst/>
            <a:rect l="l" t="t" r="r" b="b"/>
            <a:pathLst>
              <a:path w="1358900" h="756285">
                <a:moveTo>
                  <a:pt x="0" y="0"/>
                </a:moveTo>
                <a:lnTo>
                  <a:pt x="1358818" y="755913"/>
                </a:lnTo>
              </a:path>
            </a:pathLst>
          </a:custGeom>
          <a:ln w="1905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120149" y="4907302"/>
            <a:ext cx="7836905" cy="44822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9613814" y="4368378"/>
            <a:ext cx="488315" cy="0"/>
          </a:xfrm>
          <a:custGeom>
            <a:avLst/>
            <a:gdLst/>
            <a:ahLst/>
            <a:cxnLst/>
            <a:rect l="l" t="t" r="r" b="b"/>
            <a:pathLst>
              <a:path w="488315">
                <a:moveTo>
                  <a:pt x="0" y="0"/>
                </a:moveTo>
                <a:lnTo>
                  <a:pt x="488133" y="1"/>
                </a:lnTo>
              </a:path>
            </a:pathLst>
          </a:custGeom>
          <a:ln w="44450">
            <a:solidFill>
              <a:srgbClr val="ED7D3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9578896" y="3389970"/>
            <a:ext cx="635" cy="965200"/>
          </a:xfrm>
          <a:custGeom>
            <a:avLst/>
            <a:gdLst/>
            <a:ahLst/>
            <a:cxnLst/>
            <a:rect l="l" t="t" r="r" b="b"/>
            <a:pathLst>
              <a:path w="634" h="965200">
                <a:moveTo>
                  <a:pt x="158" y="964877"/>
                </a:moveTo>
                <a:lnTo>
                  <a:pt x="0" y="0"/>
                </a:lnTo>
              </a:path>
            </a:pathLst>
          </a:custGeom>
          <a:ln w="44450">
            <a:solidFill>
              <a:srgbClr val="7030A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 txBox="1"/>
          <p:nvPr/>
        </p:nvSpPr>
        <p:spPr>
          <a:xfrm>
            <a:off x="9035003" y="2678668"/>
            <a:ext cx="2317115" cy="24803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1835785" algn="l"/>
              </a:tabLst>
            </a:pPr>
            <a:r>
              <a:rPr sz="4800" spc="-7" baseline="13020" dirty="0">
                <a:solidFill>
                  <a:srgbClr val="C00000"/>
                </a:solidFill>
                <a:latin typeface="Calibri"/>
                <a:cs typeface="Calibri"/>
              </a:rPr>
              <a:t>f</a:t>
            </a:r>
            <a:r>
              <a:rPr sz="2100" spc="15" dirty="0">
                <a:solidFill>
                  <a:srgbClr val="C00000"/>
                </a:solidFill>
                <a:latin typeface="Calibri"/>
                <a:cs typeface="Calibri"/>
              </a:rPr>
              <a:t>6</a:t>
            </a:r>
            <a:r>
              <a:rPr sz="2100" spc="5" dirty="0">
                <a:solidFill>
                  <a:srgbClr val="C00000"/>
                </a:solidFill>
                <a:latin typeface="Calibri"/>
                <a:cs typeface="Calibri"/>
              </a:rPr>
              <a:t>,5</a:t>
            </a:r>
            <a:r>
              <a:rPr sz="2100" dirty="0">
                <a:solidFill>
                  <a:srgbClr val="C00000"/>
                </a:solidFill>
                <a:latin typeface="Calibri"/>
                <a:cs typeface="Calibri"/>
              </a:rPr>
              <a:t>	</a:t>
            </a:r>
            <a:r>
              <a:rPr sz="4800" spc="-7" baseline="13888" dirty="0">
                <a:latin typeface="Calibri"/>
                <a:cs typeface="Calibri"/>
              </a:rPr>
              <a:t>f</a:t>
            </a:r>
            <a:r>
              <a:rPr sz="3150" spc="22" baseline="1322" dirty="0">
                <a:latin typeface="Calibri"/>
                <a:cs typeface="Calibri"/>
              </a:rPr>
              <a:t>7</a:t>
            </a:r>
            <a:r>
              <a:rPr sz="3150" spc="7" baseline="1322" dirty="0">
                <a:latin typeface="Calibri"/>
                <a:cs typeface="Calibri"/>
              </a:rPr>
              <a:t>,5</a:t>
            </a:r>
            <a:endParaRPr sz="3150" baseline="1322">
              <a:latin typeface="Calibri"/>
              <a:cs typeface="Calibri"/>
            </a:endParaRPr>
          </a:p>
          <a:p>
            <a:pPr marL="36830">
              <a:lnSpc>
                <a:spcPts val="2405"/>
              </a:lnSpc>
              <a:spcBef>
                <a:spcPts val="2355"/>
              </a:spcBef>
            </a:pPr>
            <a:r>
              <a:rPr sz="2400" b="1" spc="-20" dirty="0">
                <a:solidFill>
                  <a:srgbClr val="7030A0"/>
                </a:solidFill>
                <a:latin typeface="Calibri"/>
                <a:cs typeface="Calibri"/>
              </a:rPr>
              <a:t>0.8</a:t>
            </a:r>
            <a:endParaRPr sz="2400">
              <a:latin typeface="Calibri"/>
              <a:cs typeface="Calibri"/>
            </a:endParaRPr>
          </a:p>
          <a:p>
            <a:pPr marL="632460">
              <a:lnSpc>
                <a:spcPts val="3365"/>
              </a:lnSpc>
              <a:tabLst>
                <a:tab pos="1158240" algn="l"/>
              </a:tabLst>
            </a:pPr>
            <a:r>
              <a:rPr sz="3600" b="1" spc="-22" baseline="-16203" dirty="0">
                <a:solidFill>
                  <a:srgbClr val="ED7D31"/>
                </a:solidFill>
                <a:latin typeface="Calibri"/>
                <a:cs typeface="Calibri"/>
              </a:rPr>
              <a:t>0.5</a:t>
            </a:r>
            <a:r>
              <a:rPr sz="3600" b="1" baseline="-16203" dirty="0">
                <a:solidFill>
                  <a:srgbClr val="ED7D31"/>
                </a:solidFill>
                <a:latin typeface="Calibri"/>
                <a:cs typeface="Calibri"/>
              </a:rPr>
              <a:t>	</a:t>
            </a:r>
            <a:r>
              <a:rPr sz="4800" b="1" baseline="13020" dirty="0">
                <a:solidFill>
                  <a:srgbClr val="00FF00"/>
                </a:solidFill>
                <a:latin typeface="Calibri"/>
                <a:cs typeface="Calibri"/>
              </a:rPr>
              <a:t>f</a:t>
            </a:r>
            <a:r>
              <a:rPr sz="2100" b="1" spc="10" dirty="0">
                <a:solidFill>
                  <a:srgbClr val="00FF00"/>
                </a:solidFill>
                <a:latin typeface="Calibri"/>
                <a:cs typeface="Calibri"/>
              </a:rPr>
              <a:t>6.5</a:t>
            </a:r>
            <a:r>
              <a:rPr sz="2100" b="1" dirty="0">
                <a:solidFill>
                  <a:srgbClr val="00FF00"/>
                </a:solidFill>
                <a:latin typeface="Calibri"/>
                <a:cs typeface="Calibri"/>
              </a:rPr>
              <a:t>,</a:t>
            </a:r>
            <a:r>
              <a:rPr sz="2100" b="1" spc="10" dirty="0">
                <a:solidFill>
                  <a:srgbClr val="00FF00"/>
                </a:solidFill>
                <a:latin typeface="Calibri"/>
                <a:cs typeface="Calibri"/>
              </a:rPr>
              <a:t>5.8</a:t>
            </a:r>
            <a:endParaRPr sz="2100">
              <a:latin typeface="Calibri"/>
              <a:cs typeface="Calibri"/>
            </a:endParaRPr>
          </a:p>
          <a:p>
            <a:pPr marL="12700">
              <a:lnSpc>
                <a:spcPts val="3770"/>
              </a:lnSpc>
              <a:spcBef>
                <a:spcPts val="3585"/>
              </a:spcBef>
              <a:tabLst>
                <a:tab pos="1835785" algn="l"/>
              </a:tabLst>
            </a:pPr>
            <a:r>
              <a:rPr sz="4800" spc="-7" baseline="14756" dirty="0">
                <a:latin typeface="Calibri"/>
                <a:cs typeface="Calibri"/>
              </a:rPr>
              <a:t>f</a:t>
            </a:r>
            <a:r>
              <a:rPr sz="3150" spc="22" baseline="1322" dirty="0">
                <a:latin typeface="Calibri"/>
                <a:cs typeface="Calibri"/>
              </a:rPr>
              <a:t>6</a:t>
            </a:r>
            <a:r>
              <a:rPr sz="3150" spc="7" baseline="1322" dirty="0">
                <a:latin typeface="Calibri"/>
                <a:cs typeface="Calibri"/>
              </a:rPr>
              <a:t>,6</a:t>
            </a:r>
            <a:r>
              <a:rPr sz="3150" baseline="1322" dirty="0">
                <a:latin typeface="Calibri"/>
                <a:cs typeface="Calibri"/>
              </a:rPr>
              <a:t>	</a:t>
            </a:r>
            <a:r>
              <a:rPr sz="4800" spc="-7" baseline="1302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7,6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70" name="object 70"/>
          <p:cNvSpPr/>
          <p:nvPr/>
        </p:nvSpPr>
        <p:spPr>
          <a:xfrm>
            <a:off x="2455213" y="4939989"/>
            <a:ext cx="2746375" cy="390525"/>
          </a:xfrm>
          <a:custGeom>
            <a:avLst/>
            <a:gdLst/>
            <a:ahLst/>
            <a:cxnLst/>
            <a:rect l="l" t="t" r="r" b="b"/>
            <a:pathLst>
              <a:path w="2746375" h="390525">
                <a:moveTo>
                  <a:pt x="0" y="0"/>
                </a:moveTo>
                <a:lnTo>
                  <a:pt x="2746309" y="0"/>
                </a:lnTo>
                <a:lnTo>
                  <a:pt x="2746309" y="390293"/>
                </a:lnTo>
                <a:lnTo>
                  <a:pt x="0" y="390293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ED7D3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5252430" y="4928839"/>
            <a:ext cx="2799080" cy="402590"/>
          </a:xfrm>
          <a:custGeom>
            <a:avLst/>
            <a:gdLst/>
            <a:ahLst/>
            <a:cxnLst/>
            <a:rect l="l" t="t" r="r" b="b"/>
            <a:pathLst>
              <a:path w="2799079" h="402589">
                <a:moveTo>
                  <a:pt x="0" y="0"/>
                </a:moveTo>
                <a:lnTo>
                  <a:pt x="2798956" y="0"/>
                </a:lnTo>
                <a:lnTo>
                  <a:pt x="2798956" y="402325"/>
                </a:lnTo>
                <a:lnTo>
                  <a:pt x="0" y="402325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7030A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1900031" y="4939989"/>
            <a:ext cx="508634" cy="393700"/>
          </a:xfrm>
          <a:custGeom>
            <a:avLst/>
            <a:gdLst/>
            <a:ahLst/>
            <a:cxnLst/>
            <a:rect l="l" t="t" r="r" b="b"/>
            <a:pathLst>
              <a:path w="508635" h="393700">
                <a:moveTo>
                  <a:pt x="0" y="0"/>
                </a:moveTo>
                <a:lnTo>
                  <a:pt x="508631" y="0"/>
                </a:lnTo>
                <a:lnTo>
                  <a:pt x="508631" y="393601"/>
                </a:lnTo>
                <a:lnTo>
                  <a:pt x="0" y="393601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C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 txBox="1"/>
          <p:nvPr/>
        </p:nvSpPr>
        <p:spPr>
          <a:xfrm>
            <a:off x="8085768" y="5308462"/>
            <a:ext cx="4003675" cy="14725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40" dirty="0">
                <a:latin typeface="Calibri"/>
                <a:cs typeface="Calibri"/>
              </a:rPr>
              <a:t>F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5" dirty="0">
                <a:latin typeface="Calibri"/>
                <a:cs typeface="Calibri"/>
              </a:rPr>
              <a:t>f</a:t>
            </a:r>
            <a:r>
              <a:rPr sz="2400" spc="-30" baseline="-19097" dirty="0">
                <a:latin typeface="Calibri"/>
                <a:cs typeface="Calibri"/>
              </a:rPr>
              <a:t>x</a:t>
            </a:r>
            <a:r>
              <a:rPr sz="2400" spc="-15" baseline="-19097" dirty="0">
                <a:latin typeface="Calibri"/>
                <a:cs typeface="Calibri"/>
              </a:rPr>
              <a:t>y</a:t>
            </a:r>
            <a:r>
              <a:rPr sz="2400" spc="262" baseline="-19097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oi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(x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)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 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lls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  <a:p>
            <a:pPr marL="1267460">
              <a:lnSpc>
                <a:spcPct val="100000"/>
              </a:lnSpc>
              <a:spcBef>
                <a:spcPts val="830"/>
              </a:spcBef>
            </a:pP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N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o</a:t>
            </a:r>
            <a:r>
              <a:rPr sz="2000" spc="-35" dirty="0">
                <a:solidFill>
                  <a:srgbClr val="FFCB05"/>
                </a:solidFill>
                <a:latin typeface="Calibri"/>
                <a:cs typeface="Calibri"/>
              </a:rPr>
              <a:t>v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em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b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er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6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,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2019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74" name="object 74"/>
          <p:cNvSpPr txBox="1"/>
          <p:nvPr/>
        </p:nvSpPr>
        <p:spPr>
          <a:xfrm>
            <a:off x="822642" y="5438671"/>
            <a:ext cx="13843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b="1" dirty="0">
                <a:solidFill>
                  <a:srgbClr val="00FF00"/>
                </a:solidFill>
                <a:latin typeface="Calibri"/>
                <a:cs typeface="Calibri"/>
              </a:rPr>
              <a:t>f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75" name="object 75"/>
          <p:cNvSpPr txBox="1"/>
          <p:nvPr/>
        </p:nvSpPr>
        <p:spPr>
          <a:xfrm>
            <a:off x="1686242" y="5438671"/>
            <a:ext cx="501015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libri"/>
                <a:cs typeface="Calibri"/>
              </a:rPr>
              <a:t>=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(f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76" name="object 76"/>
          <p:cNvSpPr txBox="1"/>
          <p:nvPr/>
        </p:nvSpPr>
        <p:spPr>
          <a:xfrm>
            <a:off x="2514917" y="5438671"/>
            <a:ext cx="219329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15" dirty="0">
                <a:latin typeface="Calibri"/>
                <a:cs typeface="Calibri"/>
              </a:rPr>
              <a:t>5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0.2</a:t>
            </a:r>
            <a:r>
              <a:rPr sz="2800" dirty="0">
                <a:latin typeface="Calibri"/>
                <a:cs typeface="Calibri"/>
              </a:rPr>
              <a:t>)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+ (f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77" name="object 77"/>
          <p:cNvSpPr txBox="1"/>
          <p:nvPr/>
        </p:nvSpPr>
        <p:spPr>
          <a:xfrm>
            <a:off x="5035867" y="5438671"/>
            <a:ext cx="163703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15" dirty="0">
                <a:latin typeface="Calibri"/>
                <a:cs typeface="Calibri"/>
              </a:rPr>
              <a:t>5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20" dirty="0">
                <a:latin typeface="Calibri"/>
                <a:cs typeface="Calibri"/>
              </a:rPr>
              <a:t>2</a:t>
            </a:r>
            <a:r>
              <a:rPr sz="2800" dirty="0">
                <a:latin typeface="Calibri"/>
                <a:cs typeface="Calibri"/>
              </a:rPr>
              <a:t>)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78" name="object 78"/>
          <p:cNvSpPr txBox="1"/>
          <p:nvPr/>
        </p:nvSpPr>
        <p:spPr>
          <a:xfrm>
            <a:off x="935354" y="5615773"/>
            <a:ext cx="695325" cy="2628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50" b="1" dirty="0">
                <a:solidFill>
                  <a:srgbClr val="00FF00"/>
                </a:solidFill>
                <a:latin typeface="Calibri"/>
                <a:cs typeface="Calibri"/>
              </a:rPr>
              <a:t>6.5</a:t>
            </a:r>
            <a:r>
              <a:rPr sz="1850" b="1" spc="-10" dirty="0">
                <a:solidFill>
                  <a:srgbClr val="00FF00"/>
                </a:solidFill>
                <a:latin typeface="Calibri"/>
                <a:cs typeface="Calibri"/>
              </a:rPr>
              <a:t>,</a:t>
            </a:r>
            <a:r>
              <a:rPr sz="1850" b="1" dirty="0">
                <a:solidFill>
                  <a:srgbClr val="00FF00"/>
                </a:solidFill>
                <a:latin typeface="Calibri"/>
                <a:cs typeface="Calibri"/>
              </a:rPr>
              <a:t>5.8</a:t>
            </a:r>
            <a:endParaRPr sz="1850">
              <a:latin typeface="Calibri"/>
              <a:cs typeface="Calibri"/>
            </a:endParaRPr>
          </a:p>
        </p:txBody>
      </p:sp>
      <p:sp>
        <p:nvSpPr>
          <p:cNvPr id="79" name="object 79"/>
          <p:cNvSpPr txBox="1"/>
          <p:nvPr/>
        </p:nvSpPr>
        <p:spPr>
          <a:xfrm>
            <a:off x="2160904" y="5615773"/>
            <a:ext cx="325120" cy="2628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50" dirty="0">
                <a:latin typeface="Calibri"/>
                <a:cs typeface="Calibri"/>
              </a:rPr>
              <a:t>6</a:t>
            </a:r>
            <a:r>
              <a:rPr sz="1850" spc="-5" dirty="0">
                <a:latin typeface="Calibri"/>
                <a:cs typeface="Calibri"/>
              </a:rPr>
              <a:t>,</a:t>
            </a:r>
            <a:r>
              <a:rPr sz="1850" dirty="0">
                <a:latin typeface="Calibri"/>
                <a:cs typeface="Calibri"/>
              </a:rPr>
              <a:t>5</a:t>
            </a:r>
            <a:endParaRPr sz="1850">
              <a:latin typeface="Calibri"/>
              <a:cs typeface="Calibri"/>
            </a:endParaRPr>
          </a:p>
        </p:txBody>
      </p:sp>
      <p:sp>
        <p:nvSpPr>
          <p:cNvPr id="80" name="object 80"/>
          <p:cNvSpPr txBox="1"/>
          <p:nvPr/>
        </p:nvSpPr>
        <p:spPr>
          <a:xfrm>
            <a:off x="4681854" y="5615773"/>
            <a:ext cx="325120" cy="2628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50" dirty="0">
                <a:latin typeface="Calibri"/>
                <a:cs typeface="Calibri"/>
              </a:rPr>
              <a:t>7</a:t>
            </a:r>
            <a:r>
              <a:rPr sz="1850" spc="-5" dirty="0">
                <a:latin typeface="Calibri"/>
                <a:cs typeface="Calibri"/>
              </a:rPr>
              <a:t>,</a:t>
            </a:r>
            <a:r>
              <a:rPr sz="1850" dirty="0">
                <a:latin typeface="Calibri"/>
                <a:cs typeface="Calibri"/>
              </a:rPr>
              <a:t>5</a:t>
            </a:r>
            <a:endParaRPr sz="1850">
              <a:latin typeface="Calibri"/>
              <a:cs typeface="Calibri"/>
            </a:endParaRPr>
          </a:p>
        </p:txBody>
      </p:sp>
      <p:sp>
        <p:nvSpPr>
          <p:cNvPr id="81" name="object 81"/>
          <p:cNvSpPr txBox="1"/>
          <p:nvPr/>
        </p:nvSpPr>
        <p:spPr>
          <a:xfrm>
            <a:off x="1713229" y="5861983"/>
            <a:ext cx="4987290" cy="4400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libri"/>
                <a:cs typeface="Calibri"/>
              </a:rPr>
              <a:t>+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(</a:t>
            </a:r>
            <a:r>
              <a:rPr sz="2800" spc="-5" dirty="0">
                <a:latin typeface="Calibri"/>
                <a:cs typeface="Calibri"/>
              </a:rPr>
              <a:t>f</a:t>
            </a:r>
            <a:r>
              <a:rPr sz="2775" baseline="-19519" dirty="0">
                <a:latin typeface="Calibri"/>
                <a:cs typeface="Calibri"/>
              </a:rPr>
              <a:t>6</a:t>
            </a:r>
            <a:r>
              <a:rPr sz="2775" spc="-7" baseline="-19519" dirty="0">
                <a:latin typeface="Calibri"/>
                <a:cs typeface="Calibri"/>
              </a:rPr>
              <a:t>,</a:t>
            </a:r>
            <a:r>
              <a:rPr sz="2775" baseline="-19519" dirty="0">
                <a:latin typeface="Calibri"/>
                <a:cs typeface="Calibri"/>
              </a:rPr>
              <a:t>6</a:t>
            </a:r>
            <a:r>
              <a:rPr sz="2775" spc="15" baseline="-19519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15" dirty="0">
                <a:latin typeface="Calibri"/>
                <a:cs typeface="Calibri"/>
              </a:rPr>
              <a:t>5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5" dirty="0">
                <a:latin typeface="Calibri"/>
                <a:cs typeface="Calibri"/>
              </a:rPr>
              <a:t> 0.8</a:t>
            </a:r>
            <a:r>
              <a:rPr sz="2800" dirty="0">
                <a:latin typeface="Calibri"/>
                <a:cs typeface="Calibri"/>
              </a:rPr>
              <a:t>)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+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(</a:t>
            </a:r>
            <a:r>
              <a:rPr sz="2800" spc="-5" dirty="0">
                <a:latin typeface="Calibri"/>
                <a:cs typeface="Calibri"/>
              </a:rPr>
              <a:t>f</a:t>
            </a:r>
            <a:r>
              <a:rPr sz="2775" baseline="-19519" dirty="0">
                <a:latin typeface="Calibri"/>
                <a:cs typeface="Calibri"/>
              </a:rPr>
              <a:t>7</a:t>
            </a:r>
            <a:r>
              <a:rPr sz="2775" spc="-7" baseline="-19519" dirty="0">
                <a:latin typeface="Calibri"/>
                <a:cs typeface="Calibri"/>
              </a:rPr>
              <a:t>,</a:t>
            </a:r>
            <a:r>
              <a:rPr sz="2775" baseline="-19519" dirty="0">
                <a:latin typeface="Calibri"/>
                <a:cs typeface="Calibri"/>
              </a:rPr>
              <a:t>6</a:t>
            </a:r>
            <a:r>
              <a:rPr sz="2775" spc="15" baseline="-19519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15" dirty="0">
                <a:latin typeface="Calibri"/>
                <a:cs typeface="Calibri"/>
              </a:rPr>
              <a:t>5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5" dirty="0">
                <a:latin typeface="Calibri"/>
                <a:cs typeface="Calibri"/>
              </a:rPr>
              <a:t> 0.8)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82" name="object 82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3" name="object 8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84</a:t>
            </a:fld>
            <a:endParaRPr spc="-15" dirty="0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C</a:t>
            </a:r>
            <a:r>
              <a:rPr spc="-100" dirty="0"/>
              <a:t>r</a:t>
            </a:r>
            <a:r>
              <a:rPr dirty="0"/>
              <a:t>o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80" dirty="0"/>
              <a:t>F</a:t>
            </a:r>
            <a:r>
              <a:rPr spc="-25" dirty="0"/>
              <a:t>e</a:t>
            </a:r>
            <a:r>
              <a:rPr spc="-55" dirty="0"/>
              <a:t>a</a:t>
            </a:r>
            <a:r>
              <a:rPr spc="-25" dirty="0"/>
              <a:t>tu</a:t>
            </a:r>
            <a:r>
              <a:rPr spc="-80" dirty="0"/>
              <a:t>r</a:t>
            </a:r>
            <a:r>
              <a:rPr spc="-25" dirty="0"/>
              <a:t>e</a:t>
            </a:r>
            <a:r>
              <a:rPr spc="-15" dirty="0"/>
              <a:t>s:</a:t>
            </a:r>
            <a:r>
              <a:rPr dirty="0"/>
              <a:t> </a:t>
            </a:r>
            <a:r>
              <a:rPr spc="-90" dirty="0"/>
              <a:t>R</a:t>
            </a:r>
            <a:r>
              <a:rPr dirty="0"/>
              <a:t>oI</a:t>
            </a:r>
            <a:r>
              <a:rPr spc="-10" dirty="0"/>
              <a:t> </a:t>
            </a:r>
            <a:r>
              <a:rPr u="heavy" spc="-5" dirty="0"/>
              <a:t>A</a:t>
            </a:r>
            <a:r>
              <a:rPr u="heavy" dirty="0"/>
              <a:t>l</a:t>
            </a:r>
            <a:r>
              <a:rPr u="heavy" spc="-10" dirty="0"/>
              <a:t>i</a:t>
            </a:r>
            <a:r>
              <a:rPr u="heavy" spc="-25" dirty="0"/>
              <a:t>gn</a:t>
            </a:r>
          </a:p>
        </p:txBody>
      </p:sp>
      <p:sp>
        <p:nvSpPr>
          <p:cNvPr id="3" name="object 3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646481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0" y="1801130"/>
                </a:lnTo>
                <a:lnTo>
                  <a:pt x="825922" y="1594651"/>
                </a:lnTo>
                <a:lnTo>
                  <a:pt x="825922" y="206480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646482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825922" y="206480"/>
                </a:lnTo>
                <a:lnTo>
                  <a:pt x="825922" y="1594651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759404" y="3337638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631409" y="1961147"/>
            <a:ext cx="3314700" cy="2841625"/>
          </a:xfrm>
          <a:custGeom>
            <a:avLst/>
            <a:gdLst/>
            <a:ahLst/>
            <a:cxnLst/>
            <a:rect l="l" t="t" r="r" b="b"/>
            <a:pathLst>
              <a:path w="3314700" h="2841625">
                <a:moveTo>
                  <a:pt x="0" y="0"/>
                </a:moveTo>
                <a:lnTo>
                  <a:pt x="3314405" y="0"/>
                </a:lnTo>
                <a:lnTo>
                  <a:pt x="3314405" y="2841327"/>
                </a:lnTo>
                <a:lnTo>
                  <a:pt x="0" y="2841327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945814" y="1961148"/>
            <a:ext cx="0" cy="2841625"/>
          </a:xfrm>
          <a:custGeom>
            <a:avLst/>
            <a:gdLst/>
            <a:ahLst/>
            <a:cxnLst/>
            <a:rect l="l" t="t" r="r" b="b"/>
            <a:pathLst>
              <a:path h="2841625">
                <a:moveTo>
                  <a:pt x="0" y="0"/>
                </a:moveTo>
                <a:lnTo>
                  <a:pt x="0" y="2841327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038553" y="1954250"/>
            <a:ext cx="0" cy="2827020"/>
          </a:xfrm>
          <a:custGeom>
            <a:avLst/>
            <a:gdLst/>
            <a:ahLst/>
            <a:cxnLst/>
            <a:rect l="l" t="t" r="r" b="b"/>
            <a:pathLst>
              <a:path h="2827020">
                <a:moveTo>
                  <a:pt x="0" y="0"/>
                </a:moveTo>
                <a:lnTo>
                  <a:pt x="1" y="2826864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631425" y="4396276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45394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860239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266534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672827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079122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748541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631425" y="3989982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631425" y="3583688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631425" y="317739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631425" y="2771099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631425" y="236480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372208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821629" y="1053959"/>
            <a:ext cx="4729480" cy="901065"/>
          </a:xfrm>
          <a:custGeom>
            <a:avLst/>
            <a:gdLst/>
            <a:ahLst/>
            <a:cxnLst/>
            <a:rect l="l" t="t" r="r" b="b"/>
            <a:pathLst>
              <a:path w="4729480" h="901064">
                <a:moveTo>
                  <a:pt x="2363496" y="0"/>
                </a:moveTo>
                <a:lnTo>
                  <a:pt x="2253077" y="1291"/>
                </a:lnTo>
                <a:lnTo>
                  <a:pt x="2142882" y="5105"/>
                </a:lnTo>
                <a:lnTo>
                  <a:pt x="2033125" y="11358"/>
                </a:lnTo>
                <a:lnTo>
                  <a:pt x="1924018" y="19970"/>
                </a:lnTo>
                <a:lnTo>
                  <a:pt x="1815774" y="30861"/>
                </a:lnTo>
                <a:lnTo>
                  <a:pt x="1708611" y="43947"/>
                </a:lnTo>
                <a:lnTo>
                  <a:pt x="1602738" y="59147"/>
                </a:lnTo>
                <a:lnTo>
                  <a:pt x="1498372" y="76382"/>
                </a:lnTo>
                <a:lnTo>
                  <a:pt x="1395724" y="95572"/>
                </a:lnTo>
                <a:lnTo>
                  <a:pt x="1295010" y="116634"/>
                </a:lnTo>
                <a:lnTo>
                  <a:pt x="1196440" y="139490"/>
                </a:lnTo>
                <a:lnTo>
                  <a:pt x="1100230" y="164057"/>
                </a:lnTo>
                <a:lnTo>
                  <a:pt x="1006591" y="190258"/>
                </a:lnTo>
                <a:lnTo>
                  <a:pt x="915737" y="218013"/>
                </a:lnTo>
                <a:lnTo>
                  <a:pt x="827879" y="247241"/>
                </a:lnTo>
                <a:lnTo>
                  <a:pt x="743230" y="277867"/>
                </a:lnTo>
                <a:lnTo>
                  <a:pt x="662002" y="309810"/>
                </a:lnTo>
                <a:lnTo>
                  <a:pt x="584407" y="342996"/>
                </a:lnTo>
                <a:lnTo>
                  <a:pt x="510651" y="377348"/>
                </a:lnTo>
                <a:lnTo>
                  <a:pt x="440950" y="412793"/>
                </a:lnTo>
                <a:lnTo>
                  <a:pt x="375509" y="449261"/>
                </a:lnTo>
                <a:lnTo>
                  <a:pt x="314539" y="486683"/>
                </a:lnTo>
                <a:lnTo>
                  <a:pt x="258250" y="524993"/>
                </a:lnTo>
                <a:lnTo>
                  <a:pt x="206851" y="564136"/>
                </a:lnTo>
                <a:lnTo>
                  <a:pt x="160555" y="604058"/>
                </a:lnTo>
                <a:lnTo>
                  <a:pt x="119584" y="644716"/>
                </a:lnTo>
                <a:lnTo>
                  <a:pt x="84166" y="686075"/>
                </a:lnTo>
                <a:lnTo>
                  <a:pt x="54551" y="728099"/>
                </a:lnTo>
                <a:lnTo>
                  <a:pt x="31200" y="770314"/>
                </a:lnTo>
                <a:lnTo>
                  <a:pt x="14006" y="813447"/>
                </a:lnTo>
                <a:lnTo>
                  <a:pt x="3500" y="857031"/>
                </a:lnTo>
                <a:lnTo>
                  <a:pt x="0" y="899703"/>
                </a:lnTo>
                <a:lnTo>
                  <a:pt x="28550" y="900880"/>
                </a:lnTo>
                <a:lnTo>
                  <a:pt x="29406" y="880116"/>
                </a:lnTo>
                <a:lnTo>
                  <a:pt x="31861" y="860516"/>
                </a:lnTo>
                <a:lnTo>
                  <a:pt x="41502" y="821226"/>
                </a:lnTo>
                <a:lnTo>
                  <a:pt x="57362" y="781809"/>
                </a:lnTo>
                <a:lnTo>
                  <a:pt x="79538" y="741961"/>
                </a:lnTo>
                <a:lnTo>
                  <a:pt x="107496" y="702574"/>
                </a:lnTo>
                <a:lnTo>
                  <a:pt x="141267" y="663328"/>
                </a:lnTo>
                <a:lnTo>
                  <a:pt x="180667" y="624358"/>
                </a:lnTo>
                <a:lnTo>
                  <a:pt x="225499" y="585787"/>
                </a:lnTo>
                <a:lnTo>
                  <a:pt x="275553" y="547734"/>
                </a:lnTo>
                <a:lnTo>
                  <a:pt x="330610" y="510310"/>
                </a:lnTo>
                <a:lnTo>
                  <a:pt x="390451" y="473618"/>
                </a:lnTo>
                <a:lnTo>
                  <a:pt x="454855" y="437757"/>
                </a:lnTo>
                <a:lnTo>
                  <a:pt x="523601" y="402821"/>
                </a:lnTo>
                <a:lnTo>
                  <a:pt x="596468" y="368900"/>
                </a:lnTo>
                <a:lnTo>
                  <a:pt x="673237" y="336083"/>
                </a:lnTo>
                <a:lnTo>
                  <a:pt x="753686" y="304459"/>
                </a:lnTo>
                <a:lnTo>
                  <a:pt x="837599" y="274112"/>
                </a:lnTo>
                <a:lnTo>
                  <a:pt x="924755" y="245126"/>
                </a:lnTo>
                <a:lnTo>
                  <a:pt x="1014938" y="217586"/>
                </a:lnTo>
                <a:lnTo>
                  <a:pt x="1107928" y="191575"/>
                </a:lnTo>
                <a:lnTo>
                  <a:pt x="1203509" y="167176"/>
                </a:lnTo>
                <a:lnTo>
                  <a:pt x="1301462" y="144471"/>
                </a:lnTo>
                <a:lnTo>
                  <a:pt x="1401573" y="123543"/>
                </a:lnTo>
                <a:lnTo>
                  <a:pt x="1503622" y="104471"/>
                </a:lnTo>
                <a:lnTo>
                  <a:pt x="1607394" y="87341"/>
                </a:lnTo>
                <a:lnTo>
                  <a:pt x="1712671" y="72231"/>
                </a:lnTo>
                <a:lnTo>
                  <a:pt x="1819238" y="59225"/>
                </a:lnTo>
                <a:lnTo>
                  <a:pt x="1926877" y="48403"/>
                </a:lnTo>
                <a:lnTo>
                  <a:pt x="2035373" y="39844"/>
                </a:lnTo>
                <a:lnTo>
                  <a:pt x="2144506" y="33634"/>
                </a:lnTo>
                <a:lnTo>
                  <a:pt x="2254065" y="29850"/>
                </a:lnTo>
                <a:lnTo>
                  <a:pt x="2363830" y="28573"/>
                </a:lnTo>
                <a:lnTo>
                  <a:pt x="2979305" y="28573"/>
                </a:lnTo>
                <a:lnTo>
                  <a:pt x="2910865" y="22478"/>
                </a:lnTo>
                <a:lnTo>
                  <a:pt x="2802700" y="14542"/>
                </a:lnTo>
                <a:lnTo>
                  <a:pt x="2693671" y="8267"/>
                </a:lnTo>
                <a:lnTo>
                  <a:pt x="2583991" y="3712"/>
                </a:lnTo>
                <a:lnTo>
                  <a:pt x="2473876" y="937"/>
                </a:lnTo>
                <a:lnTo>
                  <a:pt x="2363496" y="0"/>
                </a:lnTo>
                <a:close/>
              </a:path>
              <a:path w="4729480" h="901064">
                <a:moveTo>
                  <a:pt x="2979305" y="28573"/>
                </a:moveTo>
                <a:lnTo>
                  <a:pt x="2363830" y="28573"/>
                </a:lnTo>
                <a:lnTo>
                  <a:pt x="2473633" y="29510"/>
                </a:lnTo>
                <a:lnTo>
                  <a:pt x="2583271" y="32278"/>
                </a:lnTo>
                <a:lnTo>
                  <a:pt x="2692485" y="36818"/>
                </a:lnTo>
                <a:lnTo>
                  <a:pt x="2801058" y="43070"/>
                </a:lnTo>
                <a:lnTo>
                  <a:pt x="2908774" y="50977"/>
                </a:lnTo>
                <a:lnTo>
                  <a:pt x="3015418" y="60478"/>
                </a:lnTo>
                <a:lnTo>
                  <a:pt x="3120772" y="71514"/>
                </a:lnTo>
                <a:lnTo>
                  <a:pt x="3224620" y="84028"/>
                </a:lnTo>
                <a:lnTo>
                  <a:pt x="3326747" y="97957"/>
                </a:lnTo>
                <a:lnTo>
                  <a:pt x="3426934" y="113244"/>
                </a:lnTo>
                <a:lnTo>
                  <a:pt x="3524968" y="129829"/>
                </a:lnTo>
                <a:lnTo>
                  <a:pt x="3620630" y="147651"/>
                </a:lnTo>
                <a:lnTo>
                  <a:pt x="3713704" y="166653"/>
                </a:lnTo>
                <a:lnTo>
                  <a:pt x="3803972" y="186772"/>
                </a:lnTo>
                <a:lnTo>
                  <a:pt x="3891217" y="207948"/>
                </a:lnTo>
                <a:lnTo>
                  <a:pt x="3975221" y="230122"/>
                </a:lnTo>
                <a:lnTo>
                  <a:pt x="4055766" y="253232"/>
                </a:lnTo>
                <a:lnTo>
                  <a:pt x="4132634" y="277218"/>
                </a:lnTo>
                <a:lnTo>
                  <a:pt x="4205603" y="302013"/>
                </a:lnTo>
                <a:lnTo>
                  <a:pt x="4274454" y="327558"/>
                </a:lnTo>
                <a:lnTo>
                  <a:pt x="4338966" y="353785"/>
                </a:lnTo>
                <a:lnTo>
                  <a:pt x="4398914" y="380629"/>
                </a:lnTo>
                <a:lnTo>
                  <a:pt x="4454072" y="408015"/>
                </a:lnTo>
                <a:lnTo>
                  <a:pt x="4504216" y="435871"/>
                </a:lnTo>
                <a:lnTo>
                  <a:pt x="4549112" y="464112"/>
                </a:lnTo>
                <a:lnTo>
                  <a:pt x="4588530" y="492645"/>
                </a:lnTo>
                <a:lnTo>
                  <a:pt x="4622242" y="521357"/>
                </a:lnTo>
                <a:lnTo>
                  <a:pt x="4650022" y="550117"/>
                </a:lnTo>
                <a:lnTo>
                  <a:pt x="4673070" y="583289"/>
                </a:lnTo>
                <a:lnTo>
                  <a:pt x="4647195" y="591118"/>
                </a:lnTo>
                <a:lnTo>
                  <a:pt x="4713051" y="660754"/>
                </a:lnTo>
                <a:lnTo>
                  <a:pt x="4727757" y="574968"/>
                </a:lnTo>
                <a:lnTo>
                  <a:pt x="4700563" y="574968"/>
                </a:lnTo>
                <a:lnTo>
                  <a:pt x="4695758" y="563481"/>
                </a:lnTo>
                <a:lnTo>
                  <a:pt x="4670541" y="530230"/>
                </a:lnTo>
                <a:lnTo>
                  <a:pt x="4640748" y="499586"/>
                </a:lnTo>
                <a:lnTo>
                  <a:pt x="4605271" y="469487"/>
                </a:lnTo>
                <a:lnTo>
                  <a:pt x="4564317" y="439919"/>
                </a:lnTo>
                <a:lnTo>
                  <a:pt x="4518085" y="410889"/>
                </a:lnTo>
                <a:lnTo>
                  <a:pt x="4466776" y="382419"/>
                </a:lnTo>
                <a:lnTo>
                  <a:pt x="4410588" y="354547"/>
                </a:lnTo>
                <a:lnTo>
                  <a:pt x="4349725" y="327313"/>
                </a:lnTo>
                <a:lnTo>
                  <a:pt x="4284393" y="300766"/>
                </a:lnTo>
                <a:lnTo>
                  <a:pt x="4214795" y="274957"/>
                </a:lnTo>
                <a:lnTo>
                  <a:pt x="4141143" y="249939"/>
                </a:lnTo>
                <a:lnTo>
                  <a:pt x="4063646" y="225766"/>
                </a:lnTo>
                <a:lnTo>
                  <a:pt x="3982512" y="202493"/>
                </a:lnTo>
                <a:lnTo>
                  <a:pt x="3897956" y="180179"/>
                </a:lnTo>
                <a:lnTo>
                  <a:pt x="3810187" y="158880"/>
                </a:lnTo>
                <a:lnTo>
                  <a:pt x="3719419" y="138654"/>
                </a:lnTo>
                <a:lnTo>
                  <a:pt x="3625863" y="119560"/>
                </a:lnTo>
                <a:lnTo>
                  <a:pt x="3529735" y="101654"/>
                </a:lnTo>
                <a:lnTo>
                  <a:pt x="3431245" y="84996"/>
                </a:lnTo>
                <a:lnTo>
                  <a:pt x="3330608" y="69644"/>
                </a:lnTo>
                <a:lnTo>
                  <a:pt x="3228037" y="55657"/>
                </a:lnTo>
                <a:lnTo>
                  <a:pt x="3123747" y="43094"/>
                </a:lnTo>
                <a:lnTo>
                  <a:pt x="3017953" y="32015"/>
                </a:lnTo>
                <a:lnTo>
                  <a:pt x="2979305" y="28573"/>
                </a:lnTo>
                <a:close/>
              </a:path>
              <a:path w="4729480" h="901064">
                <a:moveTo>
                  <a:pt x="4729245" y="566287"/>
                </a:moveTo>
                <a:lnTo>
                  <a:pt x="4700563" y="574968"/>
                </a:lnTo>
                <a:lnTo>
                  <a:pt x="4727757" y="574968"/>
                </a:lnTo>
                <a:lnTo>
                  <a:pt x="4729245" y="566287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000980" y="1294301"/>
            <a:ext cx="1823720" cy="622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1899"/>
              </a:lnSpc>
            </a:pPr>
            <a:r>
              <a:rPr sz="2100" spc="5" dirty="0">
                <a:latin typeface="Calibri"/>
                <a:cs typeface="Calibri"/>
              </a:rPr>
              <a:t>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oje</a:t>
            </a:r>
            <a:r>
              <a:rPr sz="2100" dirty="0">
                <a:latin typeface="Calibri"/>
                <a:cs typeface="Calibri"/>
              </a:rPr>
              <a:t>c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oposal o</a:t>
            </a:r>
            <a:r>
              <a:rPr sz="2100" spc="-5" dirty="0">
                <a:latin typeface="Calibri"/>
                <a:cs typeface="Calibri"/>
              </a:rPr>
              <a:t>n</a:t>
            </a:r>
            <a:r>
              <a:rPr sz="2100" spc="-2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o </a:t>
            </a:r>
            <a:r>
              <a:rPr sz="2100" spc="-5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spc="-10" dirty="0">
                <a:latin typeface="Calibri"/>
                <a:cs typeface="Calibri"/>
              </a:rPr>
              <a:t>a</a:t>
            </a:r>
            <a:r>
              <a:rPr sz="210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u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es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5739870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6441034" y="1087111"/>
            <a:ext cx="192849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5" dirty="0">
                <a:latin typeface="Calibri"/>
                <a:cs typeface="Calibri"/>
              </a:rPr>
              <a:t>No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“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a</a:t>
            </a:r>
            <a:r>
              <a:rPr sz="2400" dirty="0">
                <a:latin typeface="Calibri"/>
                <a:cs typeface="Calibri"/>
              </a:rPr>
              <a:t>pp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7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”</a:t>
            </a:r>
            <a:r>
              <a:rPr sz="2400" spc="-10" dirty="0"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6545060" y="2467417"/>
            <a:ext cx="0" cy="2047875"/>
          </a:xfrm>
          <a:custGeom>
            <a:avLst/>
            <a:gdLst/>
            <a:ahLst/>
            <a:cxnLst/>
            <a:rect l="l" t="t" r="r" b="b"/>
            <a:pathLst>
              <a:path h="2047875">
                <a:moveTo>
                  <a:pt x="0" y="0"/>
                </a:moveTo>
                <a:lnTo>
                  <a:pt x="1" y="2047467"/>
                </a:lnTo>
              </a:path>
            </a:pathLst>
          </a:custGeom>
          <a:ln w="28575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5772263" y="3491150"/>
            <a:ext cx="1545590" cy="0"/>
          </a:xfrm>
          <a:custGeom>
            <a:avLst/>
            <a:gdLst/>
            <a:ahLst/>
            <a:cxnLst/>
            <a:rect l="l" t="t" r="r" b="b"/>
            <a:pathLst>
              <a:path w="1545590">
                <a:moveTo>
                  <a:pt x="0" y="0"/>
                </a:moveTo>
                <a:lnTo>
                  <a:pt x="1545597" y="1"/>
                </a:lnTo>
              </a:path>
            </a:pathLst>
          </a:custGeom>
          <a:ln w="28575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 txBox="1"/>
          <p:nvPr/>
        </p:nvSpPr>
        <p:spPr>
          <a:xfrm>
            <a:off x="7726271" y="150260"/>
            <a:ext cx="423989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D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v</a:t>
            </a:r>
            <a:r>
              <a:rPr sz="2400" dirty="0">
                <a:latin typeface="Calibri"/>
                <a:cs typeface="Calibri"/>
              </a:rPr>
              <a:t>id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qual-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5" dirty="0">
                <a:latin typeface="Calibri"/>
                <a:cs typeface="Calibri"/>
              </a:rPr>
              <a:t>z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4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a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!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5928588" y="309495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92112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618815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6188153" y="3092638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6741177" y="309495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2"/>
                </a:lnTo>
                <a:lnTo>
                  <a:pt x="17262" y="126697"/>
                </a:lnTo>
                <a:lnTo>
                  <a:pt x="50505" y="150864"/>
                </a:lnTo>
                <a:lnTo>
                  <a:pt x="78809" y="156040"/>
                </a:lnTo>
                <a:lnTo>
                  <a:pt x="92831" y="154704"/>
                </a:lnTo>
                <a:lnTo>
                  <a:pt x="129032" y="137004"/>
                </a:lnTo>
                <a:lnTo>
                  <a:pt x="151813" y="102458"/>
                </a:lnTo>
                <a:lnTo>
                  <a:pt x="156589" y="72484"/>
                </a:lnTo>
                <a:lnTo>
                  <a:pt x="154540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6733711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4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700074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7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7000743" y="3092638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6" y="150864"/>
                </a:lnTo>
                <a:lnTo>
                  <a:pt x="78811" y="156040"/>
                </a:lnTo>
                <a:lnTo>
                  <a:pt x="92833" y="154704"/>
                </a:lnTo>
                <a:lnTo>
                  <a:pt x="129033" y="137003"/>
                </a:lnTo>
                <a:lnTo>
                  <a:pt x="151813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928588" y="4110689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92112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2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618815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2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6188153" y="410837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6741177" y="4110689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2"/>
                </a:lnTo>
                <a:lnTo>
                  <a:pt x="17262" y="126697"/>
                </a:lnTo>
                <a:lnTo>
                  <a:pt x="50505" y="150864"/>
                </a:lnTo>
                <a:lnTo>
                  <a:pt x="78809" y="156040"/>
                </a:lnTo>
                <a:lnTo>
                  <a:pt x="92831" y="154704"/>
                </a:lnTo>
                <a:lnTo>
                  <a:pt x="129032" y="137004"/>
                </a:lnTo>
                <a:lnTo>
                  <a:pt x="151813" y="102458"/>
                </a:lnTo>
                <a:lnTo>
                  <a:pt x="156589" y="72484"/>
                </a:lnTo>
                <a:lnTo>
                  <a:pt x="154540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6733711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3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700074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9"/>
                </a:lnTo>
                <a:lnTo>
                  <a:pt x="50507" y="150866"/>
                </a:lnTo>
                <a:lnTo>
                  <a:pt x="78813" y="156041"/>
                </a:lnTo>
                <a:lnTo>
                  <a:pt x="92834" y="154705"/>
                </a:lnTo>
                <a:lnTo>
                  <a:pt x="129034" y="137003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0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7000743" y="410837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6" y="150864"/>
                </a:lnTo>
                <a:lnTo>
                  <a:pt x="78811" y="156040"/>
                </a:lnTo>
                <a:lnTo>
                  <a:pt x="92833" y="154704"/>
                </a:lnTo>
                <a:lnTo>
                  <a:pt x="129033" y="137003"/>
                </a:lnTo>
                <a:lnTo>
                  <a:pt x="151813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8952131" y="2607500"/>
            <a:ext cx="2564130" cy="2564130"/>
          </a:xfrm>
          <a:custGeom>
            <a:avLst/>
            <a:gdLst/>
            <a:ahLst/>
            <a:cxnLst/>
            <a:rect l="l" t="t" r="r" b="b"/>
            <a:pathLst>
              <a:path w="2564129" h="2564129">
                <a:moveTo>
                  <a:pt x="0" y="0"/>
                </a:moveTo>
                <a:lnTo>
                  <a:pt x="2564132" y="0"/>
                </a:lnTo>
                <a:lnTo>
                  <a:pt x="2564132" y="2564131"/>
                </a:lnTo>
                <a:lnTo>
                  <a:pt x="0" y="2564131"/>
                </a:lnTo>
                <a:lnTo>
                  <a:pt x="0" y="0"/>
                </a:lnTo>
                <a:close/>
              </a:path>
            </a:pathLst>
          </a:custGeom>
          <a:solidFill>
            <a:srgbClr val="EFEF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8952131" y="2607500"/>
            <a:ext cx="2564130" cy="2564130"/>
          </a:xfrm>
          <a:custGeom>
            <a:avLst/>
            <a:gdLst/>
            <a:ahLst/>
            <a:cxnLst/>
            <a:rect l="l" t="t" r="r" b="b"/>
            <a:pathLst>
              <a:path w="2564129" h="2564129">
                <a:moveTo>
                  <a:pt x="0" y="0"/>
                </a:moveTo>
                <a:lnTo>
                  <a:pt x="2564132" y="0"/>
                </a:lnTo>
                <a:lnTo>
                  <a:pt x="2564132" y="2564132"/>
                </a:lnTo>
                <a:lnTo>
                  <a:pt x="0" y="2564132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8952131" y="3889565"/>
            <a:ext cx="2564130" cy="0"/>
          </a:xfrm>
          <a:custGeom>
            <a:avLst/>
            <a:gdLst/>
            <a:ahLst/>
            <a:cxnLst/>
            <a:rect l="l" t="t" r="r" b="b"/>
            <a:pathLst>
              <a:path w="2564129">
                <a:moveTo>
                  <a:pt x="0" y="0"/>
                </a:moveTo>
                <a:lnTo>
                  <a:pt x="2564132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0234197" y="2607499"/>
            <a:ext cx="0" cy="2564130"/>
          </a:xfrm>
          <a:custGeom>
            <a:avLst/>
            <a:gdLst/>
            <a:ahLst/>
            <a:cxnLst/>
            <a:rect l="l" t="t" r="r" b="b"/>
            <a:pathLst>
              <a:path h="2564129">
                <a:moveTo>
                  <a:pt x="1" y="2564132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0102033" y="4234544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10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5"/>
                </a:lnTo>
                <a:lnTo>
                  <a:pt x="8977" y="179271"/>
                </a:lnTo>
                <a:lnTo>
                  <a:pt x="29301" y="213333"/>
                </a:lnTo>
                <a:lnTo>
                  <a:pt x="59879" y="239985"/>
                </a:lnTo>
                <a:lnTo>
                  <a:pt x="99381" y="257249"/>
                </a:lnTo>
                <a:lnTo>
                  <a:pt x="146475" y="263147"/>
                </a:lnTo>
                <a:lnTo>
                  <a:pt x="160436" y="260872"/>
                </a:lnTo>
                <a:lnTo>
                  <a:pt x="198815" y="245723"/>
                </a:lnTo>
                <a:lnTo>
                  <a:pt x="230238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4"/>
                </a:lnTo>
                <a:lnTo>
                  <a:pt x="263001" y="112974"/>
                </a:lnTo>
                <a:lnTo>
                  <a:pt x="250912" y="74155"/>
                </a:lnTo>
                <a:lnTo>
                  <a:pt x="227501" y="41479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9444137" y="3122527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10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6"/>
                </a:lnTo>
                <a:lnTo>
                  <a:pt x="8977" y="179271"/>
                </a:lnTo>
                <a:lnTo>
                  <a:pt x="29300" y="213333"/>
                </a:lnTo>
                <a:lnTo>
                  <a:pt x="59878" y="239985"/>
                </a:lnTo>
                <a:lnTo>
                  <a:pt x="99380" y="257249"/>
                </a:lnTo>
                <a:lnTo>
                  <a:pt x="146475" y="263147"/>
                </a:lnTo>
                <a:lnTo>
                  <a:pt x="160436" y="260872"/>
                </a:lnTo>
                <a:lnTo>
                  <a:pt x="198815" y="245723"/>
                </a:lnTo>
                <a:lnTo>
                  <a:pt x="230238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3"/>
                </a:lnTo>
                <a:lnTo>
                  <a:pt x="263001" y="112974"/>
                </a:lnTo>
                <a:lnTo>
                  <a:pt x="250912" y="74155"/>
                </a:lnTo>
                <a:lnTo>
                  <a:pt x="227501" y="41479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9444137" y="4430453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5" y="0"/>
                </a:moveTo>
                <a:lnTo>
                  <a:pt x="80230" y="10178"/>
                </a:lnTo>
                <a:lnTo>
                  <a:pt x="45110" y="32307"/>
                </a:lnTo>
                <a:lnTo>
                  <a:pt x="18710" y="63918"/>
                </a:lnTo>
                <a:lnTo>
                  <a:pt x="3164" y="102871"/>
                </a:lnTo>
                <a:lnTo>
                  <a:pt x="0" y="131749"/>
                </a:lnTo>
                <a:lnTo>
                  <a:pt x="240" y="139776"/>
                </a:lnTo>
                <a:lnTo>
                  <a:pt x="8977" y="179271"/>
                </a:lnTo>
                <a:lnTo>
                  <a:pt x="29300" y="213333"/>
                </a:lnTo>
                <a:lnTo>
                  <a:pt x="59878" y="239985"/>
                </a:lnTo>
                <a:lnTo>
                  <a:pt x="99380" y="257249"/>
                </a:lnTo>
                <a:lnTo>
                  <a:pt x="146476" y="263147"/>
                </a:lnTo>
                <a:lnTo>
                  <a:pt x="160437" y="260872"/>
                </a:lnTo>
                <a:lnTo>
                  <a:pt x="198815" y="245723"/>
                </a:lnTo>
                <a:lnTo>
                  <a:pt x="230239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3"/>
                </a:lnTo>
                <a:lnTo>
                  <a:pt x="263000" y="112973"/>
                </a:lnTo>
                <a:lnTo>
                  <a:pt x="250911" y="74154"/>
                </a:lnTo>
                <a:lnTo>
                  <a:pt x="227500" y="41479"/>
                </a:lnTo>
                <a:lnTo>
                  <a:pt x="194329" y="17001"/>
                </a:lnTo>
                <a:lnTo>
                  <a:pt x="152959" y="2774"/>
                </a:lnTo>
                <a:lnTo>
                  <a:pt x="121595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0702445" y="4430453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5" y="0"/>
                </a:moveTo>
                <a:lnTo>
                  <a:pt x="80230" y="10178"/>
                </a:lnTo>
                <a:lnTo>
                  <a:pt x="45110" y="32308"/>
                </a:lnTo>
                <a:lnTo>
                  <a:pt x="18710" y="63918"/>
                </a:lnTo>
                <a:lnTo>
                  <a:pt x="3164" y="102871"/>
                </a:lnTo>
                <a:lnTo>
                  <a:pt x="0" y="131749"/>
                </a:lnTo>
                <a:lnTo>
                  <a:pt x="240" y="139775"/>
                </a:lnTo>
                <a:lnTo>
                  <a:pt x="8977" y="179270"/>
                </a:lnTo>
                <a:lnTo>
                  <a:pt x="29300" y="213332"/>
                </a:lnTo>
                <a:lnTo>
                  <a:pt x="59877" y="239984"/>
                </a:lnTo>
                <a:lnTo>
                  <a:pt x="99379" y="257249"/>
                </a:lnTo>
                <a:lnTo>
                  <a:pt x="146474" y="263147"/>
                </a:lnTo>
                <a:lnTo>
                  <a:pt x="160435" y="260873"/>
                </a:lnTo>
                <a:lnTo>
                  <a:pt x="198814" y="245723"/>
                </a:lnTo>
                <a:lnTo>
                  <a:pt x="230237" y="219602"/>
                </a:lnTo>
                <a:lnTo>
                  <a:pt x="252522" y="184456"/>
                </a:lnTo>
                <a:lnTo>
                  <a:pt x="263483" y="142234"/>
                </a:lnTo>
                <a:lnTo>
                  <a:pt x="264243" y="126924"/>
                </a:lnTo>
                <a:lnTo>
                  <a:pt x="262999" y="112974"/>
                </a:lnTo>
                <a:lnTo>
                  <a:pt x="250910" y="74155"/>
                </a:lnTo>
                <a:lnTo>
                  <a:pt x="227500" y="41479"/>
                </a:lnTo>
                <a:lnTo>
                  <a:pt x="194329" y="17001"/>
                </a:lnTo>
                <a:lnTo>
                  <a:pt x="152959" y="2774"/>
                </a:lnTo>
                <a:lnTo>
                  <a:pt x="121595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0702445" y="3122527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09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4"/>
                </a:lnTo>
                <a:lnTo>
                  <a:pt x="8977" y="179270"/>
                </a:lnTo>
                <a:lnTo>
                  <a:pt x="29300" y="213332"/>
                </a:lnTo>
                <a:lnTo>
                  <a:pt x="59877" y="239985"/>
                </a:lnTo>
                <a:lnTo>
                  <a:pt x="99379" y="257249"/>
                </a:lnTo>
                <a:lnTo>
                  <a:pt x="146474" y="263147"/>
                </a:lnTo>
                <a:lnTo>
                  <a:pt x="160435" y="260873"/>
                </a:lnTo>
                <a:lnTo>
                  <a:pt x="198814" y="245723"/>
                </a:lnTo>
                <a:lnTo>
                  <a:pt x="230237" y="219602"/>
                </a:lnTo>
                <a:lnTo>
                  <a:pt x="252522" y="184456"/>
                </a:lnTo>
                <a:lnTo>
                  <a:pt x="263483" y="142234"/>
                </a:lnTo>
                <a:lnTo>
                  <a:pt x="264243" y="126924"/>
                </a:lnTo>
                <a:lnTo>
                  <a:pt x="262999" y="112975"/>
                </a:lnTo>
                <a:lnTo>
                  <a:pt x="250911" y="74156"/>
                </a:lnTo>
                <a:lnTo>
                  <a:pt x="227501" y="41480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6689758" y="3565390"/>
            <a:ext cx="811530" cy="0"/>
          </a:xfrm>
          <a:custGeom>
            <a:avLst/>
            <a:gdLst/>
            <a:ahLst/>
            <a:cxnLst/>
            <a:rect l="l" t="t" r="r" b="b"/>
            <a:pathLst>
              <a:path w="811529">
                <a:moveTo>
                  <a:pt x="0" y="0"/>
                </a:moveTo>
                <a:lnTo>
                  <a:pt x="810989" y="1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6690558" y="4381178"/>
            <a:ext cx="811530" cy="0"/>
          </a:xfrm>
          <a:custGeom>
            <a:avLst/>
            <a:gdLst/>
            <a:ahLst/>
            <a:cxnLst/>
            <a:rect l="l" t="t" r="r" b="b"/>
            <a:pathLst>
              <a:path w="811529">
                <a:moveTo>
                  <a:pt x="0" y="0"/>
                </a:moveTo>
                <a:lnTo>
                  <a:pt x="810989" y="1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7493581" y="3563530"/>
            <a:ext cx="0" cy="805815"/>
          </a:xfrm>
          <a:custGeom>
            <a:avLst/>
            <a:gdLst/>
            <a:ahLst/>
            <a:cxnLst/>
            <a:rect l="l" t="t" r="r" b="b"/>
            <a:pathLst>
              <a:path h="805814">
                <a:moveTo>
                  <a:pt x="0" y="805790"/>
                </a:moveTo>
                <a:lnTo>
                  <a:pt x="1" y="0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6680993" y="3563530"/>
            <a:ext cx="0" cy="805815"/>
          </a:xfrm>
          <a:custGeom>
            <a:avLst/>
            <a:gdLst/>
            <a:ahLst/>
            <a:cxnLst/>
            <a:rect l="l" t="t" r="r" b="b"/>
            <a:pathLst>
              <a:path h="805814">
                <a:moveTo>
                  <a:pt x="0" y="805790"/>
                </a:moveTo>
                <a:lnTo>
                  <a:pt x="1" y="0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7552950" y="2623804"/>
            <a:ext cx="1353185" cy="899160"/>
          </a:xfrm>
          <a:custGeom>
            <a:avLst/>
            <a:gdLst/>
            <a:ahLst/>
            <a:cxnLst/>
            <a:rect l="l" t="t" r="r" b="b"/>
            <a:pathLst>
              <a:path w="1353184" h="899160">
                <a:moveTo>
                  <a:pt x="0" y="898566"/>
                </a:moveTo>
                <a:lnTo>
                  <a:pt x="1352633" y="0"/>
                </a:lnTo>
              </a:path>
            </a:pathLst>
          </a:custGeom>
          <a:ln w="1905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7573769" y="4413970"/>
            <a:ext cx="1358900" cy="756285"/>
          </a:xfrm>
          <a:custGeom>
            <a:avLst/>
            <a:gdLst/>
            <a:ahLst/>
            <a:cxnLst/>
            <a:rect l="l" t="t" r="r" b="b"/>
            <a:pathLst>
              <a:path w="1358900" h="756285">
                <a:moveTo>
                  <a:pt x="0" y="0"/>
                </a:moveTo>
                <a:lnTo>
                  <a:pt x="1358818" y="755913"/>
                </a:lnTo>
              </a:path>
            </a:pathLst>
          </a:custGeom>
          <a:ln w="1905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20149" y="4907302"/>
            <a:ext cx="7836905" cy="44822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 txBox="1"/>
          <p:nvPr/>
        </p:nvSpPr>
        <p:spPr>
          <a:xfrm>
            <a:off x="8824972" y="1088378"/>
            <a:ext cx="2929255" cy="20948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299"/>
              </a:lnSpc>
            </a:pP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ar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6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pa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 u</a:t>
            </a: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ng </a:t>
            </a:r>
            <a:r>
              <a:rPr sz="2400" b="1" spc="-15" dirty="0">
                <a:latin typeface="Calibri"/>
                <a:cs typeface="Calibri"/>
              </a:rPr>
              <a:t>bili</a:t>
            </a:r>
            <a:r>
              <a:rPr sz="2400" b="1" spc="-5" dirty="0">
                <a:latin typeface="Calibri"/>
                <a:cs typeface="Calibri"/>
              </a:rPr>
              <a:t>n</a:t>
            </a:r>
            <a:r>
              <a:rPr sz="2400" b="1" spc="5" dirty="0">
                <a:latin typeface="Calibri"/>
                <a:cs typeface="Calibri"/>
              </a:rPr>
              <a:t>e</a:t>
            </a:r>
            <a:r>
              <a:rPr sz="2400" b="1" spc="-15" dirty="0">
                <a:latin typeface="Calibri"/>
                <a:cs typeface="Calibri"/>
              </a:rPr>
              <a:t>a</a:t>
            </a:r>
            <a:r>
              <a:rPr sz="2400" b="1" dirty="0">
                <a:latin typeface="Calibri"/>
                <a:cs typeface="Calibri"/>
              </a:rPr>
              <a:t>r</a:t>
            </a:r>
            <a:r>
              <a:rPr sz="2400" b="1" spc="-10" dirty="0">
                <a:latin typeface="Calibri"/>
                <a:cs typeface="Calibri"/>
              </a:rPr>
              <a:t> </a:t>
            </a:r>
            <a:r>
              <a:rPr sz="2400" b="1" spc="-15" dirty="0">
                <a:latin typeface="Calibri"/>
                <a:cs typeface="Calibri"/>
              </a:rPr>
              <a:t>i</a:t>
            </a:r>
            <a:r>
              <a:rPr sz="2400" b="1" spc="-40" dirty="0">
                <a:latin typeface="Calibri"/>
                <a:cs typeface="Calibri"/>
              </a:rPr>
              <a:t>nt</a:t>
            </a:r>
            <a:r>
              <a:rPr sz="2400" b="1" spc="5" dirty="0">
                <a:latin typeface="Calibri"/>
                <a:cs typeface="Calibri"/>
              </a:rPr>
              <a:t>e</a:t>
            </a:r>
            <a:r>
              <a:rPr sz="2400" b="1" spc="-15" dirty="0">
                <a:latin typeface="Calibri"/>
                <a:cs typeface="Calibri"/>
              </a:rPr>
              <a:t>rpol</a:t>
            </a:r>
            <a:r>
              <a:rPr sz="2400" b="1" spc="-35" dirty="0">
                <a:latin typeface="Calibri"/>
                <a:cs typeface="Calibri"/>
              </a:rPr>
              <a:t>a</a:t>
            </a:r>
            <a:r>
              <a:rPr sz="2400" b="1" spc="-5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ion</a:t>
            </a:r>
            <a:endParaRPr sz="2400">
              <a:latin typeface="Calibri"/>
              <a:cs typeface="Calibri"/>
            </a:endParaRPr>
          </a:p>
          <a:p>
            <a:pPr marL="222250">
              <a:lnSpc>
                <a:spcPts val="3770"/>
              </a:lnSpc>
              <a:spcBef>
                <a:spcPts val="1600"/>
              </a:spcBef>
              <a:tabLst>
                <a:tab pos="2045970" algn="l"/>
              </a:tabLst>
            </a:pPr>
            <a:r>
              <a:rPr sz="4800" spc="-7" baseline="13020" dirty="0">
                <a:solidFill>
                  <a:srgbClr val="666666"/>
                </a:solidFill>
                <a:latin typeface="Calibri"/>
                <a:cs typeface="Calibri"/>
              </a:rPr>
              <a:t>f</a:t>
            </a:r>
            <a:r>
              <a:rPr sz="2100" spc="15" dirty="0">
                <a:solidFill>
                  <a:srgbClr val="666666"/>
                </a:solidFill>
                <a:latin typeface="Calibri"/>
                <a:cs typeface="Calibri"/>
              </a:rPr>
              <a:t>6</a:t>
            </a:r>
            <a:r>
              <a:rPr sz="2100" spc="5" dirty="0">
                <a:solidFill>
                  <a:srgbClr val="666666"/>
                </a:solidFill>
                <a:latin typeface="Calibri"/>
                <a:cs typeface="Calibri"/>
              </a:rPr>
              <a:t>,5</a:t>
            </a:r>
            <a:r>
              <a:rPr sz="2100" dirty="0">
                <a:solidFill>
                  <a:srgbClr val="666666"/>
                </a:solidFill>
                <a:latin typeface="Calibri"/>
                <a:cs typeface="Calibri"/>
              </a:rPr>
              <a:t>	</a:t>
            </a:r>
            <a:r>
              <a:rPr sz="4800" spc="-7" baseline="13888" dirty="0">
                <a:solidFill>
                  <a:srgbClr val="C00000"/>
                </a:solidFill>
                <a:latin typeface="Calibri"/>
                <a:cs typeface="Calibri"/>
              </a:rPr>
              <a:t>f</a:t>
            </a:r>
            <a:r>
              <a:rPr sz="3150" spc="22" baseline="1322" dirty="0">
                <a:solidFill>
                  <a:srgbClr val="C00000"/>
                </a:solidFill>
                <a:latin typeface="Calibri"/>
                <a:cs typeface="Calibri"/>
              </a:rPr>
              <a:t>7</a:t>
            </a:r>
            <a:r>
              <a:rPr sz="3150" spc="7" baseline="1322" dirty="0">
                <a:solidFill>
                  <a:srgbClr val="C00000"/>
                </a:solidFill>
                <a:latin typeface="Calibri"/>
                <a:cs typeface="Calibri"/>
              </a:rPr>
              <a:t>,5</a:t>
            </a:r>
            <a:endParaRPr sz="3150" baseline="1322">
              <a:latin typeface="Calibri"/>
              <a:cs typeface="Calibri"/>
            </a:endParaRPr>
          </a:p>
        </p:txBody>
      </p:sp>
      <p:sp>
        <p:nvSpPr>
          <p:cNvPr id="67" name="object 67"/>
          <p:cNvSpPr txBox="1"/>
          <p:nvPr/>
        </p:nvSpPr>
        <p:spPr>
          <a:xfrm>
            <a:off x="9035003" y="4650150"/>
            <a:ext cx="493395" cy="4997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770"/>
              </a:lnSpc>
            </a:pPr>
            <a:r>
              <a:rPr sz="4800" spc="-7" baseline="13020" dirty="0">
                <a:latin typeface="Calibri"/>
                <a:cs typeface="Calibri"/>
              </a:rPr>
              <a:t>f</a:t>
            </a:r>
            <a:r>
              <a:rPr sz="2100" spc="15" dirty="0">
                <a:latin typeface="Calibri"/>
                <a:cs typeface="Calibri"/>
              </a:rPr>
              <a:t>6</a:t>
            </a:r>
            <a:r>
              <a:rPr sz="2100" spc="5" dirty="0">
                <a:latin typeface="Calibri"/>
                <a:cs typeface="Calibri"/>
              </a:rPr>
              <a:t>,6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68" name="object 68"/>
          <p:cNvSpPr txBox="1"/>
          <p:nvPr/>
        </p:nvSpPr>
        <p:spPr>
          <a:xfrm>
            <a:off x="10858464" y="4659229"/>
            <a:ext cx="494030" cy="4997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770"/>
              </a:lnSpc>
            </a:pPr>
            <a:r>
              <a:rPr sz="4800" spc="-7" baseline="1302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7,6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69" name="object 69"/>
          <p:cNvSpPr txBox="1"/>
          <p:nvPr/>
        </p:nvSpPr>
        <p:spPr>
          <a:xfrm>
            <a:off x="10180773" y="3715985"/>
            <a:ext cx="922655" cy="4997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770"/>
              </a:lnSpc>
            </a:pPr>
            <a:r>
              <a:rPr sz="4800" b="1" baseline="13020" dirty="0">
                <a:solidFill>
                  <a:srgbClr val="00FF00"/>
                </a:solidFill>
                <a:latin typeface="Calibri"/>
                <a:cs typeface="Calibri"/>
              </a:rPr>
              <a:t>f</a:t>
            </a:r>
            <a:r>
              <a:rPr sz="2100" b="1" spc="10" dirty="0">
                <a:solidFill>
                  <a:srgbClr val="00FF00"/>
                </a:solidFill>
                <a:latin typeface="Calibri"/>
                <a:cs typeface="Calibri"/>
              </a:rPr>
              <a:t>6.5</a:t>
            </a:r>
            <a:r>
              <a:rPr sz="2100" b="1" dirty="0">
                <a:solidFill>
                  <a:srgbClr val="00FF00"/>
                </a:solidFill>
                <a:latin typeface="Calibri"/>
                <a:cs typeface="Calibri"/>
              </a:rPr>
              <a:t>,</a:t>
            </a:r>
            <a:r>
              <a:rPr sz="2100" b="1" spc="10" dirty="0">
                <a:solidFill>
                  <a:srgbClr val="00FF00"/>
                </a:solidFill>
                <a:latin typeface="Calibri"/>
                <a:cs typeface="Calibri"/>
              </a:rPr>
              <a:t>5.8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70" name="object 70"/>
          <p:cNvSpPr/>
          <p:nvPr/>
        </p:nvSpPr>
        <p:spPr>
          <a:xfrm>
            <a:off x="10358739" y="4356709"/>
            <a:ext cx="488315" cy="0"/>
          </a:xfrm>
          <a:custGeom>
            <a:avLst/>
            <a:gdLst/>
            <a:ahLst/>
            <a:cxnLst/>
            <a:rect l="l" t="t" r="r" b="b"/>
            <a:pathLst>
              <a:path w="488315">
                <a:moveTo>
                  <a:pt x="0" y="0"/>
                </a:moveTo>
                <a:lnTo>
                  <a:pt x="488133" y="1"/>
                </a:lnTo>
              </a:path>
            </a:pathLst>
          </a:custGeom>
          <a:ln w="44450">
            <a:solidFill>
              <a:srgbClr val="ED7D3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10837268" y="3388794"/>
            <a:ext cx="635" cy="965200"/>
          </a:xfrm>
          <a:custGeom>
            <a:avLst/>
            <a:gdLst/>
            <a:ahLst/>
            <a:cxnLst/>
            <a:rect l="l" t="t" r="r" b="b"/>
            <a:pathLst>
              <a:path w="634" h="965200">
                <a:moveTo>
                  <a:pt x="158" y="964877"/>
                </a:moveTo>
                <a:lnTo>
                  <a:pt x="0" y="0"/>
                </a:lnTo>
              </a:path>
            </a:pathLst>
          </a:custGeom>
          <a:ln w="44450">
            <a:solidFill>
              <a:srgbClr val="7030A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 txBox="1"/>
          <p:nvPr/>
        </p:nvSpPr>
        <p:spPr>
          <a:xfrm>
            <a:off x="10403289" y="4362043"/>
            <a:ext cx="41465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b="1" spc="-20" dirty="0">
                <a:solidFill>
                  <a:srgbClr val="ED7D31"/>
                </a:solidFill>
                <a:latin typeface="Calibri"/>
                <a:cs typeface="Calibri"/>
              </a:rPr>
              <a:t>0.5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3" name="object 73"/>
          <p:cNvSpPr txBox="1"/>
          <p:nvPr/>
        </p:nvSpPr>
        <p:spPr>
          <a:xfrm>
            <a:off x="10936357" y="3477637"/>
            <a:ext cx="41465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b="1" spc="-20" dirty="0">
                <a:solidFill>
                  <a:srgbClr val="7030A0"/>
                </a:solidFill>
                <a:latin typeface="Calibri"/>
                <a:cs typeface="Calibri"/>
              </a:rPr>
              <a:t>0.8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4" name="object 74"/>
          <p:cNvSpPr/>
          <p:nvPr/>
        </p:nvSpPr>
        <p:spPr>
          <a:xfrm>
            <a:off x="2455213" y="4939989"/>
            <a:ext cx="2746375" cy="390525"/>
          </a:xfrm>
          <a:custGeom>
            <a:avLst/>
            <a:gdLst/>
            <a:ahLst/>
            <a:cxnLst/>
            <a:rect l="l" t="t" r="r" b="b"/>
            <a:pathLst>
              <a:path w="2746375" h="390525">
                <a:moveTo>
                  <a:pt x="0" y="0"/>
                </a:moveTo>
                <a:lnTo>
                  <a:pt x="2746309" y="0"/>
                </a:lnTo>
                <a:lnTo>
                  <a:pt x="2746309" y="390293"/>
                </a:lnTo>
                <a:lnTo>
                  <a:pt x="0" y="390293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ED7D3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5252430" y="4928839"/>
            <a:ext cx="2799080" cy="402590"/>
          </a:xfrm>
          <a:custGeom>
            <a:avLst/>
            <a:gdLst/>
            <a:ahLst/>
            <a:cxnLst/>
            <a:rect l="l" t="t" r="r" b="b"/>
            <a:pathLst>
              <a:path w="2799079" h="402589">
                <a:moveTo>
                  <a:pt x="0" y="0"/>
                </a:moveTo>
                <a:lnTo>
                  <a:pt x="2798956" y="0"/>
                </a:lnTo>
                <a:lnTo>
                  <a:pt x="2798956" y="402325"/>
                </a:lnTo>
                <a:lnTo>
                  <a:pt x="0" y="402325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7030A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1900031" y="4939989"/>
            <a:ext cx="508634" cy="393700"/>
          </a:xfrm>
          <a:custGeom>
            <a:avLst/>
            <a:gdLst/>
            <a:ahLst/>
            <a:cxnLst/>
            <a:rect l="l" t="t" r="r" b="b"/>
            <a:pathLst>
              <a:path w="508635" h="393700">
                <a:moveTo>
                  <a:pt x="0" y="0"/>
                </a:moveTo>
                <a:lnTo>
                  <a:pt x="508631" y="0"/>
                </a:lnTo>
                <a:lnTo>
                  <a:pt x="508631" y="393601"/>
                </a:lnTo>
                <a:lnTo>
                  <a:pt x="0" y="393601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C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 txBox="1"/>
          <p:nvPr/>
        </p:nvSpPr>
        <p:spPr>
          <a:xfrm>
            <a:off x="8085768" y="5308462"/>
            <a:ext cx="4003675" cy="14725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40" dirty="0">
                <a:latin typeface="Calibri"/>
                <a:cs typeface="Calibri"/>
              </a:rPr>
              <a:t>F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5" dirty="0">
                <a:latin typeface="Calibri"/>
                <a:cs typeface="Calibri"/>
              </a:rPr>
              <a:t>f</a:t>
            </a:r>
            <a:r>
              <a:rPr sz="2400" spc="-30" baseline="-19097" dirty="0">
                <a:latin typeface="Calibri"/>
                <a:cs typeface="Calibri"/>
              </a:rPr>
              <a:t>x</a:t>
            </a:r>
            <a:r>
              <a:rPr sz="2400" spc="-15" baseline="-19097" dirty="0">
                <a:latin typeface="Calibri"/>
                <a:cs typeface="Calibri"/>
              </a:rPr>
              <a:t>y</a:t>
            </a:r>
            <a:r>
              <a:rPr sz="2400" spc="262" baseline="-19097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oi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(x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)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 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lls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  <a:p>
            <a:pPr marL="1267460">
              <a:lnSpc>
                <a:spcPct val="100000"/>
              </a:lnSpc>
              <a:spcBef>
                <a:spcPts val="830"/>
              </a:spcBef>
            </a:pP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N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o</a:t>
            </a:r>
            <a:r>
              <a:rPr sz="2000" spc="-35" dirty="0">
                <a:solidFill>
                  <a:srgbClr val="FFCB05"/>
                </a:solidFill>
                <a:latin typeface="Calibri"/>
                <a:cs typeface="Calibri"/>
              </a:rPr>
              <a:t>v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em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b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er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6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,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2019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78" name="object 78"/>
          <p:cNvSpPr txBox="1"/>
          <p:nvPr/>
        </p:nvSpPr>
        <p:spPr>
          <a:xfrm>
            <a:off x="822642" y="5438671"/>
            <a:ext cx="13843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b="1" dirty="0">
                <a:solidFill>
                  <a:srgbClr val="00FF00"/>
                </a:solidFill>
                <a:latin typeface="Calibri"/>
                <a:cs typeface="Calibri"/>
              </a:rPr>
              <a:t>f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79" name="object 79"/>
          <p:cNvSpPr txBox="1"/>
          <p:nvPr/>
        </p:nvSpPr>
        <p:spPr>
          <a:xfrm>
            <a:off x="1686242" y="5438671"/>
            <a:ext cx="501015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libri"/>
                <a:cs typeface="Calibri"/>
              </a:rPr>
              <a:t>=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(f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80" name="object 80"/>
          <p:cNvSpPr txBox="1"/>
          <p:nvPr/>
        </p:nvSpPr>
        <p:spPr>
          <a:xfrm>
            <a:off x="2514917" y="5438671"/>
            <a:ext cx="219329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15" dirty="0">
                <a:latin typeface="Calibri"/>
                <a:cs typeface="Calibri"/>
              </a:rPr>
              <a:t>5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0.2</a:t>
            </a:r>
            <a:r>
              <a:rPr sz="2800" dirty="0">
                <a:latin typeface="Calibri"/>
                <a:cs typeface="Calibri"/>
              </a:rPr>
              <a:t>)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+ (f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81" name="object 81"/>
          <p:cNvSpPr txBox="1"/>
          <p:nvPr/>
        </p:nvSpPr>
        <p:spPr>
          <a:xfrm>
            <a:off x="5035867" y="5438671"/>
            <a:ext cx="163703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15" dirty="0">
                <a:latin typeface="Calibri"/>
                <a:cs typeface="Calibri"/>
              </a:rPr>
              <a:t>5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20" dirty="0">
                <a:latin typeface="Calibri"/>
                <a:cs typeface="Calibri"/>
              </a:rPr>
              <a:t>2</a:t>
            </a:r>
            <a:r>
              <a:rPr sz="2800" dirty="0">
                <a:latin typeface="Calibri"/>
                <a:cs typeface="Calibri"/>
              </a:rPr>
              <a:t>)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82" name="object 82"/>
          <p:cNvSpPr txBox="1"/>
          <p:nvPr/>
        </p:nvSpPr>
        <p:spPr>
          <a:xfrm>
            <a:off x="935354" y="5615773"/>
            <a:ext cx="695325" cy="2628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50" b="1" dirty="0">
                <a:solidFill>
                  <a:srgbClr val="00FF00"/>
                </a:solidFill>
                <a:latin typeface="Calibri"/>
                <a:cs typeface="Calibri"/>
              </a:rPr>
              <a:t>6.5</a:t>
            </a:r>
            <a:r>
              <a:rPr sz="1850" b="1" spc="-10" dirty="0">
                <a:solidFill>
                  <a:srgbClr val="00FF00"/>
                </a:solidFill>
                <a:latin typeface="Calibri"/>
                <a:cs typeface="Calibri"/>
              </a:rPr>
              <a:t>,</a:t>
            </a:r>
            <a:r>
              <a:rPr sz="1850" b="1" dirty="0">
                <a:solidFill>
                  <a:srgbClr val="00FF00"/>
                </a:solidFill>
                <a:latin typeface="Calibri"/>
                <a:cs typeface="Calibri"/>
              </a:rPr>
              <a:t>5.8</a:t>
            </a:r>
            <a:endParaRPr sz="1850">
              <a:latin typeface="Calibri"/>
              <a:cs typeface="Calibri"/>
            </a:endParaRPr>
          </a:p>
        </p:txBody>
      </p:sp>
      <p:sp>
        <p:nvSpPr>
          <p:cNvPr id="83" name="object 83"/>
          <p:cNvSpPr txBox="1"/>
          <p:nvPr/>
        </p:nvSpPr>
        <p:spPr>
          <a:xfrm>
            <a:off x="2160904" y="5615773"/>
            <a:ext cx="325120" cy="2628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50" dirty="0">
                <a:latin typeface="Calibri"/>
                <a:cs typeface="Calibri"/>
              </a:rPr>
              <a:t>6</a:t>
            </a:r>
            <a:r>
              <a:rPr sz="1850" spc="-5" dirty="0">
                <a:latin typeface="Calibri"/>
                <a:cs typeface="Calibri"/>
              </a:rPr>
              <a:t>,</a:t>
            </a:r>
            <a:r>
              <a:rPr sz="1850" dirty="0">
                <a:latin typeface="Calibri"/>
                <a:cs typeface="Calibri"/>
              </a:rPr>
              <a:t>5</a:t>
            </a:r>
            <a:endParaRPr sz="1850">
              <a:latin typeface="Calibri"/>
              <a:cs typeface="Calibri"/>
            </a:endParaRPr>
          </a:p>
        </p:txBody>
      </p:sp>
      <p:sp>
        <p:nvSpPr>
          <p:cNvPr id="84" name="object 84"/>
          <p:cNvSpPr txBox="1"/>
          <p:nvPr/>
        </p:nvSpPr>
        <p:spPr>
          <a:xfrm>
            <a:off x="4681854" y="5615773"/>
            <a:ext cx="325120" cy="2628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50" dirty="0">
                <a:latin typeface="Calibri"/>
                <a:cs typeface="Calibri"/>
              </a:rPr>
              <a:t>7</a:t>
            </a:r>
            <a:r>
              <a:rPr sz="1850" spc="-5" dirty="0">
                <a:latin typeface="Calibri"/>
                <a:cs typeface="Calibri"/>
              </a:rPr>
              <a:t>,</a:t>
            </a:r>
            <a:r>
              <a:rPr sz="1850" dirty="0">
                <a:latin typeface="Calibri"/>
                <a:cs typeface="Calibri"/>
              </a:rPr>
              <a:t>5</a:t>
            </a:r>
            <a:endParaRPr sz="1850">
              <a:latin typeface="Calibri"/>
              <a:cs typeface="Calibri"/>
            </a:endParaRPr>
          </a:p>
        </p:txBody>
      </p:sp>
      <p:sp>
        <p:nvSpPr>
          <p:cNvPr id="85" name="object 85"/>
          <p:cNvSpPr txBox="1"/>
          <p:nvPr/>
        </p:nvSpPr>
        <p:spPr>
          <a:xfrm>
            <a:off x="1713229" y="5861983"/>
            <a:ext cx="4987290" cy="4400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libri"/>
                <a:cs typeface="Calibri"/>
              </a:rPr>
              <a:t>+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(</a:t>
            </a:r>
            <a:r>
              <a:rPr sz="2800" spc="-5" dirty="0">
                <a:latin typeface="Calibri"/>
                <a:cs typeface="Calibri"/>
              </a:rPr>
              <a:t>f</a:t>
            </a:r>
            <a:r>
              <a:rPr sz="2775" baseline="-19519" dirty="0">
                <a:latin typeface="Calibri"/>
                <a:cs typeface="Calibri"/>
              </a:rPr>
              <a:t>6</a:t>
            </a:r>
            <a:r>
              <a:rPr sz="2775" spc="-7" baseline="-19519" dirty="0">
                <a:latin typeface="Calibri"/>
                <a:cs typeface="Calibri"/>
              </a:rPr>
              <a:t>,</a:t>
            </a:r>
            <a:r>
              <a:rPr sz="2775" baseline="-19519" dirty="0">
                <a:latin typeface="Calibri"/>
                <a:cs typeface="Calibri"/>
              </a:rPr>
              <a:t>6</a:t>
            </a:r>
            <a:r>
              <a:rPr sz="2775" spc="15" baseline="-19519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15" dirty="0">
                <a:latin typeface="Calibri"/>
                <a:cs typeface="Calibri"/>
              </a:rPr>
              <a:t>5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5" dirty="0">
                <a:latin typeface="Calibri"/>
                <a:cs typeface="Calibri"/>
              </a:rPr>
              <a:t> 0.8</a:t>
            </a:r>
            <a:r>
              <a:rPr sz="2800" dirty="0">
                <a:latin typeface="Calibri"/>
                <a:cs typeface="Calibri"/>
              </a:rPr>
              <a:t>)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+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(</a:t>
            </a:r>
            <a:r>
              <a:rPr sz="2800" spc="-5" dirty="0">
                <a:latin typeface="Calibri"/>
                <a:cs typeface="Calibri"/>
              </a:rPr>
              <a:t>f</a:t>
            </a:r>
            <a:r>
              <a:rPr sz="2775" baseline="-19519" dirty="0">
                <a:latin typeface="Calibri"/>
                <a:cs typeface="Calibri"/>
              </a:rPr>
              <a:t>7</a:t>
            </a:r>
            <a:r>
              <a:rPr sz="2775" spc="-7" baseline="-19519" dirty="0">
                <a:latin typeface="Calibri"/>
                <a:cs typeface="Calibri"/>
              </a:rPr>
              <a:t>,</a:t>
            </a:r>
            <a:r>
              <a:rPr sz="2775" baseline="-19519" dirty="0">
                <a:latin typeface="Calibri"/>
                <a:cs typeface="Calibri"/>
              </a:rPr>
              <a:t>6</a:t>
            </a:r>
            <a:r>
              <a:rPr sz="2775" spc="15" baseline="-19519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15" dirty="0">
                <a:latin typeface="Calibri"/>
                <a:cs typeface="Calibri"/>
              </a:rPr>
              <a:t>5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5" dirty="0">
                <a:latin typeface="Calibri"/>
                <a:cs typeface="Calibri"/>
              </a:rPr>
              <a:t> 0.8)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86" name="object 8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7" name="object 8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85</a:t>
            </a:fld>
            <a:endParaRPr spc="-15" dirty="0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C</a:t>
            </a:r>
            <a:r>
              <a:rPr spc="-100" dirty="0"/>
              <a:t>r</a:t>
            </a:r>
            <a:r>
              <a:rPr dirty="0"/>
              <a:t>o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80" dirty="0"/>
              <a:t>F</a:t>
            </a:r>
            <a:r>
              <a:rPr spc="-25" dirty="0"/>
              <a:t>e</a:t>
            </a:r>
            <a:r>
              <a:rPr spc="-55" dirty="0"/>
              <a:t>a</a:t>
            </a:r>
            <a:r>
              <a:rPr spc="-25" dirty="0"/>
              <a:t>tu</a:t>
            </a:r>
            <a:r>
              <a:rPr spc="-80" dirty="0"/>
              <a:t>r</a:t>
            </a:r>
            <a:r>
              <a:rPr spc="-25" dirty="0"/>
              <a:t>e</a:t>
            </a:r>
            <a:r>
              <a:rPr spc="-15" dirty="0"/>
              <a:t>s:</a:t>
            </a:r>
            <a:r>
              <a:rPr dirty="0"/>
              <a:t> </a:t>
            </a:r>
            <a:r>
              <a:rPr spc="-90" dirty="0"/>
              <a:t>R</a:t>
            </a:r>
            <a:r>
              <a:rPr dirty="0"/>
              <a:t>oI</a:t>
            </a:r>
            <a:r>
              <a:rPr spc="-10" dirty="0"/>
              <a:t> </a:t>
            </a:r>
            <a:r>
              <a:rPr u="heavy" spc="-5" dirty="0"/>
              <a:t>A</a:t>
            </a:r>
            <a:r>
              <a:rPr u="heavy" dirty="0"/>
              <a:t>l</a:t>
            </a:r>
            <a:r>
              <a:rPr u="heavy" spc="-10" dirty="0"/>
              <a:t>i</a:t>
            </a:r>
            <a:r>
              <a:rPr u="heavy" spc="-25" dirty="0"/>
              <a:t>gn</a:t>
            </a:r>
          </a:p>
        </p:txBody>
      </p:sp>
      <p:sp>
        <p:nvSpPr>
          <p:cNvPr id="3" name="object 3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646481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0" y="1801130"/>
                </a:lnTo>
                <a:lnTo>
                  <a:pt x="825922" y="1594651"/>
                </a:lnTo>
                <a:lnTo>
                  <a:pt x="825922" y="206480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646482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825922" y="206480"/>
                </a:lnTo>
                <a:lnTo>
                  <a:pt x="825922" y="1594651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759404" y="3337638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631409" y="1961147"/>
            <a:ext cx="3314700" cy="2841625"/>
          </a:xfrm>
          <a:custGeom>
            <a:avLst/>
            <a:gdLst/>
            <a:ahLst/>
            <a:cxnLst/>
            <a:rect l="l" t="t" r="r" b="b"/>
            <a:pathLst>
              <a:path w="3314700" h="2841625">
                <a:moveTo>
                  <a:pt x="0" y="0"/>
                </a:moveTo>
                <a:lnTo>
                  <a:pt x="3314405" y="0"/>
                </a:lnTo>
                <a:lnTo>
                  <a:pt x="3314405" y="2841327"/>
                </a:lnTo>
                <a:lnTo>
                  <a:pt x="0" y="2841327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945814" y="1961148"/>
            <a:ext cx="0" cy="2841625"/>
          </a:xfrm>
          <a:custGeom>
            <a:avLst/>
            <a:gdLst/>
            <a:ahLst/>
            <a:cxnLst/>
            <a:rect l="l" t="t" r="r" b="b"/>
            <a:pathLst>
              <a:path h="2841625">
                <a:moveTo>
                  <a:pt x="0" y="0"/>
                </a:moveTo>
                <a:lnTo>
                  <a:pt x="0" y="2841327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038553" y="1954250"/>
            <a:ext cx="0" cy="2827020"/>
          </a:xfrm>
          <a:custGeom>
            <a:avLst/>
            <a:gdLst/>
            <a:ahLst/>
            <a:cxnLst/>
            <a:rect l="l" t="t" r="r" b="b"/>
            <a:pathLst>
              <a:path h="2827020">
                <a:moveTo>
                  <a:pt x="0" y="0"/>
                </a:moveTo>
                <a:lnTo>
                  <a:pt x="1" y="2826864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631425" y="4396276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45394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860239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266534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672827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079122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748541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631425" y="3989982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631425" y="3583688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631425" y="317739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631425" y="2771099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631425" y="236480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372208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821629" y="1053959"/>
            <a:ext cx="4729480" cy="901065"/>
          </a:xfrm>
          <a:custGeom>
            <a:avLst/>
            <a:gdLst/>
            <a:ahLst/>
            <a:cxnLst/>
            <a:rect l="l" t="t" r="r" b="b"/>
            <a:pathLst>
              <a:path w="4729480" h="901064">
                <a:moveTo>
                  <a:pt x="2363496" y="0"/>
                </a:moveTo>
                <a:lnTo>
                  <a:pt x="2253077" y="1291"/>
                </a:lnTo>
                <a:lnTo>
                  <a:pt x="2142882" y="5105"/>
                </a:lnTo>
                <a:lnTo>
                  <a:pt x="2033125" y="11358"/>
                </a:lnTo>
                <a:lnTo>
                  <a:pt x="1924018" y="19970"/>
                </a:lnTo>
                <a:lnTo>
                  <a:pt x="1815774" y="30861"/>
                </a:lnTo>
                <a:lnTo>
                  <a:pt x="1708611" y="43947"/>
                </a:lnTo>
                <a:lnTo>
                  <a:pt x="1602738" y="59147"/>
                </a:lnTo>
                <a:lnTo>
                  <a:pt x="1498372" y="76382"/>
                </a:lnTo>
                <a:lnTo>
                  <a:pt x="1395724" y="95572"/>
                </a:lnTo>
                <a:lnTo>
                  <a:pt x="1295010" y="116634"/>
                </a:lnTo>
                <a:lnTo>
                  <a:pt x="1196440" y="139490"/>
                </a:lnTo>
                <a:lnTo>
                  <a:pt x="1100230" y="164057"/>
                </a:lnTo>
                <a:lnTo>
                  <a:pt x="1006591" y="190258"/>
                </a:lnTo>
                <a:lnTo>
                  <a:pt x="915737" y="218013"/>
                </a:lnTo>
                <a:lnTo>
                  <a:pt x="827879" y="247241"/>
                </a:lnTo>
                <a:lnTo>
                  <a:pt x="743230" y="277867"/>
                </a:lnTo>
                <a:lnTo>
                  <a:pt x="662002" y="309810"/>
                </a:lnTo>
                <a:lnTo>
                  <a:pt x="584407" y="342996"/>
                </a:lnTo>
                <a:lnTo>
                  <a:pt x="510651" y="377348"/>
                </a:lnTo>
                <a:lnTo>
                  <a:pt x="440950" y="412793"/>
                </a:lnTo>
                <a:lnTo>
                  <a:pt x="375509" y="449261"/>
                </a:lnTo>
                <a:lnTo>
                  <a:pt x="314539" y="486683"/>
                </a:lnTo>
                <a:lnTo>
                  <a:pt x="258250" y="524993"/>
                </a:lnTo>
                <a:lnTo>
                  <a:pt x="206851" y="564136"/>
                </a:lnTo>
                <a:lnTo>
                  <a:pt x="160555" y="604058"/>
                </a:lnTo>
                <a:lnTo>
                  <a:pt x="119584" y="644716"/>
                </a:lnTo>
                <a:lnTo>
                  <a:pt x="84166" y="686075"/>
                </a:lnTo>
                <a:lnTo>
                  <a:pt x="54551" y="728099"/>
                </a:lnTo>
                <a:lnTo>
                  <a:pt x="31200" y="770314"/>
                </a:lnTo>
                <a:lnTo>
                  <a:pt x="14006" y="813447"/>
                </a:lnTo>
                <a:lnTo>
                  <a:pt x="3500" y="857031"/>
                </a:lnTo>
                <a:lnTo>
                  <a:pt x="0" y="899703"/>
                </a:lnTo>
                <a:lnTo>
                  <a:pt x="28550" y="900880"/>
                </a:lnTo>
                <a:lnTo>
                  <a:pt x="29406" y="880116"/>
                </a:lnTo>
                <a:lnTo>
                  <a:pt x="31861" y="860516"/>
                </a:lnTo>
                <a:lnTo>
                  <a:pt x="41502" y="821226"/>
                </a:lnTo>
                <a:lnTo>
                  <a:pt x="57362" y="781809"/>
                </a:lnTo>
                <a:lnTo>
                  <a:pt x="79538" y="741961"/>
                </a:lnTo>
                <a:lnTo>
                  <a:pt x="107496" y="702574"/>
                </a:lnTo>
                <a:lnTo>
                  <a:pt x="141267" y="663328"/>
                </a:lnTo>
                <a:lnTo>
                  <a:pt x="180667" y="624358"/>
                </a:lnTo>
                <a:lnTo>
                  <a:pt x="225499" y="585787"/>
                </a:lnTo>
                <a:lnTo>
                  <a:pt x="275553" y="547734"/>
                </a:lnTo>
                <a:lnTo>
                  <a:pt x="330610" y="510310"/>
                </a:lnTo>
                <a:lnTo>
                  <a:pt x="390451" y="473618"/>
                </a:lnTo>
                <a:lnTo>
                  <a:pt x="454855" y="437757"/>
                </a:lnTo>
                <a:lnTo>
                  <a:pt x="523601" y="402821"/>
                </a:lnTo>
                <a:lnTo>
                  <a:pt x="596468" y="368900"/>
                </a:lnTo>
                <a:lnTo>
                  <a:pt x="673237" y="336083"/>
                </a:lnTo>
                <a:lnTo>
                  <a:pt x="753686" y="304459"/>
                </a:lnTo>
                <a:lnTo>
                  <a:pt x="837599" y="274112"/>
                </a:lnTo>
                <a:lnTo>
                  <a:pt x="924755" y="245126"/>
                </a:lnTo>
                <a:lnTo>
                  <a:pt x="1014938" y="217586"/>
                </a:lnTo>
                <a:lnTo>
                  <a:pt x="1107928" y="191575"/>
                </a:lnTo>
                <a:lnTo>
                  <a:pt x="1203509" y="167176"/>
                </a:lnTo>
                <a:lnTo>
                  <a:pt x="1301462" y="144471"/>
                </a:lnTo>
                <a:lnTo>
                  <a:pt x="1401573" y="123543"/>
                </a:lnTo>
                <a:lnTo>
                  <a:pt x="1503622" y="104471"/>
                </a:lnTo>
                <a:lnTo>
                  <a:pt x="1607394" y="87341"/>
                </a:lnTo>
                <a:lnTo>
                  <a:pt x="1712671" y="72231"/>
                </a:lnTo>
                <a:lnTo>
                  <a:pt x="1819238" y="59225"/>
                </a:lnTo>
                <a:lnTo>
                  <a:pt x="1926877" y="48403"/>
                </a:lnTo>
                <a:lnTo>
                  <a:pt x="2035373" y="39844"/>
                </a:lnTo>
                <a:lnTo>
                  <a:pt x="2144506" y="33634"/>
                </a:lnTo>
                <a:lnTo>
                  <a:pt x="2254065" y="29850"/>
                </a:lnTo>
                <a:lnTo>
                  <a:pt x="2363830" y="28573"/>
                </a:lnTo>
                <a:lnTo>
                  <a:pt x="2979305" y="28573"/>
                </a:lnTo>
                <a:lnTo>
                  <a:pt x="2910865" y="22478"/>
                </a:lnTo>
                <a:lnTo>
                  <a:pt x="2802700" y="14542"/>
                </a:lnTo>
                <a:lnTo>
                  <a:pt x="2693671" y="8267"/>
                </a:lnTo>
                <a:lnTo>
                  <a:pt x="2583991" y="3712"/>
                </a:lnTo>
                <a:lnTo>
                  <a:pt x="2473876" y="937"/>
                </a:lnTo>
                <a:lnTo>
                  <a:pt x="2363496" y="0"/>
                </a:lnTo>
                <a:close/>
              </a:path>
              <a:path w="4729480" h="901064">
                <a:moveTo>
                  <a:pt x="2979305" y="28573"/>
                </a:moveTo>
                <a:lnTo>
                  <a:pt x="2363830" y="28573"/>
                </a:lnTo>
                <a:lnTo>
                  <a:pt x="2473633" y="29510"/>
                </a:lnTo>
                <a:lnTo>
                  <a:pt x="2583271" y="32278"/>
                </a:lnTo>
                <a:lnTo>
                  <a:pt x="2692485" y="36818"/>
                </a:lnTo>
                <a:lnTo>
                  <a:pt x="2801058" y="43070"/>
                </a:lnTo>
                <a:lnTo>
                  <a:pt x="2908774" y="50977"/>
                </a:lnTo>
                <a:lnTo>
                  <a:pt x="3015418" y="60478"/>
                </a:lnTo>
                <a:lnTo>
                  <a:pt x="3120772" y="71514"/>
                </a:lnTo>
                <a:lnTo>
                  <a:pt x="3224620" y="84028"/>
                </a:lnTo>
                <a:lnTo>
                  <a:pt x="3326747" y="97957"/>
                </a:lnTo>
                <a:lnTo>
                  <a:pt x="3426934" y="113244"/>
                </a:lnTo>
                <a:lnTo>
                  <a:pt x="3524968" y="129829"/>
                </a:lnTo>
                <a:lnTo>
                  <a:pt x="3620630" y="147651"/>
                </a:lnTo>
                <a:lnTo>
                  <a:pt x="3713704" y="166653"/>
                </a:lnTo>
                <a:lnTo>
                  <a:pt x="3803972" y="186772"/>
                </a:lnTo>
                <a:lnTo>
                  <a:pt x="3891217" y="207948"/>
                </a:lnTo>
                <a:lnTo>
                  <a:pt x="3975221" y="230122"/>
                </a:lnTo>
                <a:lnTo>
                  <a:pt x="4055766" y="253232"/>
                </a:lnTo>
                <a:lnTo>
                  <a:pt x="4132634" y="277218"/>
                </a:lnTo>
                <a:lnTo>
                  <a:pt x="4205603" y="302013"/>
                </a:lnTo>
                <a:lnTo>
                  <a:pt x="4274454" y="327558"/>
                </a:lnTo>
                <a:lnTo>
                  <a:pt x="4338966" y="353785"/>
                </a:lnTo>
                <a:lnTo>
                  <a:pt x="4398914" y="380629"/>
                </a:lnTo>
                <a:lnTo>
                  <a:pt x="4454072" y="408015"/>
                </a:lnTo>
                <a:lnTo>
                  <a:pt x="4504216" y="435871"/>
                </a:lnTo>
                <a:lnTo>
                  <a:pt x="4549112" y="464112"/>
                </a:lnTo>
                <a:lnTo>
                  <a:pt x="4588530" y="492645"/>
                </a:lnTo>
                <a:lnTo>
                  <a:pt x="4622242" y="521357"/>
                </a:lnTo>
                <a:lnTo>
                  <a:pt x="4650022" y="550117"/>
                </a:lnTo>
                <a:lnTo>
                  <a:pt x="4673070" y="583289"/>
                </a:lnTo>
                <a:lnTo>
                  <a:pt x="4647195" y="591118"/>
                </a:lnTo>
                <a:lnTo>
                  <a:pt x="4713051" y="660754"/>
                </a:lnTo>
                <a:lnTo>
                  <a:pt x="4727757" y="574968"/>
                </a:lnTo>
                <a:lnTo>
                  <a:pt x="4700563" y="574968"/>
                </a:lnTo>
                <a:lnTo>
                  <a:pt x="4695758" y="563481"/>
                </a:lnTo>
                <a:lnTo>
                  <a:pt x="4670541" y="530230"/>
                </a:lnTo>
                <a:lnTo>
                  <a:pt x="4640748" y="499586"/>
                </a:lnTo>
                <a:lnTo>
                  <a:pt x="4605271" y="469487"/>
                </a:lnTo>
                <a:lnTo>
                  <a:pt x="4564317" y="439919"/>
                </a:lnTo>
                <a:lnTo>
                  <a:pt x="4518085" y="410889"/>
                </a:lnTo>
                <a:lnTo>
                  <a:pt x="4466776" y="382419"/>
                </a:lnTo>
                <a:lnTo>
                  <a:pt x="4410588" y="354547"/>
                </a:lnTo>
                <a:lnTo>
                  <a:pt x="4349725" y="327313"/>
                </a:lnTo>
                <a:lnTo>
                  <a:pt x="4284393" y="300766"/>
                </a:lnTo>
                <a:lnTo>
                  <a:pt x="4214795" y="274957"/>
                </a:lnTo>
                <a:lnTo>
                  <a:pt x="4141143" y="249939"/>
                </a:lnTo>
                <a:lnTo>
                  <a:pt x="4063646" y="225766"/>
                </a:lnTo>
                <a:lnTo>
                  <a:pt x="3982512" y="202493"/>
                </a:lnTo>
                <a:lnTo>
                  <a:pt x="3897956" y="180179"/>
                </a:lnTo>
                <a:lnTo>
                  <a:pt x="3810187" y="158880"/>
                </a:lnTo>
                <a:lnTo>
                  <a:pt x="3719419" y="138654"/>
                </a:lnTo>
                <a:lnTo>
                  <a:pt x="3625863" y="119560"/>
                </a:lnTo>
                <a:lnTo>
                  <a:pt x="3529735" y="101654"/>
                </a:lnTo>
                <a:lnTo>
                  <a:pt x="3431245" y="84996"/>
                </a:lnTo>
                <a:lnTo>
                  <a:pt x="3330608" y="69644"/>
                </a:lnTo>
                <a:lnTo>
                  <a:pt x="3228037" y="55657"/>
                </a:lnTo>
                <a:lnTo>
                  <a:pt x="3123747" y="43094"/>
                </a:lnTo>
                <a:lnTo>
                  <a:pt x="3017953" y="32015"/>
                </a:lnTo>
                <a:lnTo>
                  <a:pt x="2979305" y="28573"/>
                </a:lnTo>
                <a:close/>
              </a:path>
              <a:path w="4729480" h="901064">
                <a:moveTo>
                  <a:pt x="4729245" y="566287"/>
                </a:moveTo>
                <a:lnTo>
                  <a:pt x="4700563" y="574968"/>
                </a:lnTo>
                <a:lnTo>
                  <a:pt x="4727757" y="574968"/>
                </a:lnTo>
                <a:lnTo>
                  <a:pt x="4729245" y="566287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000980" y="1294301"/>
            <a:ext cx="1823720" cy="622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1899"/>
              </a:lnSpc>
            </a:pPr>
            <a:r>
              <a:rPr sz="2100" spc="5" dirty="0">
                <a:latin typeface="Calibri"/>
                <a:cs typeface="Calibri"/>
              </a:rPr>
              <a:t>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oje</a:t>
            </a:r>
            <a:r>
              <a:rPr sz="2100" dirty="0">
                <a:latin typeface="Calibri"/>
                <a:cs typeface="Calibri"/>
              </a:rPr>
              <a:t>c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oposal o</a:t>
            </a:r>
            <a:r>
              <a:rPr sz="2100" spc="-5" dirty="0">
                <a:latin typeface="Calibri"/>
                <a:cs typeface="Calibri"/>
              </a:rPr>
              <a:t>n</a:t>
            </a:r>
            <a:r>
              <a:rPr sz="2100" spc="-2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o </a:t>
            </a:r>
            <a:r>
              <a:rPr sz="2100" spc="-5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spc="-10" dirty="0">
                <a:latin typeface="Calibri"/>
                <a:cs typeface="Calibri"/>
              </a:rPr>
              <a:t>a</a:t>
            </a:r>
            <a:r>
              <a:rPr sz="210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u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es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5739870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6441034" y="1087111"/>
            <a:ext cx="192849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5" dirty="0">
                <a:latin typeface="Calibri"/>
                <a:cs typeface="Calibri"/>
              </a:rPr>
              <a:t>No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“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a</a:t>
            </a:r>
            <a:r>
              <a:rPr sz="2400" dirty="0">
                <a:latin typeface="Calibri"/>
                <a:cs typeface="Calibri"/>
              </a:rPr>
              <a:t>pp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7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”</a:t>
            </a:r>
            <a:r>
              <a:rPr sz="2400" spc="-10" dirty="0"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6545060" y="2467417"/>
            <a:ext cx="0" cy="2047875"/>
          </a:xfrm>
          <a:custGeom>
            <a:avLst/>
            <a:gdLst/>
            <a:ahLst/>
            <a:cxnLst/>
            <a:rect l="l" t="t" r="r" b="b"/>
            <a:pathLst>
              <a:path h="2047875">
                <a:moveTo>
                  <a:pt x="0" y="0"/>
                </a:moveTo>
                <a:lnTo>
                  <a:pt x="1" y="2047467"/>
                </a:lnTo>
              </a:path>
            </a:pathLst>
          </a:custGeom>
          <a:ln w="28575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5772263" y="3491150"/>
            <a:ext cx="1545590" cy="0"/>
          </a:xfrm>
          <a:custGeom>
            <a:avLst/>
            <a:gdLst/>
            <a:ahLst/>
            <a:cxnLst/>
            <a:rect l="l" t="t" r="r" b="b"/>
            <a:pathLst>
              <a:path w="1545590">
                <a:moveTo>
                  <a:pt x="0" y="0"/>
                </a:moveTo>
                <a:lnTo>
                  <a:pt x="1545597" y="1"/>
                </a:lnTo>
              </a:path>
            </a:pathLst>
          </a:custGeom>
          <a:ln w="28575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 txBox="1"/>
          <p:nvPr/>
        </p:nvSpPr>
        <p:spPr>
          <a:xfrm>
            <a:off x="7726271" y="150260"/>
            <a:ext cx="423989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D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v</a:t>
            </a:r>
            <a:r>
              <a:rPr sz="2400" dirty="0">
                <a:latin typeface="Calibri"/>
                <a:cs typeface="Calibri"/>
              </a:rPr>
              <a:t>id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qual-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5" dirty="0">
                <a:latin typeface="Calibri"/>
                <a:cs typeface="Calibri"/>
              </a:rPr>
              <a:t>z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4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a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!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5928588" y="309495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92112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618815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6188153" y="3092638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6741177" y="309495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2"/>
                </a:lnTo>
                <a:lnTo>
                  <a:pt x="17262" y="126697"/>
                </a:lnTo>
                <a:lnTo>
                  <a:pt x="50505" y="150864"/>
                </a:lnTo>
                <a:lnTo>
                  <a:pt x="78809" y="156040"/>
                </a:lnTo>
                <a:lnTo>
                  <a:pt x="92831" y="154704"/>
                </a:lnTo>
                <a:lnTo>
                  <a:pt x="129032" y="137004"/>
                </a:lnTo>
                <a:lnTo>
                  <a:pt x="151813" y="102458"/>
                </a:lnTo>
                <a:lnTo>
                  <a:pt x="156589" y="72484"/>
                </a:lnTo>
                <a:lnTo>
                  <a:pt x="154540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6733711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4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700074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7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7000743" y="3092638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6" y="150864"/>
                </a:lnTo>
                <a:lnTo>
                  <a:pt x="78811" y="156040"/>
                </a:lnTo>
                <a:lnTo>
                  <a:pt x="92833" y="154704"/>
                </a:lnTo>
                <a:lnTo>
                  <a:pt x="129033" y="137003"/>
                </a:lnTo>
                <a:lnTo>
                  <a:pt x="151813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928588" y="4110689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92112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2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618815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2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6188153" y="410837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6741177" y="4110689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2"/>
                </a:lnTo>
                <a:lnTo>
                  <a:pt x="17262" y="126697"/>
                </a:lnTo>
                <a:lnTo>
                  <a:pt x="50505" y="150864"/>
                </a:lnTo>
                <a:lnTo>
                  <a:pt x="78809" y="156040"/>
                </a:lnTo>
                <a:lnTo>
                  <a:pt x="92831" y="154704"/>
                </a:lnTo>
                <a:lnTo>
                  <a:pt x="129032" y="137004"/>
                </a:lnTo>
                <a:lnTo>
                  <a:pt x="151813" y="102458"/>
                </a:lnTo>
                <a:lnTo>
                  <a:pt x="156589" y="72484"/>
                </a:lnTo>
                <a:lnTo>
                  <a:pt x="154540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6733711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3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700074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9"/>
                </a:lnTo>
                <a:lnTo>
                  <a:pt x="50507" y="150866"/>
                </a:lnTo>
                <a:lnTo>
                  <a:pt x="78813" y="156041"/>
                </a:lnTo>
                <a:lnTo>
                  <a:pt x="92834" y="154705"/>
                </a:lnTo>
                <a:lnTo>
                  <a:pt x="129034" y="137003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0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7000743" y="410837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6" y="150864"/>
                </a:lnTo>
                <a:lnTo>
                  <a:pt x="78811" y="156040"/>
                </a:lnTo>
                <a:lnTo>
                  <a:pt x="92833" y="154704"/>
                </a:lnTo>
                <a:lnTo>
                  <a:pt x="129033" y="137003"/>
                </a:lnTo>
                <a:lnTo>
                  <a:pt x="151813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8952131" y="2607500"/>
            <a:ext cx="2564130" cy="2564130"/>
          </a:xfrm>
          <a:custGeom>
            <a:avLst/>
            <a:gdLst/>
            <a:ahLst/>
            <a:cxnLst/>
            <a:rect l="l" t="t" r="r" b="b"/>
            <a:pathLst>
              <a:path w="2564129" h="2564129">
                <a:moveTo>
                  <a:pt x="0" y="0"/>
                </a:moveTo>
                <a:lnTo>
                  <a:pt x="2564132" y="0"/>
                </a:lnTo>
                <a:lnTo>
                  <a:pt x="2564132" y="2564131"/>
                </a:lnTo>
                <a:lnTo>
                  <a:pt x="0" y="2564131"/>
                </a:lnTo>
                <a:lnTo>
                  <a:pt x="0" y="0"/>
                </a:lnTo>
                <a:close/>
              </a:path>
            </a:pathLst>
          </a:custGeom>
          <a:solidFill>
            <a:srgbClr val="EFEF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8952131" y="2607500"/>
            <a:ext cx="2564130" cy="2564130"/>
          </a:xfrm>
          <a:custGeom>
            <a:avLst/>
            <a:gdLst/>
            <a:ahLst/>
            <a:cxnLst/>
            <a:rect l="l" t="t" r="r" b="b"/>
            <a:pathLst>
              <a:path w="2564129" h="2564129">
                <a:moveTo>
                  <a:pt x="0" y="0"/>
                </a:moveTo>
                <a:lnTo>
                  <a:pt x="2564132" y="0"/>
                </a:lnTo>
                <a:lnTo>
                  <a:pt x="2564132" y="2564132"/>
                </a:lnTo>
                <a:lnTo>
                  <a:pt x="0" y="2564132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8952131" y="3889565"/>
            <a:ext cx="2564130" cy="0"/>
          </a:xfrm>
          <a:custGeom>
            <a:avLst/>
            <a:gdLst/>
            <a:ahLst/>
            <a:cxnLst/>
            <a:rect l="l" t="t" r="r" b="b"/>
            <a:pathLst>
              <a:path w="2564129">
                <a:moveTo>
                  <a:pt x="0" y="0"/>
                </a:moveTo>
                <a:lnTo>
                  <a:pt x="2564132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0234197" y="2607499"/>
            <a:ext cx="0" cy="2564130"/>
          </a:xfrm>
          <a:custGeom>
            <a:avLst/>
            <a:gdLst/>
            <a:ahLst/>
            <a:cxnLst/>
            <a:rect l="l" t="t" r="r" b="b"/>
            <a:pathLst>
              <a:path h="2564129">
                <a:moveTo>
                  <a:pt x="1" y="2564132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0102033" y="4234544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10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5"/>
                </a:lnTo>
                <a:lnTo>
                  <a:pt x="8977" y="179271"/>
                </a:lnTo>
                <a:lnTo>
                  <a:pt x="29301" y="213333"/>
                </a:lnTo>
                <a:lnTo>
                  <a:pt x="59879" y="239985"/>
                </a:lnTo>
                <a:lnTo>
                  <a:pt x="99381" y="257249"/>
                </a:lnTo>
                <a:lnTo>
                  <a:pt x="146475" y="263147"/>
                </a:lnTo>
                <a:lnTo>
                  <a:pt x="160436" y="260872"/>
                </a:lnTo>
                <a:lnTo>
                  <a:pt x="198815" y="245723"/>
                </a:lnTo>
                <a:lnTo>
                  <a:pt x="230238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4"/>
                </a:lnTo>
                <a:lnTo>
                  <a:pt x="263001" y="112974"/>
                </a:lnTo>
                <a:lnTo>
                  <a:pt x="250912" y="74155"/>
                </a:lnTo>
                <a:lnTo>
                  <a:pt x="227501" y="41479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9444137" y="3122527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10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6"/>
                </a:lnTo>
                <a:lnTo>
                  <a:pt x="8977" y="179271"/>
                </a:lnTo>
                <a:lnTo>
                  <a:pt x="29300" y="213333"/>
                </a:lnTo>
                <a:lnTo>
                  <a:pt x="59878" y="239985"/>
                </a:lnTo>
                <a:lnTo>
                  <a:pt x="99380" y="257249"/>
                </a:lnTo>
                <a:lnTo>
                  <a:pt x="146475" y="263147"/>
                </a:lnTo>
                <a:lnTo>
                  <a:pt x="160436" y="260872"/>
                </a:lnTo>
                <a:lnTo>
                  <a:pt x="198815" y="245723"/>
                </a:lnTo>
                <a:lnTo>
                  <a:pt x="230238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3"/>
                </a:lnTo>
                <a:lnTo>
                  <a:pt x="263001" y="112974"/>
                </a:lnTo>
                <a:lnTo>
                  <a:pt x="250912" y="74155"/>
                </a:lnTo>
                <a:lnTo>
                  <a:pt x="227501" y="41479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9444137" y="4430453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5" y="0"/>
                </a:moveTo>
                <a:lnTo>
                  <a:pt x="80230" y="10178"/>
                </a:lnTo>
                <a:lnTo>
                  <a:pt x="45110" y="32307"/>
                </a:lnTo>
                <a:lnTo>
                  <a:pt x="18710" y="63918"/>
                </a:lnTo>
                <a:lnTo>
                  <a:pt x="3164" y="102871"/>
                </a:lnTo>
                <a:lnTo>
                  <a:pt x="0" y="131749"/>
                </a:lnTo>
                <a:lnTo>
                  <a:pt x="240" y="139776"/>
                </a:lnTo>
                <a:lnTo>
                  <a:pt x="8977" y="179271"/>
                </a:lnTo>
                <a:lnTo>
                  <a:pt x="29300" y="213333"/>
                </a:lnTo>
                <a:lnTo>
                  <a:pt x="59878" y="239985"/>
                </a:lnTo>
                <a:lnTo>
                  <a:pt x="99380" y="257249"/>
                </a:lnTo>
                <a:lnTo>
                  <a:pt x="146476" y="263147"/>
                </a:lnTo>
                <a:lnTo>
                  <a:pt x="160437" y="260872"/>
                </a:lnTo>
                <a:lnTo>
                  <a:pt x="198815" y="245723"/>
                </a:lnTo>
                <a:lnTo>
                  <a:pt x="230239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3"/>
                </a:lnTo>
                <a:lnTo>
                  <a:pt x="263000" y="112973"/>
                </a:lnTo>
                <a:lnTo>
                  <a:pt x="250911" y="74154"/>
                </a:lnTo>
                <a:lnTo>
                  <a:pt x="227500" y="41479"/>
                </a:lnTo>
                <a:lnTo>
                  <a:pt x="194329" y="17001"/>
                </a:lnTo>
                <a:lnTo>
                  <a:pt x="152959" y="2774"/>
                </a:lnTo>
                <a:lnTo>
                  <a:pt x="121595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0702445" y="4430453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5" y="0"/>
                </a:moveTo>
                <a:lnTo>
                  <a:pt x="80230" y="10178"/>
                </a:lnTo>
                <a:lnTo>
                  <a:pt x="45110" y="32308"/>
                </a:lnTo>
                <a:lnTo>
                  <a:pt x="18710" y="63918"/>
                </a:lnTo>
                <a:lnTo>
                  <a:pt x="3164" y="102871"/>
                </a:lnTo>
                <a:lnTo>
                  <a:pt x="0" y="131749"/>
                </a:lnTo>
                <a:lnTo>
                  <a:pt x="240" y="139775"/>
                </a:lnTo>
                <a:lnTo>
                  <a:pt x="8977" y="179270"/>
                </a:lnTo>
                <a:lnTo>
                  <a:pt x="29300" y="213332"/>
                </a:lnTo>
                <a:lnTo>
                  <a:pt x="59877" y="239984"/>
                </a:lnTo>
                <a:lnTo>
                  <a:pt x="99379" y="257249"/>
                </a:lnTo>
                <a:lnTo>
                  <a:pt x="146474" y="263147"/>
                </a:lnTo>
                <a:lnTo>
                  <a:pt x="160435" y="260873"/>
                </a:lnTo>
                <a:lnTo>
                  <a:pt x="198814" y="245723"/>
                </a:lnTo>
                <a:lnTo>
                  <a:pt x="230237" y="219602"/>
                </a:lnTo>
                <a:lnTo>
                  <a:pt x="252522" y="184456"/>
                </a:lnTo>
                <a:lnTo>
                  <a:pt x="263483" y="142234"/>
                </a:lnTo>
                <a:lnTo>
                  <a:pt x="264243" y="126924"/>
                </a:lnTo>
                <a:lnTo>
                  <a:pt x="262999" y="112974"/>
                </a:lnTo>
                <a:lnTo>
                  <a:pt x="250910" y="74155"/>
                </a:lnTo>
                <a:lnTo>
                  <a:pt x="227500" y="41479"/>
                </a:lnTo>
                <a:lnTo>
                  <a:pt x="194329" y="17001"/>
                </a:lnTo>
                <a:lnTo>
                  <a:pt x="152959" y="2774"/>
                </a:lnTo>
                <a:lnTo>
                  <a:pt x="121595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0702445" y="3122527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09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4"/>
                </a:lnTo>
                <a:lnTo>
                  <a:pt x="8977" y="179270"/>
                </a:lnTo>
                <a:lnTo>
                  <a:pt x="29300" y="213332"/>
                </a:lnTo>
                <a:lnTo>
                  <a:pt x="59877" y="239985"/>
                </a:lnTo>
                <a:lnTo>
                  <a:pt x="99379" y="257249"/>
                </a:lnTo>
                <a:lnTo>
                  <a:pt x="146474" y="263147"/>
                </a:lnTo>
                <a:lnTo>
                  <a:pt x="160435" y="260873"/>
                </a:lnTo>
                <a:lnTo>
                  <a:pt x="198814" y="245723"/>
                </a:lnTo>
                <a:lnTo>
                  <a:pt x="230237" y="219602"/>
                </a:lnTo>
                <a:lnTo>
                  <a:pt x="252522" y="184456"/>
                </a:lnTo>
                <a:lnTo>
                  <a:pt x="263483" y="142234"/>
                </a:lnTo>
                <a:lnTo>
                  <a:pt x="264243" y="126924"/>
                </a:lnTo>
                <a:lnTo>
                  <a:pt x="262999" y="112975"/>
                </a:lnTo>
                <a:lnTo>
                  <a:pt x="250911" y="74156"/>
                </a:lnTo>
                <a:lnTo>
                  <a:pt x="227501" y="41480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6689758" y="3565390"/>
            <a:ext cx="811530" cy="0"/>
          </a:xfrm>
          <a:custGeom>
            <a:avLst/>
            <a:gdLst/>
            <a:ahLst/>
            <a:cxnLst/>
            <a:rect l="l" t="t" r="r" b="b"/>
            <a:pathLst>
              <a:path w="811529">
                <a:moveTo>
                  <a:pt x="0" y="0"/>
                </a:moveTo>
                <a:lnTo>
                  <a:pt x="810989" y="1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6690558" y="4381178"/>
            <a:ext cx="811530" cy="0"/>
          </a:xfrm>
          <a:custGeom>
            <a:avLst/>
            <a:gdLst/>
            <a:ahLst/>
            <a:cxnLst/>
            <a:rect l="l" t="t" r="r" b="b"/>
            <a:pathLst>
              <a:path w="811529">
                <a:moveTo>
                  <a:pt x="0" y="0"/>
                </a:moveTo>
                <a:lnTo>
                  <a:pt x="810989" y="1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7493581" y="3563530"/>
            <a:ext cx="0" cy="805815"/>
          </a:xfrm>
          <a:custGeom>
            <a:avLst/>
            <a:gdLst/>
            <a:ahLst/>
            <a:cxnLst/>
            <a:rect l="l" t="t" r="r" b="b"/>
            <a:pathLst>
              <a:path h="805814">
                <a:moveTo>
                  <a:pt x="0" y="805790"/>
                </a:moveTo>
                <a:lnTo>
                  <a:pt x="1" y="0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6680993" y="3563530"/>
            <a:ext cx="0" cy="805815"/>
          </a:xfrm>
          <a:custGeom>
            <a:avLst/>
            <a:gdLst/>
            <a:ahLst/>
            <a:cxnLst/>
            <a:rect l="l" t="t" r="r" b="b"/>
            <a:pathLst>
              <a:path h="805814">
                <a:moveTo>
                  <a:pt x="0" y="805790"/>
                </a:moveTo>
                <a:lnTo>
                  <a:pt x="1" y="0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7552950" y="2623804"/>
            <a:ext cx="1353185" cy="899160"/>
          </a:xfrm>
          <a:custGeom>
            <a:avLst/>
            <a:gdLst/>
            <a:ahLst/>
            <a:cxnLst/>
            <a:rect l="l" t="t" r="r" b="b"/>
            <a:pathLst>
              <a:path w="1353184" h="899160">
                <a:moveTo>
                  <a:pt x="0" y="898566"/>
                </a:moveTo>
                <a:lnTo>
                  <a:pt x="1352633" y="0"/>
                </a:lnTo>
              </a:path>
            </a:pathLst>
          </a:custGeom>
          <a:ln w="1905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7573769" y="4413970"/>
            <a:ext cx="1358900" cy="756285"/>
          </a:xfrm>
          <a:custGeom>
            <a:avLst/>
            <a:gdLst/>
            <a:ahLst/>
            <a:cxnLst/>
            <a:rect l="l" t="t" r="r" b="b"/>
            <a:pathLst>
              <a:path w="1358900" h="756285">
                <a:moveTo>
                  <a:pt x="0" y="0"/>
                </a:moveTo>
                <a:lnTo>
                  <a:pt x="1358818" y="755913"/>
                </a:lnTo>
              </a:path>
            </a:pathLst>
          </a:custGeom>
          <a:ln w="1905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20149" y="4907302"/>
            <a:ext cx="7836905" cy="44822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 txBox="1"/>
          <p:nvPr/>
        </p:nvSpPr>
        <p:spPr>
          <a:xfrm>
            <a:off x="8824972" y="1088378"/>
            <a:ext cx="2929255" cy="20948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299"/>
              </a:lnSpc>
            </a:pP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ar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6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pa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 u</a:t>
            </a: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ng </a:t>
            </a:r>
            <a:r>
              <a:rPr sz="2400" b="1" spc="-15" dirty="0">
                <a:latin typeface="Calibri"/>
                <a:cs typeface="Calibri"/>
              </a:rPr>
              <a:t>bili</a:t>
            </a:r>
            <a:r>
              <a:rPr sz="2400" b="1" spc="-5" dirty="0">
                <a:latin typeface="Calibri"/>
                <a:cs typeface="Calibri"/>
              </a:rPr>
              <a:t>n</a:t>
            </a:r>
            <a:r>
              <a:rPr sz="2400" b="1" spc="5" dirty="0">
                <a:latin typeface="Calibri"/>
                <a:cs typeface="Calibri"/>
              </a:rPr>
              <a:t>e</a:t>
            </a:r>
            <a:r>
              <a:rPr sz="2400" b="1" spc="-15" dirty="0">
                <a:latin typeface="Calibri"/>
                <a:cs typeface="Calibri"/>
              </a:rPr>
              <a:t>a</a:t>
            </a:r>
            <a:r>
              <a:rPr sz="2400" b="1" dirty="0">
                <a:latin typeface="Calibri"/>
                <a:cs typeface="Calibri"/>
              </a:rPr>
              <a:t>r</a:t>
            </a:r>
            <a:r>
              <a:rPr sz="2400" b="1" spc="-10" dirty="0">
                <a:latin typeface="Calibri"/>
                <a:cs typeface="Calibri"/>
              </a:rPr>
              <a:t> </a:t>
            </a:r>
            <a:r>
              <a:rPr sz="2400" b="1" spc="-15" dirty="0">
                <a:latin typeface="Calibri"/>
                <a:cs typeface="Calibri"/>
              </a:rPr>
              <a:t>i</a:t>
            </a:r>
            <a:r>
              <a:rPr sz="2400" b="1" spc="-40" dirty="0">
                <a:latin typeface="Calibri"/>
                <a:cs typeface="Calibri"/>
              </a:rPr>
              <a:t>nt</a:t>
            </a:r>
            <a:r>
              <a:rPr sz="2400" b="1" spc="5" dirty="0">
                <a:latin typeface="Calibri"/>
                <a:cs typeface="Calibri"/>
              </a:rPr>
              <a:t>e</a:t>
            </a:r>
            <a:r>
              <a:rPr sz="2400" b="1" spc="-15" dirty="0">
                <a:latin typeface="Calibri"/>
                <a:cs typeface="Calibri"/>
              </a:rPr>
              <a:t>rpol</a:t>
            </a:r>
            <a:r>
              <a:rPr sz="2400" b="1" spc="-35" dirty="0">
                <a:latin typeface="Calibri"/>
                <a:cs typeface="Calibri"/>
              </a:rPr>
              <a:t>a</a:t>
            </a:r>
            <a:r>
              <a:rPr sz="2400" b="1" spc="-5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ion</a:t>
            </a:r>
            <a:endParaRPr sz="2400">
              <a:latin typeface="Calibri"/>
              <a:cs typeface="Calibri"/>
            </a:endParaRPr>
          </a:p>
          <a:p>
            <a:pPr marL="222250">
              <a:lnSpc>
                <a:spcPts val="3770"/>
              </a:lnSpc>
              <a:spcBef>
                <a:spcPts val="1600"/>
              </a:spcBef>
              <a:tabLst>
                <a:tab pos="2045970" algn="l"/>
              </a:tabLst>
            </a:pPr>
            <a:r>
              <a:rPr sz="4800" spc="-7" baseline="13020" dirty="0">
                <a:solidFill>
                  <a:srgbClr val="666666"/>
                </a:solidFill>
                <a:latin typeface="Calibri"/>
                <a:cs typeface="Calibri"/>
              </a:rPr>
              <a:t>f</a:t>
            </a:r>
            <a:r>
              <a:rPr sz="2100" spc="15" dirty="0">
                <a:solidFill>
                  <a:srgbClr val="666666"/>
                </a:solidFill>
                <a:latin typeface="Calibri"/>
                <a:cs typeface="Calibri"/>
              </a:rPr>
              <a:t>6</a:t>
            </a:r>
            <a:r>
              <a:rPr sz="2100" spc="5" dirty="0">
                <a:solidFill>
                  <a:srgbClr val="666666"/>
                </a:solidFill>
                <a:latin typeface="Calibri"/>
                <a:cs typeface="Calibri"/>
              </a:rPr>
              <a:t>,5</a:t>
            </a:r>
            <a:r>
              <a:rPr sz="2100" dirty="0">
                <a:solidFill>
                  <a:srgbClr val="666666"/>
                </a:solidFill>
                <a:latin typeface="Calibri"/>
                <a:cs typeface="Calibri"/>
              </a:rPr>
              <a:t>	</a:t>
            </a:r>
            <a:r>
              <a:rPr sz="4800" spc="-7" baseline="13888" dirty="0">
                <a:solidFill>
                  <a:srgbClr val="666666"/>
                </a:solidFill>
                <a:latin typeface="Calibri"/>
                <a:cs typeface="Calibri"/>
              </a:rPr>
              <a:t>f</a:t>
            </a:r>
            <a:r>
              <a:rPr sz="3150" spc="22" baseline="1322" dirty="0">
                <a:solidFill>
                  <a:srgbClr val="666666"/>
                </a:solidFill>
                <a:latin typeface="Calibri"/>
                <a:cs typeface="Calibri"/>
              </a:rPr>
              <a:t>7</a:t>
            </a:r>
            <a:r>
              <a:rPr sz="3150" spc="7" baseline="1322" dirty="0">
                <a:solidFill>
                  <a:srgbClr val="666666"/>
                </a:solidFill>
                <a:latin typeface="Calibri"/>
                <a:cs typeface="Calibri"/>
              </a:rPr>
              <a:t>,5</a:t>
            </a:r>
            <a:endParaRPr sz="3150" baseline="1322">
              <a:latin typeface="Calibri"/>
              <a:cs typeface="Calibri"/>
            </a:endParaRPr>
          </a:p>
        </p:txBody>
      </p:sp>
      <p:sp>
        <p:nvSpPr>
          <p:cNvPr id="67" name="object 67"/>
          <p:cNvSpPr/>
          <p:nvPr/>
        </p:nvSpPr>
        <p:spPr>
          <a:xfrm>
            <a:off x="9610307" y="4301311"/>
            <a:ext cx="488315" cy="0"/>
          </a:xfrm>
          <a:custGeom>
            <a:avLst/>
            <a:gdLst/>
            <a:ahLst/>
            <a:cxnLst/>
            <a:rect l="l" t="t" r="r" b="b"/>
            <a:pathLst>
              <a:path w="488315">
                <a:moveTo>
                  <a:pt x="0" y="0"/>
                </a:moveTo>
                <a:lnTo>
                  <a:pt x="488133" y="1"/>
                </a:lnTo>
              </a:path>
            </a:pathLst>
          </a:custGeom>
          <a:ln w="44450">
            <a:solidFill>
              <a:srgbClr val="ED7D3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9574448" y="4259765"/>
            <a:ext cx="4445" cy="169545"/>
          </a:xfrm>
          <a:custGeom>
            <a:avLst/>
            <a:gdLst/>
            <a:ahLst/>
            <a:cxnLst/>
            <a:rect l="l" t="t" r="r" b="b"/>
            <a:pathLst>
              <a:path w="4445" h="169545">
                <a:moveTo>
                  <a:pt x="0" y="169215"/>
                </a:moveTo>
                <a:lnTo>
                  <a:pt x="4449" y="0"/>
                </a:lnTo>
              </a:path>
            </a:pathLst>
          </a:custGeom>
          <a:ln w="44450">
            <a:solidFill>
              <a:srgbClr val="7030A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 txBox="1"/>
          <p:nvPr/>
        </p:nvSpPr>
        <p:spPr>
          <a:xfrm>
            <a:off x="9035003" y="4079797"/>
            <a:ext cx="493395" cy="10699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7780">
              <a:lnSpc>
                <a:spcPct val="100000"/>
              </a:lnSpc>
            </a:pPr>
            <a:r>
              <a:rPr sz="2400" b="1" spc="-20" dirty="0">
                <a:solidFill>
                  <a:srgbClr val="7030A0"/>
                </a:solidFill>
                <a:latin typeface="Calibri"/>
                <a:cs typeface="Calibri"/>
              </a:rPr>
              <a:t>0.2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6"/>
              </a:spcBef>
            </a:pPr>
            <a:endParaRPr sz="1900">
              <a:latin typeface="Times New Roman"/>
              <a:cs typeface="Times New Roman"/>
            </a:endParaRPr>
          </a:p>
          <a:p>
            <a:pPr marL="12700">
              <a:lnSpc>
                <a:spcPts val="3770"/>
              </a:lnSpc>
            </a:pPr>
            <a:r>
              <a:rPr sz="4800" spc="-7" baseline="13020" dirty="0">
                <a:solidFill>
                  <a:srgbClr val="C00000"/>
                </a:solidFill>
                <a:latin typeface="Calibri"/>
                <a:cs typeface="Calibri"/>
              </a:rPr>
              <a:t>f</a:t>
            </a:r>
            <a:r>
              <a:rPr sz="2100" spc="15" dirty="0">
                <a:solidFill>
                  <a:srgbClr val="C00000"/>
                </a:solidFill>
                <a:latin typeface="Calibri"/>
                <a:cs typeface="Calibri"/>
              </a:rPr>
              <a:t>6</a:t>
            </a:r>
            <a:r>
              <a:rPr sz="2100" spc="5" dirty="0">
                <a:solidFill>
                  <a:srgbClr val="C00000"/>
                </a:solidFill>
                <a:latin typeface="Calibri"/>
                <a:cs typeface="Calibri"/>
              </a:rPr>
              <a:t>,6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70" name="object 70"/>
          <p:cNvSpPr txBox="1"/>
          <p:nvPr/>
        </p:nvSpPr>
        <p:spPr>
          <a:xfrm>
            <a:off x="10858464" y="4659229"/>
            <a:ext cx="494030" cy="4997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770"/>
              </a:lnSpc>
            </a:pPr>
            <a:r>
              <a:rPr sz="4800" spc="-7" baseline="1302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7,6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71" name="object 71"/>
          <p:cNvSpPr txBox="1"/>
          <p:nvPr/>
        </p:nvSpPr>
        <p:spPr>
          <a:xfrm>
            <a:off x="9646817" y="3715985"/>
            <a:ext cx="1456690" cy="539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546100" algn="l"/>
              </a:tabLst>
            </a:pPr>
            <a:r>
              <a:rPr sz="3600" b="1" spc="-22" baseline="-5787" dirty="0">
                <a:solidFill>
                  <a:srgbClr val="ED7D31"/>
                </a:solidFill>
                <a:latin typeface="Calibri"/>
                <a:cs typeface="Calibri"/>
              </a:rPr>
              <a:t>0.5</a:t>
            </a:r>
            <a:r>
              <a:rPr sz="3600" b="1" baseline="-5787" dirty="0">
                <a:solidFill>
                  <a:srgbClr val="ED7D31"/>
                </a:solidFill>
                <a:latin typeface="Calibri"/>
                <a:cs typeface="Calibri"/>
              </a:rPr>
              <a:t>	</a:t>
            </a:r>
            <a:r>
              <a:rPr sz="4800" b="1" baseline="13020" dirty="0">
                <a:solidFill>
                  <a:srgbClr val="00FF00"/>
                </a:solidFill>
                <a:latin typeface="Calibri"/>
                <a:cs typeface="Calibri"/>
              </a:rPr>
              <a:t>f</a:t>
            </a:r>
            <a:r>
              <a:rPr sz="2100" b="1" spc="10" dirty="0">
                <a:solidFill>
                  <a:srgbClr val="00FF00"/>
                </a:solidFill>
                <a:latin typeface="Calibri"/>
                <a:cs typeface="Calibri"/>
              </a:rPr>
              <a:t>6.5</a:t>
            </a:r>
            <a:r>
              <a:rPr sz="2100" b="1" dirty="0">
                <a:solidFill>
                  <a:srgbClr val="00FF00"/>
                </a:solidFill>
                <a:latin typeface="Calibri"/>
                <a:cs typeface="Calibri"/>
              </a:rPr>
              <a:t>,</a:t>
            </a:r>
            <a:r>
              <a:rPr sz="2100" b="1" spc="10" dirty="0">
                <a:solidFill>
                  <a:srgbClr val="00FF00"/>
                </a:solidFill>
                <a:latin typeface="Calibri"/>
                <a:cs typeface="Calibri"/>
              </a:rPr>
              <a:t>5.8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72" name="object 72"/>
          <p:cNvSpPr/>
          <p:nvPr/>
        </p:nvSpPr>
        <p:spPr>
          <a:xfrm>
            <a:off x="2455213" y="4939989"/>
            <a:ext cx="2746375" cy="390525"/>
          </a:xfrm>
          <a:custGeom>
            <a:avLst/>
            <a:gdLst/>
            <a:ahLst/>
            <a:cxnLst/>
            <a:rect l="l" t="t" r="r" b="b"/>
            <a:pathLst>
              <a:path w="2746375" h="390525">
                <a:moveTo>
                  <a:pt x="0" y="0"/>
                </a:moveTo>
                <a:lnTo>
                  <a:pt x="2746309" y="0"/>
                </a:lnTo>
                <a:lnTo>
                  <a:pt x="2746309" y="390293"/>
                </a:lnTo>
                <a:lnTo>
                  <a:pt x="0" y="390293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ED7D3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5252430" y="4928839"/>
            <a:ext cx="2799080" cy="402590"/>
          </a:xfrm>
          <a:custGeom>
            <a:avLst/>
            <a:gdLst/>
            <a:ahLst/>
            <a:cxnLst/>
            <a:rect l="l" t="t" r="r" b="b"/>
            <a:pathLst>
              <a:path w="2799079" h="402589">
                <a:moveTo>
                  <a:pt x="0" y="0"/>
                </a:moveTo>
                <a:lnTo>
                  <a:pt x="2798956" y="0"/>
                </a:lnTo>
                <a:lnTo>
                  <a:pt x="2798956" y="402325"/>
                </a:lnTo>
                <a:lnTo>
                  <a:pt x="0" y="402325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7030A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1900031" y="4939989"/>
            <a:ext cx="508634" cy="393700"/>
          </a:xfrm>
          <a:custGeom>
            <a:avLst/>
            <a:gdLst/>
            <a:ahLst/>
            <a:cxnLst/>
            <a:rect l="l" t="t" r="r" b="b"/>
            <a:pathLst>
              <a:path w="508635" h="393700">
                <a:moveTo>
                  <a:pt x="0" y="0"/>
                </a:moveTo>
                <a:lnTo>
                  <a:pt x="508631" y="0"/>
                </a:lnTo>
                <a:lnTo>
                  <a:pt x="508631" y="393601"/>
                </a:lnTo>
                <a:lnTo>
                  <a:pt x="0" y="393601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C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 txBox="1"/>
          <p:nvPr/>
        </p:nvSpPr>
        <p:spPr>
          <a:xfrm>
            <a:off x="8085768" y="5308462"/>
            <a:ext cx="4003675" cy="14725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40" dirty="0">
                <a:latin typeface="Calibri"/>
                <a:cs typeface="Calibri"/>
              </a:rPr>
              <a:t>F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5" dirty="0">
                <a:latin typeface="Calibri"/>
                <a:cs typeface="Calibri"/>
              </a:rPr>
              <a:t>f</a:t>
            </a:r>
            <a:r>
              <a:rPr sz="2400" spc="-30" baseline="-19097" dirty="0">
                <a:latin typeface="Calibri"/>
                <a:cs typeface="Calibri"/>
              </a:rPr>
              <a:t>x</a:t>
            </a:r>
            <a:r>
              <a:rPr sz="2400" spc="-15" baseline="-19097" dirty="0">
                <a:latin typeface="Calibri"/>
                <a:cs typeface="Calibri"/>
              </a:rPr>
              <a:t>y</a:t>
            </a:r>
            <a:r>
              <a:rPr sz="2400" spc="262" baseline="-19097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oi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(x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)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 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lls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  <a:p>
            <a:pPr marL="1267460">
              <a:lnSpc>
                <a:spcPct val="100000"/>
              </a:lnSpc>
              <a:spcBef>
                <a:spcPts val="830"/>
              </a:spcBef>
            </a:pP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N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o</a:t>
            </a:r>
            <a:r>
              <a:rPr sz="2000" spc="-35" dirty="0">
                <a:solidFill>
                  <a:srgbClr val="FFCB05"/>
                </a:solidFill>
                <a:latin typeface="Calibri"/>
                <a:cs typeface="Calibri"/>
              </a:rPr>
              <a:t>v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em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b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er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6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,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2019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76" name="object 76"/>
          <p:cNvSpPr txBox="1"/>
          <p:nvPr/>
        </p:nvSpPr>
        <p:spPr>
          <a:xfrm>
            <a:off x="822642" y="5438671"/>
            <a:ext cx="13843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b="1" dirty="0">
                <a:solidFill>
                  <a:srgbClr val="00FF00"/>
                </a:solidFill>
                <a:latin typeface="Calibri"/>
                <a:cs typeface="Calibri"/>
              </a:rPr>
              <a:t>f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77" name="object 77"/>
          <p:cNvSpPr txBox="1"/>
          <p:nvPr/>
        </p:nvSpPr>
        <p:spPr>
          <a:xfrm>
            <a:off x="1686242" y="5438671"/>
            <a:ext cx="501015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libri"/>
                <a:cs typeface="Calibri"/>
              </a:rPr>
              <a:t>=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(f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78" name="object 78"/>
          <p:cNvSpPr txBox="1"/>
          <p:nvPr/>
        </p:nvSpPr>
        <p:spPr>
          <a:xfrm>
            <a:off x="2514917" y="5438671"/>
            <a:ext cx="219329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15" dirty="0">
                <a:latin typeface="Calibri"/>
                <a:cs typeface="Calibri"/>
              </a:rPr>
              <a:t>5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0.2</a:t>
            </a:r>
            <a:r>
              <a:rPr sz="2800" dirty="0">
                <a:latin typeface="Calibri"/>
                <a:cs typeface="Calibri"/>
              </a:rPr>
              <a:t>)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+ (f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79" name="object 79"/>
          <p:cNvSpPr txBox="1"/>
          <p:nvPr/>
        </p:nvSpPr>
        <p:spPr>
          <a:xfrm>
            <a:off x="5035867" y="5438671"/>
            <a:ext cx="163703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15" dirty="0">
                <a:latin typeface="Calibri"/>
                <a:cs typeface="Calibri"/>
              </a:rPr>
              <a:t>5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20" dirty="0">
                <a:latin typeface="Calibri"/>
                <a:cs typeface="Calibri"/>
              </a:rPr>
              <a:t>2</a:t>
            </a:r>
            <a:r>
              <a:rPr sz="2800" dirty="0">
                <a:latin typeface="Calibri"/>
                <a:cs typeface="Calibri"/>
              </a:rPr>
              <a:t>)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80" name="object 80"/>
          <p:cNvSpPr txBox="1"/>
          <p:nvPr/>
        </p:nvSpPr>
        <p:spPr>
          <a:xfrm>
            <a:off x="935354" y="5615773"/>
            <a:ext cx="695325" cy="2628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50" b="1" dirty="0">
                <a:solidFill>
                  <a:srgbClr val="00FF00"/>
                </a:solidFill>
                <a:latin typeface="Calibri"/>
                <a:cs typeface="Calibri"/>
              </a:rPr>
              <a:t>6.5</a:t>
            </a:r>
            <a:r>
              <a:rPr sz="1850" b="1" spc="-10" dirty="0">
                <a:solidFill>
                  <a:srgbClr val="00FF00"/>
                </a:solidFill>
                <a:latin typeface="Calibri"/>
                <a:cs typeface="Calibri"/>
              </a:rPr>
              <a:t>,</a:t>
            </a:r>
            <a:r>
              <a:rPr sz="1850" b="1" dirty="0">
                <a:solidFill>
                  <a:srgbClr val="00FF00"/>
                </a:solidFill>
                <a:latin typeface="Calibri"/>
                <a:cs typeface="Calibri"/>
              </a:rPr>
              <a:t>5.8</a:t>
            </a:r>
            <a:endParaRPr sz="1850">
              <a:latin typeface="Calibri"/>
              <a:cs typeface="Calibri"/>
            </a:endParaRPr>
          </a:p>
        </p:txBody>
      </p:sp>
      <p:sp>
        <p:nvSpPr>
          <p:cNvPr id="81" name="object 81"/>
          <p:cNvSpPr txBox="1"/>
          <p:nvPr/>
        </p:nvSpPr>
        <p:spPr>
          <a:xfrm>
            <a:off x="2160904" y="5615773"/>
            <a:ext cx="325120" cy="2628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50" dirty="0">
                <a:latin typeface="Calibri"/>
                <a:cs typeface="Calibri"/>
              </a:rPr>
              <a:t>6</a:t>
            </a:r>
            <a:r>
              <a:rPr sz="1850" spc="-5" dirty="0">
                <a:latin typeface="Calibri"/>
                <a:cs typeface="Calibri"/>
              </a:rPr>
              <a:t>,</a:t>
            </a:r>
            <a:r>
              <a:rPr sz="1850" dirty="0">
                <a:latin typeface="Calibri"/>
                <a:cs typeface="Calibri"/>
              </a:rPr>
              <a:t>5</a:t>
            </a:r>
            <a:endParaRPr sz="1850">
              <a:latin typeface="Calibri"/>
              <a:cs typeface="Calibri"/>
            </a:endParaRPr>
          </a:p>
        </p:txBody>
      </p:sp>
      <p:sp>
        <p:nvSpPr>
          <p:cNvPr id="82" name="object 82"/>
          <p:cNvSpPr txBox="1"/>
          <p:nvPr/>
        </p:nvSpPr>
        <p:spPr>
          <a:xfrm>
            <a:off x="4681854" y="5615773"/>
            <a:ext cx="325120" cy="2628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50" dirty="0">
                <a:latin typeface="Calibri"/>
                <a:cs typeface="Calibri"/>
              </a:rPr>
              <a:t>7</a:t>
            </a:r>
            <a:r>
              <a:rPr sz="1850" spc="-5" dirty="0">
                <a:latin typeface="Calibri"/>
                <a:cs typeface="Calibri"/>
              </a:rPr>
              <a:t>,</a:t>
            </a:r>
            <a:r>
              <a:rPr sz="1850" dirty="0">
                <a:latin typeface="Calibri"/>
                <a:cs typeface="Calibri"/>
              </a:rPr>
              <a:t>5</a:t>
            </a:r>
            <a:endParaRPr sz="1850">
              <a:latin typeface="Calibri"/>
              <a:cs typeface="Calibri"/>
            </a:endParaRPr>
          </a:p>
        </p:txBody>
      </p:sp>
      <p:sp>
        <p:nvSpPr>
          <p:cNvPr id="83" name="object 83"/>
          <p:cNvSpPr txBox="1"/>
          <p:nvPr/>
        </p:nvSpPr>
        <p:spPr>
          <a:xfrm>
            <a:off x="1713229" y="5861983"/>
            <a:ext cx="4987290" cy="4400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libri"/>
                <a:cs typeface="Calibri"/>
              </a:rPr>
              <a:t>+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(</a:t>
            </a:r>
            <a:r>
              <a:rPr sz="2800" spc="-5" dirty="0">
                <a:latin typeface="Calibri"/>
                <a:cs typeface="Calibri"/>
              </a:rPr>
              <a:t>f</a:t>
            </a:r>
            <a:r>
              <a:rPr sz="2775" baseline="-19519" dirty="0">
                <a:latin typeface="Calibri"/>
                <a:cs typeface="Calibri"/>
              </a:rPr>
              <a:t>6</a:t>
            </a:r>
            <a:r>
              <a:rPr sz="2775" spc="-7" baseline="-19519" dirty="0">
                <a:latin typeface="Calibri"/>
                <a:cs typeface="Calibri"/>
              </a:rPr>
              <a:t>,</a:t>
            </a:r>
            <a:r>
              <a:rPr sz="2775" baseline="-19519" dirty="0">
                <a:latin typeface="Calibri"/>
                <a:cs typeface="Calibri"/>
              </a:rPr>
              <a:t>6</a:t>
            </a:r>
            <a:r>
              <a:rPr sz="2775" spc="15" baseline="-19519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15" dirty="0">
                <a:latin typeface="Calibri"/>
                <a:cs typeface="Calibri"/>
              </a:rPr>
              <a:t>5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5" dirty="0">
                <a:latin typeface="Calibri"/>
                <a:cs typeface="Calibri"/>
              </a:rPr>
              <a:t> 0.8</a:t>
            </a:r>
            <a:r>
              <a:rPr sz="2800" dirty="0">
                <a:latin typeface="Calibri"/>
                <a:cs typeface="Calibri"/>
              </a:rPr>
              <a:t>)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+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(</a:t>
            </a:r>
            <a:r>
              <a:rPr sz="2800" spc="-5" dirty="0">
                <a:latin typeface="Calibri"/>
                <a:cs typeface="Calibri"/>
              </a:rPr>
              <a:t>f</a:t>
            </a:r>
            <a:r>
              <a:rPr sz="2775" baseline="-19519" dirty="0">
                <a:latin typeface="Calibri"/>
                <a:cs typeface="Calibri"/>
              </a:rPr>
              <a:t>7</a:t>
            </a:r>
            <a:r>
              <a:rPr sz="2775" spc="-7" baseline="-19519" dirty="0">
                <a:latin typeface="Calibri"/>
                <a:cs typeface="Calibri"/>
              </a:rPr>
              <a:t>,</a:t>
            </a:r>
            <a:r>
              <a:rPr sz="2775" baseline="-19519" dirty="0">
                <a:latin typeface="Calibri"/>
                <a:cs typeface="Calibri"/>
              </a:rPr>
              <a:t>6</a:t>
            </a:r>
            <a:r>
              <a:rPr sz="2775" spc="15" baseline="-19519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15" dirty="0">
                <a:latin typeface="Calibri"/>
                <a:cs typeface="Calibri"/>
              </a:rPr>
              <a:t>5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5" dirty="0">
                <a:latin typeface="Calibri"/>
                <a:cs typeface="Calibri"/>
              </a:rPr>
              <a:t> 0.8)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84" name="object 8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5" name="object 8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86</a:t>
            </a:fld>
            <a:endParaRPr spc="-15" dirty="0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C</a:t>
            </a:r>
            <a:r>
              <a:rPr spc="-100" dirty="0"/>
              <a:t>r</a:t>
            </a:r>
            <a:r>
              <a:rPr dirty="0"/>
              <a:t>o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80" dirty="0"/>
              <a:t>F</a:t>
            </a:r>
            <a:r>
              <a:rPr spc="-25" dirty="0"/>
              <a:t>e</a:t>
            </a:r>
            <a:r>
              <a:rPr spc="-55" dirty="0"/>
              <a:t>a</a:t>
            </a:r>
            <a:r>
              <a:rPr spc="-25" dirty="0"/>
              <a:t>tu</a:t>
            </a:r>
            <a:r>
              <a:rPr spc="-80" dirty="0"/>
              <a:t>r</a:t>
            </a:r>
            <a:r>
              <a:rPr spc="-25" dirty="0"/>
              <a:t>e</a:t>
            </a:r>
            <a:r>
              <a:rPr spc="-15" dirty="0"/>
              <a:t>s:</a:t>
            </a:r>
            <a:r>
              <a:rPr dirty="0"/>
              <a:t> </a:t>
            </a:r>
            <a:r>
              <a:rPr spc="-90" dirty="0"/>
              <a:t>R</a:t>
            </a:r>
            <a:r>
              <a:rPr dirty="0"/>
              <a:t>oI</a:t>
            </a:r>
            <a:r>
              <a:rPr spc="-10" dirty="0"/>
              <a:t> </a:t>
            </a:r>
            <a:r>
              <a:rPr u="heavy" spc="-5" dirty="0"/>
              <a:t>A</a:t>
            </a:r>
            <a:r>
              <a:rPr u="heavy" dirty="0"/>
              <a:t>l</a:t>
            </a:r>
            <a:r>
              <a:rPr u="heavy" spc="-10" dirty="0"/>
              <a:t>i</a:t>
            </a:r>
            <a:r>
              <a:rPr u="heavy" spc="-25" dirty="0"/>
              <a:t>gn</a:t>
            </a:r>
          </a:p>
        </p:txBody>
      </p:sp>
      <p:sp>
        <p:nvSpPr>
          <p:cNvPr id="3" name="object 3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646481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0" y="1801130"/>
                </a:lnTo>
                <a:lnTo>
                  <a:pt x="825922" y="1594651"/>
                </a:lnTo>
                <a:lnTo>
                  <a:pt x="825922" y="206480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646482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825922" y="206480"/>
                </a:lnTo>
                <a:lnTo>
                  <a:pt x="825922" y="1594651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759404" y="3337638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631409" y="1961147"/>
            <a:ext cx="3314700" cy="2841625"/>
          </a:xfrm>
          <a:custGeom>
            <a:avLst/>
            <a:gdLst/>
            <a:ahLst/>
            <a:cxnLst/>
            <a:rect l="l" t="t" r="r" b="b"/>
            <a:pathLst>
              <a:path w="3314700" h="2841625">
                <a:moveTo>
                  <a:pt x="0" y="0"/>
                </a:moveTo>
                <a:lnTo>
                  <a:pt x="3314405" y="0"/>
                </a:lnTo>
                <a:lnTo>
                  <a:pt x="3314405" y="2841327"/>
                </a:lnTo>
                <a:lnTo>
                  <a:pt x="0" y="2841327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945814" y="1961148"/>
            <a:ext cx="0" cy="2841625"/>
          </a:xfrm>
          <a:custGeom>
            <a:avLst/>
            <a:gdLst/>
            <a:ahLst/>
            <a:cxnLst/>
            <a:rect l="l" t="t" r="r" b="b"/>
            <a:pathLst>
              <a:path h="2841625">
                <a:moveTo>
                  <a:pt x="0" y="0"/>
                </a:moveTo>
                <a:lnTo>
                  <a:pt x="0" y="2841327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038553" y="1954250"/>
            <a:ext cx="0" cy="2827020"/>
          </a:xfrm>
          <a:custGeom>
            <a:avLst/>
            <a:gdLst/>
            <a:ahLst/>
            <a:cxnLst/>
            <a:rect l="l" t="t" r="r" b="b"/>
            <a:pathLst>
              <a:path h="2827020">
                <a:moveTo>
                  <a:pt x="0" y="0"/>
                </a:moveTo>
                <a:lnTo>
                  <a:pt x="1" y="2826864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631425" y="4396276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45394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860239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266534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672827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079122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748541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631425" y="3989982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631425" y="3583688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631425" y="317739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631425" y="2771099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631425" y="236480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372208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821629" y="1053959"/>
            <a:ext cx="4729480" cy="901065"/>
          </a:xfrm>
          <a:custGeom>
            <a:avLst/>
            <a:gdLst/>
            <a:ahLst/>
            <a:cxnLst/>
            <a:rect l="l" t="t" r="r" b="b"/>
            <a:pathLst>
              <a:path w="4729480" h="901064">
                <a:moveTo>
                  <a:pt x="2363496" y="0"/>
                </a:moveTo>
                <a:lnTo>
                  <a:pt x="2253077" y="1291"/>
                </a:lnTo>
                <a:lnTo>
                  <a:pt x="2142882" y="5105"/>
                </a:lnTo>
                <a:lnTo>
                  <a:pt x="2033125" y="11358"/>
                </a:lnTo>
                <a:lnTo>
                  <a:pt x="1924018" y="19970"/>
                </a:lnTo>
                <a:lnTo>
                  <a:pt x="1815774" y="30861"/>
                </a:lnTo>
                <a:lnTo>
                  <a:pt x="1708611" y="43947"/>
                </a:lnTo>
                <a:lnTo>
                  <a:pt x="1602738" y="59147"/>
                </a:lnTo>
                <a:lnTo>
                  <a:pt x="1498372" y="76382"/>
                </a:lnTo>
                <a:lnTo>
                  <a:pt x="1395724" y="95572"/>
                </a:lnTo>
                <a:lnTo>
                  <a:pt x="1295010" y="116634"/>
                </a:lnTo>
                <a:lnTo>
                  <a:pt x="1196440" y="139490"/>
                </a:lnTo>
                <a:lnTo>
                  <a:pt x="1100230" y="164057"/>
                </a:lnTo>
                <a:lnTo>
                  <a:pt x="1006591" y="190258"/>
                </a:lnTo>
                <a:lnTo>
                  <a:pt x="915737" y="218013"/>
                </a:lnTo>
                <a:lnTo>
                  <a:pt x="827879" y="247241"/>
                </a:lnTo>
                <a:lnTo>
                  <a:pt x="743230" y="277867"/>
                </a:lnTo>
                <a:lnTo>
                  <a:pt x="662002" y="309810"/>
                </a:lnTo>
                <a:lnTo>
                  <a:pt x="584407" y="342996"/>
                </a:lnTo>
                <a:lnTo>
                  <a:pt x="510651" y="377348"/>
                </a:lnTo>
                <a:lnTo>
                  <a:pt x="440950" y="412793"/>
                </a:lnTo>
                <a:lnTo>
                  <a:pt x="375509" y="449261"/>
                </a:lnTo>
                <a:lnTo>
                  <a:pt x="314539" y="486683"/>
                </a:lnTo>
                <a:lnTo>
                  <a:pt x="258250" y="524993"/>
                </a:lnTo>
                <a:lnTo>
                  <a:pt x="206851" y="564136"/>
                </a:lnTo>
                <a:lnTo>
                  <a:pt x="160555" y="604058"/>
                </a:lnTo>
                <a:lnTo>
                  <a:pt x="119584" y="644716"/>
                </a:lnTo>
                <a:lnTo>
                  <a:pt x="84166" y="686075"/>
                </a:lnTo>
                <a:lnTo>
                  <a:pt x="54551" y="728099"/>
                </a:lnTo>
                <a:lnTo>
                  <a:pt x="31200" y="770314"/>
                </a:lnTo>
                <a:lnTo>
                  <a:pt x="14006" y="813447"/>
                </a:lnTo>
                <a:lnTo>
                  <a:pt x="3500" y="857031"/>
                </a:lnTo>
                <a:lnTo>
                  <a:pt x="0" y="899703"/>
                </a:lnTo>
                <a:lnTo>
                  <a:pt x="28550" y="900880"/>
                </a:lnTo>
                <a:lnTo>
                  <a:pt x="29406" y="880116"/>
                </a:lnTo>
                <a:lnTo>
                  <a:pt x="31861" y="860516"/>
                </a:lnTo>
                <a:lnTo>
                  <a:pt x="41502" y="821226"/>
                </a:lnTo>
                <a:lnTo>
                  <a:pt x="57362" y="781809"/>
                </a:lnTo>
                <a:lnTo>
                  <a:pt x="79538" y="741961"/>
                </a:lnTo>
                <a:lnTo>
                  <a:pt x="107496" y="702574"/>
                </a:lnTo>
                <a:lnTo>
                  <a:pt x="141267" y="663328"/>
                </a:lnTo>
                <a:lnTo>
                  <a:pt x="180667" y="624358"/>
                </a:lnTo>
                <a:lnTo>
                  <a:pt x="225499" y="585787"/>
                </a:lnTo>
                <a:lnTo>
                  <a:pt x="275553" y="547734"/>
                </a:lnTo>
                <a:lnTo>
                  <a:pt x="330610" y="510310"/>
                </a:lnTo>
                <a:lnTo>
                  <a:pt x="390451" y="473618"/>
                </a:lnTo>
                <a:lnTo>
                  <a:pt x="454855" y="437757"/>
                </a:lnTo>
                <a:lnTo>
                  <a:pt x="523601" y="402821"/>
                </a:lnTo>
                <a:lnTo>
                  <a:pt x="596468" y="368900"/>
                </a:lnTo>
                <a:lnTo>
                  <a:pt x="673237" y="336083"/>
                </a:lnTo>
                <a:lnTo>
                  <a:pt x="753686" y="304459"/>
                </a:lnTo>
                <a:lnTo>
                  <a:pt x="837599" y="274112"/>
                </a:lnTo>
                <a:lnTo>
                  <a:pt x="924755" y="245126"/>
                </a:lnTo>
                <a:lnTo>
                  <a:pt x="1014938" y="217586"/>
                </a:lnTo>
                <a:lnTo>
                  <a:pt x="1107928" y="191575"/>
                </a:lnTo>
                <a:lnTo>
                  <a:pt x="1203509" y="167176"/>
                </a:lnTo>
                <a:lnTo>
                  <a:pt x="1301462" y="144471"/>
                </a:lnTo>
                <a:lnTo>
                  <a:pt x="1401573" y="123543"/>
                </a:lnTo>
                <a:lnTo>
                  <a:pt x="1503622" y="104471"/>
                </a:lnTo>
                <a:lnTo>
                  <a:pt x="1607394" y="87341"/>
                </a:lnTo>
                <a:lnTo>
                  <a:pt x="1712671" y="72231"/>
                </a:lnTo>
                <a:lnTo>
                  <a:pt x="1819238" y="59225"/>
                </a:lnTo>
                <a:lnTo>
                  <a:pt x="1926877" y="48403"/>
                </a:lnTo>
                <a:lnTo>
                  <a:pt x="2035373" y="39844"/>
                </a:lnTo>
                <a:lnTo>
                  <a:pt x="2144506" y="33634"/>
                </a:lnTo>
                <a:lnTo>
                  <a:pt x="2254065" y="29850"/>
                </a:lnTo>
                <a:lnTo>
                  <a:pt x="2363830" y="28573"/>
                </a:lnTo>
                <a:lnTo>
                  <a:pt x="2979305" y="28573"/>
                </a:lnTo>
                <a:lnTo>
                  <a:pt x="2910865" y="22478"/>
                </a:lnTo>
                <a:lnTo>
                  <a:pt x="2802700" y="14542"/>
                </a:lnTo>
                <a:lnTo>
                  <a:pt x="2693671" y="8267"/>
                </a:lnTo>
                <a:lnTo>
                  <a:pt x="2583991" y="3712"/>
                </a:lnTo>
                <a:lnTo>
                  <a:pt x="2473876" y="937"/>
                </a:lnTo>
                <a:lnTo>
                  <a:pt x="2363496" y="0"/>
                </a:lnTo>
                <a:close/>
              </a:path>
              <a:path w="4729480" h="901064">
                <a:moveTo>
                  <a:pt x="2979305" y="28573"/>
                </a:moveTo>
                <a:lnTo>
                  <a:pt x="2363830" y="28573"/>
                </a:lnTo>
                <a:lnTo>
                  <a:pt x="2473633" y="29510"/>
                </a:lnTo>
                <a:lnTo>
                  <a:pt x="2583271" y="32278"/>
                </a:lnTo>
                <a:lnTo>
                  <a:pt x="2692485" y="36818"/>
                </a:lnTo>
                <a:lnTo>
                  <a:pt x="2801058" y="43070"/>
                </a:lnTo>
                <a:lnTo>
                  <a:pt x="2908774" y="50977"/>
                </a:lnTo>
                <a:lnTo>
                  <a:pt x="3015418" y="60478"/>
                </a:lnTo>
                <a:lnTo>
                  <a:pt x="3120772" y="71514"/>
                </a:lnTo>
                <a:lnTo>
                  <a:pt x="3224620" y="84028"/>
                </a:lnTo>
                <a:lnTo>
                  <a:pt x="3326747" y="97957"/>
                </a:lnTo>
                <a:lnTo>
                  <a:pt x="3426934" y="113244"/>
                </a:lnTo>
                <a:lnTo>
                  <a:pt x="3524968" y="129829"/>
                </a:lnTo>
                <a:lnTo>
                  <a:pt x="3620630" y="147651"/>
                </a:lnTo>
                <a:lnTo>
                  <a:pt x="3713704" y="166653"/>
                </a:lnTo>
                <a:lnTo>
                  <a:pt x="3803972" y="186772"/>
                </a:lnTo>
                <a:lnTo>
                  <a:pt x="3891217" y="207948"/>
                </a:lnTo>
                <a:lnTo>
                  <a:pt x="3975221" y="230122"/>
                </a:lnTo>
                <a:lnTo>
                  <a:pt x="4055766" y="253232"/>
                </a:lnTo>
                <a:lnTo>
                  <a:pt x="4132634" y="277218"/>
                </a:lnTo>
                <a:lnTo>
                  <a:pt x="4205603" y="302013"/>
                </a:lnTo>
                <a:lnTo>
                  <a:pt x="4274454" y="327558"/>
                </a:lnTo>
                <a:lnTo>
                  <a:pt x="4338966" y="353785"/>
                </a:lnTo>
                <a:lnTo>
                  <a:pt x="4398914" y="380629"/>
                </a:lnTo>
                <a:lnTo>
                  <a:pt x="4454072" y="408015"/>
                </a:lnTo>
                <a:lnTo>
                  <a:pt x="4504216" y="435871"/>
                </a:lnTo>
                <a:lnTo>
                  <a:pt x="4549112" y="464112"/>
                </a:lnTo>
                <a:lnTo>
                  <a:pt x="4588530" y="492645"/>
                </a:lnTo>
                <a:lnTo>
                  <a:pt x="4622242" y="521357"/>
                </a:lnTo>
                <a:lnTo>
                  <a:pt x="4650022" y="550117"/>
                </a:lnTo>
                <a:lnTo>
                  <a:pt x="4673070" y="583289"/>
                </a:lnTo>
                <a:lnTo>
                  <a:pt x="4647195" y="591118"/>
                </a:lnTo>
                <a:lnTo>
                  <a:pt x="4713051" y="660754"/>
                </a:lnTo>
                <a:lnTo>
                  <a:pt x="4727757" y="574968"/>
                </a:lnTo>
                <a:lnTo>
                  <a:pt x="4700563" y="574968"/>
                </a:lnTo>
                <a:lnTo>
                  <a:pt x="4695758" y="563481"/>
                </a:lnTo>
                <a:lnTo>
                  <a:pt x="4670541" y="530230"/>
                </a:lnTo>
                <a:lnTo>
                  <a:pt x="4640748" y="499586"/>
                </a:lnTo>
                <a:lnTo>
                  <a:pt x="4605271" y="469487"/>
                </a:lnTo>
                <a:lnTo>
                  <a:pt x="4564317" y="439919"/>
                </a:lnTo>
                <a:lnTo>
                  <a:pt x="4518085" y="410889"/>
                </a:lnTo>
                <a:lnTo>
                  <a:pt x="4466776" y="382419"/>
                </a:lnTo>
                <a:lnTo>
                  <a:pt x="4410588" y="354547"/>
                </a:lnTo>
                <a:lnTo>
                  <a:pt x="4349725" y="327313"/>
                </a:lnTo>
                <a:lnTo>
                  <a:pt x="4284393" y="300766"/>
                </a:lnTo>
                <a:lnTo>
                  <a:pt x="4214795" y="274957"/>
                </a:lnTo>
                <a:lnTo>
                  <a:pt x="4141143" y="249939"/>
                </a:lnTo>
                <a:lnTo>
                  <a:pt x="4063646" y="225766"/>
                </a:lnTo>
                <a:lnTo>
                  <a:pt x="3982512" y="202493"/>
                </a:lnTo>
                <a:lnTo>
                  <a:pt x="3897956" y="180179"/>
                </a:lnTo>
                <a:lnTo>
                  <a:pt x="3810187" y="158880"/>
                </a:lnTo>
                <a:lnTo>
                  <a:pt x="3719419" y="138654"/>
                </a:lnTo>
                <a:lnTo>
                  <a:pt x="3625863" y="119560"/>
                </a:lnTo>
                <a:lnTo>
                  <a:pt x="3529735" y="101654"/>
                </a:lnTo>
                <a:lnTo>
                  <a:pt x="3431245" y="84996"/>
                </a:lnTo>
                <a:lnTo>
                  <a:pt x="3330608" y="69644"/>
                </a:lnTo>
                <a:lnTo>
                  <a:pt x="3228037" y="55657"/>
                </a:lnTo>
                <a:lnTo>
                  <a:pt x="3123747" y="43094"/>
                </a:lnTo>
                <a:lnTo>
                  <a:pt x="3017953" y="32015"/>
                </a:lnTo>
                <a:lnTo>
                  <a:pt x="2979305" y="28573"/>
                </a:lnTo>
                <a:close/>
              </a:path>
              <a:path w="4729480" h="901064">
                <a:moveTo>
                  <a:pt x="4729245" y="566287"/>
                </a:moveTo>
                <a:lnTo>
                  <a:pt x="4700563" y="574968"/>
                </a:lnTo>
                <a:lnTo>
                  <a:pt x="4727757" y="574968"/>
                </a:lnTo>
                <a:lnTo>
                  <a:pt x="4729245" y="566287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000980" y="1294301"/>
            <a:ext cx="1823720" cy="622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1899"/>
              </a:lnSpc>
            </a:pPr>
            <a:r>
              <a:rPr sz="2100" spc="5" dirty="0">
                <a:latin typeface="Calibri"/>
                <a:cs typeface="Calibri"/>
              </a:rPr>
              <a:t>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oje</a:t>
            </a:r>
            <a:r>
              <a:rPr sz="2100" dirty="0">
                <a:latin typeface="Calibri"/>
                <a:cs typeface="Calibri"/>
              </a:rPr>
              <a:t>c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oposal o</a:t>
            </a:r>
            <a:r>
              <a:rPr sz="2100" spc="-5" dirty="0">
                <a:latin typeface="Calibri"/>
                <a:cs typeface="Calibri"/>
              </a:rPr>
              <a:t>n</a:t>
            </a:r>
            <a:r>
              <a:rPr sz="2100" spc="-2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o </a:t>
            </a:r>
            <a:r>
              <a:rPr sz="2100" spc="-5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spc="-10" dirty="0">
                <a:latin typeface="Calibri"/>
                <a:cs typeface="Calibri"/>
              </a:rPr>
              <a:t>a</a:t>
            </a:r>
            <a:r>
              <a:rPr sz="210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u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es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5739870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6441034" y="1087111"/>
            <a:ext cx="192849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5" dirty="0">
                <a:latin typeface="Calibri"/>
                <a:cs typeface="Calibri"/>
              </a:rPr>
              <a:t>No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“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a</a:t>
            </a:r>
            <a:r>
              <a:rPr sz="2400" dirty="0">
                <a:latin typeface="Calibri"/>
                <a:cs typeface="Calibri"/>
              </a:rPr>
              <a:t>pp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7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”</a:t>
            </a:r>
            <a:r>
              <a:rPr sz="2400" spc="-10" dirty="0"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6545060" y="2467417"/>
            <a:ext cx="0" cy="2047875"/>
          </a:xfrm>
          <a:custGeom>
            <a:avLst/>
            <a:gdLst/>
            <a:ahLst/>
            <a:cxnLst/>
            <a:rect l="l" t="t" r="r" b="b"/>
            <a:pathLst>
              <a:path h="2047875">
                <a:moveTo>
                  <a:pt x="0" y="0"/>
                </a:moveTo>
                <a:lnTo>
                  <a:pt x="1" y="2047467"/>
                </a:lnTo>
              </a:path>
            </a:pathLst>
          </a:custGeom>
          <a:ln w="28575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5772263" y="3491150"/>
            <a:ext cx="1545590" cy="0"/>
          </a:xfrm>
          <a:custGeom>
            <a:avLst/>
            <a:gdLst/>
            <a:ahLst/>
            <a:cxnLst/>
            <a:rect l="l" t="t" r="r" b="b"/>
            <a:pathLst>
              <a:path w="1545590">
                <a:moveTo>
                  <a:pt x="0" y="0"/>
                </a:moveTo>
                <a:lnTo>
                  <a:pt x="1545597" y="1"/>
                </a:lnTo>
              </a:path>
            </a:pathLst>
          </a:custGeom>
          <a:ln w="28575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 txBox="1"/>
          <p:nvPr/>
        </p:nvSpPr>
        <p:spPr>
          <a:xfrm>
            <a:off x="7726271" y="150260"/>
            <a:ext cx="423989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D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v</a:t>
            </a:r>
            <a:r>
              <a:rPr sz="2400" dirty="0">
                <a:latin typeface="Calibri"/>
                <a:cs typeface="Calibri"/>
              </a:rPr>
              <a:t>id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qual-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5" dirty="0">
                <a:latin typeface="Calibri"/>
                <a:cs typeface="Calibri"/>
              </a:rPr>
              <a:t>z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4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a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!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5928588" y="309495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92112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618815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6188153" y="3092638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6741177" y="309495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2"/>
                </a:lnTo>
                <a:lnTo>
                  <a:pt x="17262" y="126697"/>
                </a:lnTo>
                <a:lnTo>
                  <a:pt x="50505" y="150864"/>
                </a:lnTo>
                <a:lnTo>
                  <a:pt x="78809" y="156040"/>
                </a:lnTo>
                <a:lnTo>
                  <a:pt x="92831" y="154704"/>
                </a:lnTo>
                <a:lnTo>
                  <a:pt x="129032" y="137004"/>
                </a:lnTo>
                <a:lnTo>
                  <a:pt x="151813" y="102458"/>
                </a:lnTo>
                <a:lnTo>
                  <a:pt x="156589" y="72484"/>
                </a:lnTo>
                <a:lnTo>
                  <a:pt x="154540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6733711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4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700074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7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7000743" y="3092638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6" y="150864"/>
                </a:lnTo>
                <a:lnTo>
                  <a:pt x="78811" y="156040"/>
                </a:lnTo>
                <a:lnTo>
                  <a:pt x="92833" y="154704"/>
                </a:lnTo>
                <a:lnTo>
                  <a:pt x="129033" y="137003"/>
                </a:lnTo>
                <a:lnTo>
                  <a:pt x="151813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928588" y="4110689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92112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2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618815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2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6188153" y="410837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6741177" y="4110689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2"/>
                </a:lnTo>
                <a:lnTo>
                  <a:pt x="17262" y="126697"/>
                </a:lnTo>
                <a:lnTo>
                  <a:pt x="50505" y="150864"/>
                </a:lnTo>
                <a:lnTo>
                  <a:pt x="78809" y="156040"/>
                </a:lnTo>
                <a:lnTo>
                  <a:pt x="92831" y="154704"/>
                </a:lnTo>
                <a:lnTo>
                  <a:pt x="129032" y="137004"/>
                </a:lnTo>
                <a:lnTo>
                  <a:pt x="151813" y="102458"/>
                </a:lnTo>
                <a:lnTo>
                  <a:pt x="156589" y="72484"/>
                </a:lnTo>
                <a:lnTo>
                  <a:pt x="154540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6733711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3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700074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9"/>
                </a:lnTo>
                <a:lnTo>
                  <a:pt x="50507" y="150866"/>
                </a:lnTo>
                <a:lnTo>
                  <a:pt x="78813" y="156041"/>
                </a:lnTo>
                <a:lnTo>
                  <a:pt x="92834" y="154705"/>
                </a:lnTo>
                <a:lnTo>
                  <a:pt x="129034" y="137003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0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7000743" y="410837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6" y="150864"/>
                </a:lnTo>
                <a:lnTo>
                  <a:pt x="78811" y="156040"/>
                </a:lnTo>
                <a:lnTo>
                  <a:pt x="92833" y="154704"/>
                </a:lnTo>
                <a:lnTo>
                  <a:pt x="129033" y="137003"/>
                </a:lnTo>
                <a:lnTo>
                  <a:pt x="151813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8952131" y="2607500"/>
            <a:ext cx="2564130" cy="2564130"/>
          </a:xfrm>
          <a:custGeom>
            <a:avLst/>
            <a:gdLst/>
            <a:ahLst/>
            <a:cxnLst/>
            <a:rect l="l" t="t" r="r" b="b"/>
            <a:pathLst>
              <a:path w="2564129" h="2564129">
                <a:moveTo>
                  <a:pt x="0" y="0"/>
                </a:moveTo>
                <a:lnTo>
                  <a:pt x="2564132" y="0"/>
                </a:lnTo>
                <a:lnTo>
                  <a:pt x="2564132" y="2564131"/>
                </a:lnTo>
                <a:lnTo>
                  <a:pt x="0" y="2564131"/>
                </a:lnTo>
                <a:lnTo>
                  <a:pt x="0" y="0"/>
                </a:lnTo>
                <a:close/>
              </a:path>
            </a:pathLst>
          </a:custGeom>
          <a:solidFill>
            <a:srgbClr val="EFEF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8952131" y="2607500"/>
            <a:ext cx="2564130" cy="2564130"/>
          </a:xfrm>
          <a:custGeom>
            <a:avLst/>
            <a:gdLst/>
            <a:ahLst/>
            <a:cxnLst/>
            <a:rect l="l" t="t" r="r" b="b"/>
            <a:pathLst>
              <a:path w="2564129" h="2564129">
                <a:moveTo>
                  <a:pt x="0" y="0"/>
                </a:moveTo>
                <a:lnTo>
                  <a:pt x="2564132" y="0"/>
                </a:lnTo>
                <a:lnTo>
                  <a:pt x="2564132" y="2564132"/>
                </a:lnTo>
                <a:lnTo>
                  <a:pt x="0" y="2564132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8952131" y="3889565"/>
            <a:ext cx="2564130" cy="0"/>
          </a:xfrm>
          <a:custGeom>
            <a:avLst/>
            <a:gdLst/>
            <a:ahLst/>
            <a:cxnLst/>
            <a:rect l="l" t="t" r="r" b="b"/>
            <a:pathLst>
              <a:path w="2564129">
                <a:moveTo>
                  <a:pt x="0" y="0"/>
                </a:moveTo>
                <a:lnTo>
                  <a:pt x="2564132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0234197" y="2607499"/>
            <a:ext cx="0" cy="2564130"/>
          </a:xfrm>
          <a:custGeom>
            <a:avLst/>
            <a:gdLst/>
            <a:ahLst/>
            <a:cxnLst/>
            <a:rect l="l" t="t" r="r" b="b"/>
            <a:pathLst>
              <a:path h="2564129">
                <a:moveTo>
                  <a:pt x="1" y="2564132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0102033" y="4234544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10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5"/>
                </a:lnTo>
                <a:lnTo>
                  <a:pt x="8977" y="179271"/>
                </a:lnTo>
                <a:lnTo>
                  <a:pt x="29301" y="213333"/>
                </a:lnTo>
                <a:lnTo>
                  <a:pt x="59879" y="239985"/>
                </a:lnTo>
                <a:lnTo>
                  <a:pt x="99381" y="257249"/>
                </a:lnTo>
                <a:lnTo>
                  <a:pt x="146475" y="263147"/>
                </a:lnTo>
                <a:lnTo>
                  <a:pt x="160436" y="260872"/>
                </a:lnTo>
                <a:lnTo>
                  <a:pt x="198815" y="245723"/>
                </a:lnTo>
                <a:lnTo>
                  <a:pt x="230238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4"/>
                </a:lnTo>
                <a:lnTo>
                  <a:pt x="263001" y="112974"/>
                </a:lnTo>
                <a:lnTo>
                  <a:pt x="250912" y="74155"/>
                </a:lnTo>
                <a:lnTo>
                  <a:pt x="227501" y="41479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9444137" y="3122527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10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6"/>
                </a:lnTo>
                <a:lnTo>
                  <a:pt x="8977" y="179271"/>
                </a:lnTo>
                <a:lnTo>
                  <a:pt x="29300" y="213333"/>
                </a:lnTo>
                <a:lnTo>
                  <a:pt x="59878" y="239985"/>
                </a:lnTo>
                <a:lnTo>
                  <a:pt x="99380" y="257249"/>
                </a:lnTo>
                <a:lnTo>
                  <a:pt x="146475" y="263147"/>
                </a:lnTo>
                <a:lnTo>
                  <a:pt x="160436" y="260872"/>
                </a:lnTo>
                <a:lnTo>
                  <a:pt x="198815" y="245723"/>
                </a:lnTo>
                <a:lnTo>
                  <a:pt x="230238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3"/>
                </a:lnTo>
                <a:lnTo>
                  <a:pt x="263001" y="112974"/>
                </a:lnTo>
                <a:lnTo>
                  <a:pt x="250912" y="74155"/>
                </a:lnTo>
                <a:lnTo>
                  <a:pt x="227501" y="41479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9444137" y="4430453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5" y="0"/>
                </a:moveTo>
                <a:lnTo>
                  <a:pt x="80230" y="10178"/>
                </a:lnTo>
                <a:lnTo>
                  <a:pt x="45110" y="32307"/>
                </a:lnTo>
                <a:lnTo>
                  <a:pt x="18710" y="63918"/>
                </a:lnTo>
                <a:lnTo>
                  <a:pt x="3164" y="102871"/>
                </a:lnTo>
                <a:lnTo>
                  <a:pt x="0" y="131749"/>
                </a:lnTo>
                <a:lnTo>
                  <a:pt x="240" y="139776"/>
                </a:lnTo>
                <a:lnTo>
                  <a:pt x="8977" y="179271"/>
                </a:lnTo>
                <a:lnTo>
                  <a:pt x="29300" y="213333"/>
                </a:lnTo>
                <a:lnTo>
                  <a:pt x="59878" y="239985"/>
                </a:lnTo>
                <a:lnTo>
                  <a:pt x="99380" y="257249"/>
                </a:lnTo>
                <a:lnTo>
                  <a:pt x="146476" y="263147"/>
                </a:lnTo>
                <a:lnTo>
                  <a:pt x="160437" y="260872"/>
                </a:lnTo>
                <a:lnTo>
                  <a:pt x="198815" y="245723"/>
                </a:lnTo>
                <a:lnTo>
                  <a:pt x="230239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3"/>
                </a:lnTo>
                <a:lnTo>
                  <a:pt x="263000" y="112973"/>
                </a:lnTo>
                <a:lnTo>
                  <a:pt x="250911" y="74154"/>
                </a:lnTo>
                <a:lnTo>
                  <a:pt x="227500" y="41479"/>
                </a:lnTo>
                <a:lnTo>
                  <a:pt x="194329" y="17001"/>
                </a:lnTo>
                <a:lnTo>
                  <a:pt x="152959" y="2774"/>
                </a:lnTo>
                <a:lnTo>
                  <a:pt x="121595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0702445" y="4430453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5" y="0"/>
                </a:moveTo>
                <a:lnTo>
                  <a:pt x="80230" y="10178"/>
                </a:lnTo>
                <a:lnTo>
                  <a:pt x="45110" y="32308"/>
                </a:lnTo>
                <a:lnTo>
                  <a:pt x="18710" y="63918"/>
                </a:lnTo>
                <a:lnTo>
                  <a:pt x="3164" y="102871"/>
                </a:lnTo>
                <a:lnTo>
                  <a:pt x="0" y="131749"/>
                </a:lnTo>
                <a:lnTo>
                  <a:pt x="240" y="139775"/>
                </a:lnTo>
                <a:lnTo>
                  <a:pt x="8977" y="179270"/>
                </a:lnTo>
                <a:lnTo>
                  <a:pt x="29300" y="213332"/>
                </a:lnTo>
                <a:lnTo>
                  <a:pt x="59877" y="239984"/>
                </a:lnTo>
                <a:lnTo>
                  <a:pt x="99379" y="257249"/>
                </a:lnTo>
                <a:lnTo>
                  <a:pt x="146474" y="263147"/>
                </a:lnTo>
                <a:lnTo>
                  <a:pt x="160435" y="260873"/>
                </a:lnTo>
                <a:lnTo>
                  <a:pt x="198814" y="245723"/>
                </a:lnTo>
                <a:lnTo>
                  <a:pt x="230237" y="219602"/>
                </a:lnTo>
                <a:lnTo>
                  <a:pt x="252522" y="184456"/>
                </a:lnTo>
                <a:lnTo>
                  <a:pt x="263483" y="142234"/>
                </a:lnTo>
                <a:lnTo>
                  <a:pt x="264243" y="126924"/>
                </a:lnTo>
                <a:lnTo>
                  <a:pt x="262999" y="112974"/>
                </a:lnTo>
                <a:lnTo>
                  <a:pt x="250910" y="74155"/>
                </a:lnTo>
                <a:lnTo>
                  <a:pt x="227500" y="41479"/>
                </a:lnTo>
                <a:lnTo>
                  <a:pt x="194329" y="17001"/>
                </a:lnTo>
                <a:lnTo>
                  <a:pt x="152959" y="2774"/>
                </a:lnTo>
                <a:lnTo>
                  <a:pt x="121595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0702445" y="3122527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09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4"/>
                </a:lnTo>
                <a:lnTo>
                  <a:pt x="8977" y="179270"/>
                </a:lnTo>
                <a:lnTo>
                  <a:pt x="29300" y="213332"/>
                </a:lnTo>
                <a:lnTo>
                  <a:pt x="59877" y="239985"/>
                </a:lnTo>
                <a:lnTo>
                  <a:pt x="99379" y="257249"/>
                </a:lnTo>
                <a:lnTo>
                  <a:pt x="146474" y="263147"/>
                </a:lnTo>
                <a:lnTo>
                  <a:pt x="160435" y="260873"/>
                </a:lnTo>
                <a:lnTo>
                  <a:pt x="198814" y="245723"/>
                </a:lnTo>
                <a:lnTo>
                  <a:pt x="230237" y="219602"/>
                </a:lnTo>
                <a:lnTo>
                  <a:pt x="252522" y="184456"/>
                </a:lnTo>
                <a:lnTo>
                  <a:pt x="263483" y="142234"/>
                </a:lnTo>
                <a:lnTo>
                  <a:pt x="264243" y="126924"/>
                </a:lnTo>
                <a:lnTo>
                  <a:pt x="262999" y="112975"/>
                </a:lnTo>
                <a:lnTo>
                  <a:pt x="250911" y="74156"/>
                </a:lnTo>
                <a:lnTo>
                  <a:pt x="227501" y="41480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6689758" y="3565390"/>
            <a:ext cx="811530" cy="0"/>
          </a:xfrm>
          <a:custGeom>
            <a:avLst/>
            <a:gdLst/>
            <a:ahLst/>
            <a:cxnLst/>
            <a:rect l="l" t="t" r="r" b="b"/>
            <a:pathLst>
              <a:path w="811529">
                <a:moveTo>
                  <a:pt x="0" y="0"/>
                </a:moveTo>
                <a:lnTo>
                  <a:pt x="810989" y="1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6690558" y="4381178"/>
            <a:ext cx="811530" cy="0"/>
          </a:xfrm>
          <a:custGeom>
            <a:avLst/>
            <a:gdLst/>
            <a:ahLst/>
            <a:cxnLst/>
            <a:rect l="l" t="t" r="r" b="b"/>
            <a:pathLst>
              <a:path w="811529">
                <a:moveTo>
                  <a:pt x="0" y="0"/>
                </a:moveTo>
                <a:lnTo>
                  <a:pt x="810989" y="1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7493581" y="3563530"/>
            <a:ext cx="0" cy="805815"/>
          </a:xfrm>
          <a:custGeom>
            <a:avLst/>
            <a:gdLst/>
            <a:ahLst/>
            <a:cxnLst/>
            <a:rect l="l" t="t" r="r" b="b"/>
            <a:pathLst>
              <a:path h="805814">
                <a:moveTo>
                  <a:pt x="0" y="805790"/>
                </a:moveTo>
                <a:lnTo>
                  <a:pt x="1" y="0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6680993" y="3563530"/>
            <a:ext cx="0" cy="805815"/>
          </a:xfrm>
          <a:custGeom>
            <a:avLst/>
            <a:gdLst/>
            <a:ahLst/>
            <a:cxnLst/>
            <a:rect l="l" t="t" r="r" b="b"/>
            <a:pathLst>
              <a:path h="805814">
                <a:moveTo>
                  <a:pt x="0" y="805790"/>
                </a:moveTo>
                <a:lnTo>
                  <a:pt x="1" y="0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7552950" y="2623804"/>
            <a:ext cx="1353185" cy="899160"/>
          </a:xfrm>
          <a:custGeom>
            <a:avLst/>
            <a:gdLst/>
            <a:ahLst/>
            <a:cxnLst/>
            <a:rect l="l" t="t" r="r" b="b"/>
            <a:pathLst>
              <a:path w="1353184" h="899160">
                <a:moveTo>
                  <a:pt x="0" y="898566"/>
                </a:moveTo>
                <a:lnTo>
                  <a:pt x="1352633" y="0"/>
                </a:lnTo>
              </a:path>
            </a:pathLst>
          </a:custGeom>
          <a:ln w="1905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7573769" y="4413970"/>
            <a:ext cx="1358900" cy="756285"/>
          </a:xfrm>
          <a:custGeom>
            <a:avLst/>
            <a:gdLst/>
            <a:ahLst/>
            <a:cxnLst/>
            <a:rect l="l" t="t" r="r" b="b"/>
            <a:pathLst>
              <a:path w="1358900" h="756285">
                <a:moveTo>
                  <a:pt x="0" y="0"/>
                </a:moveTo>
                <a:lnTo>
                  <a:pt x="1358818" y="755913"/>
                </a:lnTo>
              </a:path>
            </a:pathLst>
          </a:custGeom>
          <a:ln w="1905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20149" y="4907302"/>
            <a:ext cx="7836905" cy="44822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 txBox="1"/>
          <p:nvPr/>
        </p:nvSpPr>
        <p:spPr>
          <a:xfrm>
            <a:off x="8824972" y="1088378"/>
            <a:ext cx="2929255" cy="20948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299"/>
              </a:lnSpc>
            </a:pP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ar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6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pa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 u</a:t>
            </a: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ng </a:t>
            </a:r>
            <a:r>
              <a:rPr sz="2400" b="1" spc="-15" dirty="0">
                <a:latin typeface="Calibri"/>
                <a:cs typeface="Calibri"/>
              </a:rPr>
              <a:t>bili</a:t>
            </a:r>
            <a:r>
              <a:rPr sz="2400" b="1" spc="-5" dirty="0">
                <a:latin typeface="Calibri"/>
                <a:cs typeface="Calibri"/>
              </a:rPr>
              <a:t>n</a:t>
            </a:r>
            <a:r>
              <a:rPr sz="2400" b="1" spc="5" dirty="0">
                <a:latin typeface="Calibri"/>
                <a:cs typeface="Calibri"/>
              </a:rPr>
              <a:t>e</a:t>
            </a:r>
            <a:r>
              <a:rPr sz="2400" b="1" spc="-15" dirty="0">
                <a:latin typeface="Calibri"/>
                <a:cs typeface="Calibri"/>
              </a:rPr>
              <a:t>a</a:t>
            </a:r>
            <a:r>
              <a:rPr sz="2400" b="1" dirty="0">
                <a:latin typeface="Calibri"/>
                <a:cs typeface="Calibri"/>
              </a:rPr>
              <a:t>r</a:t>
            </a:r>
            <a:r>
              <a:rPr sz="2400" b="1" spc="-10" dirty="0">
                <a:latin typeface="Calibri"/>
                <a:cs typeface="Calibri"/>
              </a:rPr>
              <a:t> </a:t>
            </a:r>
            <a:r>
              <a:rPr sz="2400" b="1" spc="-15" dirty="0">
                <a:latin typeface="Calibri"/>
                <a:cs typeface="Calibri"/>
              </a:rPr>
              <a:t>i</a:t>
            </a:r>
            <a:r>
              <a:rPr sz="2400" b="1" spc="-40" dirty="0">
                <a:latin typeface="Calibri"/>
                <a:cs typeface="Calibri"/>
              </a:rPr>
              <a:t>nt</a:t>
            </a:r>
            <a:r>
              <a:rPr sz="2400" b="1" spc="5" dirty="0">
                <a:latin typeface="Calibri"/>
                <a:cs typeface="Calibri"/>
              </a:rPr>
              <a:t>e</a:t>
            </a:r>
            <a:r>
              <a:rPr sz="2400" b="1" spc="-15" dirty="0">
                <a:latin typeface="Calibri"/>
                <a:cs typeface="Calibri"/>
              </a:rPr>
              <a:t>rpol</a:t>
            </a:r>
            <a:r>
              <a:rPr sz="2400" b="1" spc="-35" dirty="0">
                <a:latin typeface="Calibri"/>
                <a:cs typeface="Calibri"/>
              </a:rPr>
              <a:t>a</a:t>
            </a:r>
            <a:r>
              <a:rPr sz="2400" b="1" spc="-5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ion</a:t>
            </a:r>
            <a:endParaRPr sz="2400">
              <a:latin typeface="Calibri"/>
              <a:cs typeface="Calibri"/>
            </a:endParaRPr>
          </a:p>
          <a:p>
            <a:pPr marL="222250">
              <a:lnSpc>
                <a:spcPts val="3770"/>
              </a:lnSpc>
              <a:spcBef>
                <a:spcPts val="1600"/>
              </a:spcBef>
              <a:tabLst>
                <a:tab pos="2045970" algn="l"/>
              </a:tabLst>
            </a:pPr>
            <a:r>
              <a:rPr sz="4800" spc="-7" baseline="13020" dirty="0">
                <a:solidFill>
                  <a:srgbClr val="666666"/>
                </a:solidFill>
                <a:latin typeface="Calibri"/>
                <a:cs typeface="Calibri"/>
              </a:rPr>
              <a:t>f</a:t>
            </a:r>
            <a:r>
              <a:rPr sz="2100" spc="15" dirty="0">
                <a:solidFill>
                  <a:srgbClr val="666666"/>
                </a:solidFill>
                <a:latin typeface="Calibri"/>
                <a:cs typeface="Calibri"/>
              </a:rPr>
              <a:t>6</a:t>
            </a:r>
            <a:r>
              <a:rPr sz="2100" spc="5" dirty="0">
                <a:solidFill>
                  <a:srgbClr val="666666"/>
                </a:solidFill>
                <a:latin typeface="Calibri"/>
                <a:cs typeface="Calibri"/>
              </a:rPr>
              <a:t>,5</a:t>
            </a:r>
            <a:r>
              <a:rPr sz="2100" dirty="0">
                <a:solidFill>
                  <a:srgbClr val="666666"/>
                </a:solidFill>
                <a:latin typeface="Calibri"/>
                <a:cs typeface="Calibri"/>
              </a:rPr>
              <a:t>	</a:t>
            </a:r>
            <a:r>
              <a:rPr sz="4800" spc="-7" baseline="13888" dirty="0">
                <a:solidFill>
                  <a:srgbClr val="666666"/>
                </a:solidFill>
                <a:latin typeface="Calibri"/>
                <a:cs typeface="Calibri"/>
              </a:rPr>
              <a:t>f</a:t>
            </a:r>
            <a:r>
              <a:rPr sz="3150" spc="22" baseline="1322" dirty="0">
                <a:solidFill>
                  <a:srgbClr val="666666"/>
                </a:solidFill>
                <a:latin typeface="Calibri"/>
                <a:cs typeface="Calibri"/>
              </a:rPr>
              <a:t>7</a:t>
            </a:r>
            <a:r>
              <a:rPr sz="3150" spc="7" baseline="1322" dirty="0">
                <a:solidFill>
                  <a:srgbClr val="666666"/>
                </a:solidFill>
                <a:latin typeface="Calibri"/>
                <a:cs typeface="Calibri"/>
              </a:rPr>
              <a:t>,5</a:t>
            </a:r>
            <a:endParaRPr sz="3150" baseline="1322">
              <a:latin typeface="Calibri"/>
              <a:cs typeface="Calibri"/>
            </a:endParaRPr>
          </a:p>
        </p:txBody>
      </p:sp>
      <p:sp>
        <p:nvSpPr>
          <p:cNvPr id="67" name="object 67"/>
          <p:cNvSpPr txBox="1"/>
          <p:nvPr/>
        </p:nvSpPr>
        <p:spPr>
          <a:xfrm>
            <a:off x="9035003" y="4650150"/>
            <a:ext cx="493395" cy="4997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770"/>
              </a:lnSpc>
            </a:pPr>
            <a:r>
              <a:rPr sz="4800" spc="-7" baseline="13020" dirty="0">
                <a:latin typeface="Calibri"/>
                <a:cs typeface="Calibri"/>
              </a:rPr>
              <a:t>f</a:t>
            </a:r>
            <a:r>
              <a:rPr sz="2100" spc="15" dirty="0">
                <a:latin typeface="Calibri"/>
                <a:cs typeface="Calibri"/>
              </a:rPr>
              <a:t>6</a:t>
            </a:r>
            <a:r>
              <a:rPr sz="2100" spc="5" dirty="0">
                <a:latin typeface="Calibri"/>
                <a:cs typeface="Calibri"/>
              </a:rPr>
              <a:t>,6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68" name="object 68"/>
          <p:cNvSpPr/>
          <p:nvPr/>
        </p:nvSpPr>
        <p:spPr>
          <a:xfrm>
            <a:off x="10252950" y="4645127"/>
            <a:ext cx="488315" cy="0"/>
          </a:xfrm>
          <a:custGeom>
            <a:avLst/>
            <a:gdLst/>
            <a:ahLst/>
            <a:cxnLst/>
            <a:rect l="l" t="t" r="r" b="b"/>
            <a:pathLst>
              <a:path w="488315">
                <a:moveTo>
                  <a:pt x="0" y="0"/>
                </a:moveTo>
                <a:lnTo>
                  <a:pt x="488133" y="1"/>
                </a:lnTo>
              </a:path>
            </a:pathLst>
          </a:custGeom>
          <a:ln w="44450">
            <a:solidFill>
              <a:srgbClr val="ED7D3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10245271" y="4483997"/>
            <a:ext cx="4445" cy="169545"/>
          </a:xfrm>
          <a:custGeom>
            <a:avLst/>
            <a:gdLst/>
            <a:ahLst/>
            <a:cxnLst/>
            <a:rect l="l" t="t" r="r" b="b"/>
            <a:pathLst>
              <a:path w="4445" h="169545">
                <a:moveTo>
                  <a:pt x="0" y="169215"/>
                </a:moveTo>
                <a:lnTo>
                  <a:pt x="4449" y="0"/>
                </a:lnTo>
              </a:path>
            </a:pathLst>
          </a:custGeom>
          <a:ln w="44450">
            <a:solidFill>
              <a:srgbClr val="7030A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 txBox="1"/>
          <p:nvPr/>
        </p:nvSpPr>
        <p:spPr>
          <a:xfrm>
            <a:off x="10294849" y="4659229"/>
            <a:ext cx="1057275" cy="4997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575945" algn="l"/>
              </a:tabLst>
            </a:pPr>
            <a:r>
              <a:rPr sz="2400" b="1" spc="-15" dirty="0">
                <a:solidFill>
                  <a:srgbClr val="ED7D31"/>
                </a:solidFill>
                <a:latin typeface="Calibri"/>
                <a:cs typeface="Calibri"/>
              </a:rPr>
              <a:t>0.5</a:t>
            </a:r>
            <a:r>
              <a:rPr sz="2400" b="1" dirty="0">
                <a:solidFill>
                  <a:srgbClr val="ED7D31"/>
                </a:solidFill>
                <a:latin typeface="Calibri"/>
                <a:cs typeface="Calibri"/>
              </a:rPr>
              <a:t>	</a:t>
            </a:r>
            <a:r>
              <a:rPr sz="3200" spc="-5" dirty="0">
                <a:solidFill>
                  <a:srgbClr val="C00000"/>
                </a:solidFill>
                <a:latin typeface="Calibri"/>
                <a:cs typeface="Calibri"/>
              </a:rPr>
              <a:t>f</a:t>
            </a:r>
            <a:r>
              <a:rPr sz="3150" spc="15" baseline="-19841" dirty="0">
                <a:solidFill>
                  <a:srgbClr val="C00000"/>
                </a:solidFill>
                <a:latin typeface="Calibri"/>
                <a:cs typeface="Calibri"/>
              </a:rPr>
              <a:t>7,6</a:t>
            </a:r>
            <a:endParaRPr sz="3150" baseline="-19841">
              <a:latin typeface="Calibri"/>
              <a:cs typeface="Calibri"/>
            </a:endParaRPr>
          </a:p>
        </p:txBody>
      </p:sp>
      <p:sp>
        <p:nvSpPr>
          <p:cNvPr id="71" name="object 71"/>
          <p:cNvSpPr txBox="1"/>
          <p:nvPr/>
        </p:nvSpPr>
        <p:spPr>
          <a:xfrm>
            <a:off x="10180773" y="3715985"/>
            <a:ext cx="922655" cy="4997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770"/>
              </a:lnSpc>
            </a:pPr>
            <a:r>
              <a:rPr sz="4800" b="1" baseline="13020" dirty="0">
                <a:solidFill>
                  <a:srgbClr val="00FF00"/>
                </a:solidFill>
                <a:latin typeface="Calibri"/>
                <a:cs typeface="Calibri"/>
              </a:rPr>
              <a:t>f</a:t>
            </a:r>
            <a:r>
              <a:rPr sz="2100" b="1" spc="10" dirty="0">
                <a:solidFill>
                  <a:srgbClr val="00FF00"/>
                </a:solidFill>
                <a:latin typeface="Calibri"/>
                <a:cs typeface="Calibri"/>
              </a:rPr>
              <a:t>6.5</a:t>
            </a:r>
            <a:r>
              <a:rPr sz="2100" b="1" dirty="0">
                <a:solidFill>
                  <a:srgbClr val="00FF00"/>
                </a:solidFill>
                <a:latin typeface="Calibri"/>
                <a:cs typeface="Calibri"/>
              </a:rPr>
              <a:t>,</a:t>
            </a:r>
            <a:r>
              <a:rPr sz="2100" b="1" spc="10" dirty="0">
                <a:solidFill>
                  <a:srgbClr val="00FF00"/>
                </a:solidFill>
                <a:latin typeface="Calibri"/>
                <a:cs typeface="Calibri"/>
              </a:rPr>
              <a:t>5.8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72" name="object 72"/>
          <p:cNvSpPr txBox="1"/>
          <p:nvPr/>
        </p:nvSpPr>
        <p:spPr>
          <a:xfrm>
            <a:off x="9744516" y="4460109"/>
            <a:ext cx="41465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b="1" spc="-20" dirty="0">
                <a:solidFill>
                  <a:srgbClr val="7030A0"/>
                </a:solidFill>
                <a:latin typeface="Calibri"/>
                <a:cs typeface="Calibri"/>
              </a:rPr>
              <a:t>0.2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3" name="object 73"/>
          <p:cNvSpPr/>
          <p:nvPr/>
        </p:nvSpPr>
        <p:spPr>
          <a:xfrm>
            <a:off x="2455213" y="4939989"/>
            <a:ext cx="2746375" cy="390525"/>
          </a:xfrm>
          <a:custGeom>
            <a:avLst/>
            <a:gdLst/>
            <a:ahLst/>
            <a:cxnLst/>
            <a:rect l="l" t="t" r="r" b="b"/>
            <a:pathLst>
              <a:path w="2746375" h="390525">
                <a:moveTo>
                  <a:pt x="0" y="0"/>
                </a:moveTo>
                <a:lnTo>
                  <a:pt x="2746309" y="0"/>
                </a:lnTo>
                <a:lnTo>
                  <a:pt x="2746309" y="390293"/>
                </a:lnTo>
                <a:lnTo>
                  <a:pt x="0" y="390293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ED7D3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5252430" y="4928839"/>
            <a:ext cx="2799080" cy="402590"/>
          </a:xfrm>
          <a:custGeom>
            <a:avLst/>
            <a:gdLst/>
            <a:ahLst/>
            <a:cxnLst/>
            <a:rect l="l" t="t" r="r" b="b"/>
            <a:pathLst>
              <a:path w="2799079" h="402589">
                <a:moveTo>
                  <a:pt x="0" y="0"/>
                </a:moveTo>
                <a:lnTo>
                  <a:pt x="2798956" y="0"/>
                </a:lnTo>
                <a:lnTo>
                  <a:pt x="2798956" y="402325"/>
                </a:lnTo>
                <a:lnTo>
                  <a:pt x="0" y="402325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7030A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1900031" y="4939989"/>
            <a:ext cx="508634" cy="393700"/>
          </a:xfrm>
          <a:custGeom>
            <a:avLst/>
            <a:gdLst/>
            <a:ahLst/>
            <a:cxnLst/>
            <a:rect l="l" t="t" r="r" b="b"/>
            <a:pathLst>
              <a:path w="508635" h="393700">
                <a:moveTo>
                  <a:pt x="0" y="0"/>
                </a:moveTo>
                <a:lnTo>
                  <a:pt x="508631" y="0"/>
                </a:lnTo>
                <a:lnTo>
                  <a:pt x="508631" y="393601"/>
                </a:lnTo>
                <a:lnTo>
                  <a:pt x="0" y="393601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C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 txBox="1"/>
          <p:nvPr/>
        </p:nvSpPr>
        <p:spPr>
          <a:xfrm>
            <a:off x="8085768" y="5308462"/>
            <a:ext cx="4003675" cy="14725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spc="-40" dirty="0">
                <a:latin typeface="Calibri"/>
                <a:cs typeface="Calibri"/>
              </a:rPr>
              <a:t>F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5" dirty="0">
                <a:latin typeface="Calibri"/>
                <a:cs typeface="Calibri"/>
              </a:rPr>
              <a:t>f</a:t>
            </a:r>
            <a:r>
              <a:rPr sz="2400" spc="-30" baseline="-19097" dirty="0">
                <a:latin typeface="Calibri"/>
                <a:cs typeface="Calibri"/>
              </a:rPr>
              <a:t>x</a:t>
            </a:r>
            <a:r>
              <a:rPr sz="2400" spc="-15" baseline="-19097" dirty="0">
                <a:latin typeface="Calibri"/>
                <a:cs typeface="Calibri"/>
              </a:rPr>
              <a:t>y</a:t>
            </a:r>
            <a:r>
              <a:rPr sz="2400" spc="262" baseline="-19097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oi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(x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)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 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lls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  <a:p>
            <a:pPr marL="1267460">
              <a:lnSpc>
                <a:spcPct val="100000"/>
              </a:lnSpc>
              <a:spcBef>
                <a:spcPts val="830"/>
              </a:spcBef>
            </a:pP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N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o</a:t>
            </a:r>
            <a:r>
              <a:rPr sz="2000" spc="-35" dirty="0">
                <a:solidFill>
                  <a:srgbClr val="FFCB05"/>
                </a:solidFill>
                <a:latin typeface="Calibri"/>
                <a:cs typeface="Calibri"/>
              </a:rPr>
              <a:t>v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em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b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er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6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,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2019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77" name="object 77"/>
          <p:cNvSpPr txBox="1"/>
          <p:nvPr/>
        </p:nvSpPr>
        <p:spPr>
          <a:xfrm>
            <a:off x="822642" y="5438671"/>
            <a:ext cx="13843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b="1" dirty="0">
                <a:solidFill>
                  <a:srgbClr val="00FF00"/>
                </a:solidFill>
                <a:latin typeface="Calibri"/>
                <a:cs typeface="Calibri"/>
              </a:rPr>
              <a:t>f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78" name="object 78"/>
          <p:cNvSpPr txBox="1"/>
          <p:nvPr/>
        </p:nvSpPr>
        <p:spPr>
          <a:xfrm>
            <a:off x="1686242" y="5438671"/>
            <a:ext cx="501015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libri"/>
                <a:cs typeface="Calibri"/>
              </a:rPr>
              <a:t>=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(f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79" name="object 79"/>
          <p:cNvSpPr txBox="1"/>
          <p:nvPr/>
        </p:nvSpPr>
        <p:spPr>
          <a:xfrm>
            <a:off x="2514917" y="5438671"/>
            <a:ext cx="219329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15" dirty="0">
                <a:latin typeface="Calibri"/>
                <a:cs typeface="Calibri"/>
              </a:rPr>
              <a:t>5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0.2</a:t>
            </a:r>
            <a:r>
              <a:rPr sz="2800" dirty="0">
                <a:latin typeface="Calibri"/>
                <a:cs typeface="Calibri"/>
              </a:rPr>
              <a:t>)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+ (f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80" name="object 80"/>
          <p:cNvSpPr txBox="1"/>
          <p:nvPr/>
        </p:nvSpPr>
        <p:spPr>
          <a:xfrm>
            <a:off x="5035867" y="5438671"/>
            <a:ext cx="1637030" cy="381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15" dirty="0">
                <a:latin typeface="Calibri"/>
                <a:cs typeface="Calibri"/>
              </a:rPr>
              <a:t>5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20" dirty="0">
                <a:latin typeface="Calibri"/>
                <a:cs typeface="Calibri"/>
              </a:rPr>
              <a:t>2</a:t>
            </a:r>
            <a:r>
              <a:rPr sz="2800" dirty="0">
                <a:latin typeface="Calibri"/>
                <a:cs typeface="Calibri"/>
              </a:rPr>
              <a:t>)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81" name="object 81"/>
          <p:cNvSpPr txBox="1"/>
          <p:nvPr/>
        </p:nvSpPr>
        <p:spPr>
          <a:xfrm>
            <a:off x="935354" y="5615773"/>
            <a:ext cx="695325" cy="2628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50" b="1" dirty="0">
                <a:solidFill>
                  <a:srgbClr val="00FF00"/>
                </a:solidFill>
                <a:latin typeface="Calibri"/>
                <a:cs typeface="Calibri"/>
              </a:rPr>
              <a:t>6.5</a:t>
            </a:r>
            <a:r>
              <a:rPr sz="1850" b="1" spc="-10" dirty="0">
                <a:solidFill>
                  <a:srgbClr val="00FF00"/>
                </a:solidFill>
                <a:latin typeface="Calibri"/>
                <a:cs typeface="Calibri"/>
              </a:rPr>
              <a:t>,</a:t>
            </a:r>
            <a:r>
              <a:rPr sz="1850" b="1" dirty="0">
                <a:solidFill>
                  <a:srgbClr val="00FF00"/>
                </a:solidFill>
                <a:latin typeface="Calibri"/>
                <a:cs typeface="Calibri"/>
              </a:rPr>
              <a:t>5.8</a:t>
            </a:r>
            <a:endParaRPr sz="1850">
              <a:latin typeface="Calibri"/>
              <a:cs typeface="Calibri"/>
            </a:endParaRPr>
          </a:p>
        </p:txBody>
      </p:sp>
      <p:sp>
        <p:nvSpPr>
          <p:cNvPr id="82" name="object 82"/>
          <p:cNvSpPr txBox="1"/>
          <p:nvPr/>
        </p:nvSpPr>
        <p:spPr>
          <a:xfrm>
            <a:off x="2160904" y="5615773"/>
            <a:ext cx="325120" cy="2628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50" dirty="0">
                <a:latin typeface="Calibri"/>
                <a:cs typeface="Calibri"/>
              </a:rPr>
              <a:t>6</a:t>
            </a:r>
            <a:r>
              <a:rPr sz="1850" spc="-5" dirty="0">
                <a:latin typeface="Calibri"/>
                <a:cs typeface="Calibri"/>
              </a:rPr>
              <a:t>,</a:t>
            </a:r>
            <a:r>
              <a:rPr sz="1850" dirty="0">
                <a:latin typeface="Calibri"/>
                <a:cs typeface="Calibri"/>
              </a:rPr>
              <a:t>5</a:t>
            </a:r>
            <a:endParaRPr sz="1850">
              <a:latin typeface="Calibri"/>
              <a:cs typeface="Calibri"/>
            </a:endParaRPr>
          </a:p>
        </p:txBody>
      </p:sp>
      <p:sp>
        <p:nvSpPr>
          <p:cNvPr id="83" name="object 83"/>
          <p:cNvSpPr txBox="1"/>
          <p:nvPr/>
        </p:nvSpPr>
        <p:spPr>
          <a:xfrm>
            <a:off x="4681854" y="5615773"/>
            <a:ext cx="325120" cy="2628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50" dirty="0">
                <a:latin typeface="Calibri"/>
                <a:cs typeface="Calibri"/>
              </a:rPr>
              <a:t>7</a:t>
            </a:r>
            <a:r>
              <a:rPr sz="1850" spc="-5" dirty="0">
                <a:latin typeface="Calibri"/>
                <a:cs typeface="Calibri"/>
              </a:rPr>
              <a:t>,</a:t>
            </a:r>
            <a:r>
              <a:rPr sz="1850" dirty="0">
                <a:latin typeface="Calibri"/>
                <a:cs typeface="Calibri"/>
              </a:rPr>
              <a:t>5</a:t>
            </a:r>
            <a:endParaRPr sz="1850">
              <a:latin typeface="Calibri"/>
              <a:cs typeface="Calibri"/>
            </a:endParaRPr>
          </a:p>
        </p:txBody>
      </p:sp>
      <p:sp>
        <p:nvSpPr>
          <p:cNvPr id="84" name="object 84"/>
          <p:cNvSpPr txBox="1"/>
          <p:nvPr/>
        </p:nvSpPr>
        <p:spPr>
          <a:xfrm>
            <a:off x="1713229" y="5861983"/>
            <a:ext cx="4987290" cy="4400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800" dirty="0">
                <a:latin typeface="Calibri"/>
                <a:cs typeface="Calibri"/>
              </a:rPr>
              <a:t>+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(</a:t>
            </a:r>
            <a:r>
              <a:rPr sz="2800" spc="-5" dirty="0">
                <a:latin typeface="Calibri"/>
                <a:cs typeface="Calibri"/>
              </a:rPr>
              <a:t>f</a:t>
            </a:r>
            <a:r>
              <a:rPr sz="2775" baseline="-19519" dirty="0">
                <a:latin typeface="Calibri"/>
                <a:cs typeface="Calibri"/>
              </a:rPr>
              <a:t>6</a:t>
            </a:r>
            <a:r>
              <a:rPr sz="2775" spc="-7" baseline="-19519" dirty="0">
                <a:latin typeface="Calibri"/>
                <a:cs typeface="Calibri"/>
              </a:rPr>
              <a:t>,</a:t>
            </a:r>
            <a:r>
              <a:rPr sz="2775" baseline="-19519" dirty="0">
                <a:latin typeface="Calibri"/>
                <a:cs typeface="Calibri"/>
              </a:rPr>
              <a:t>6</a:t>
            </a:r>
            <a:r>
              <a:rPr sz="2775" spc="15" baseline="-19519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15" dirty="0">
                <a:latin typeface="Calibri"/>
                <a:cs typeface="Calibri"/>
              </a:rPr>
              <a:t>5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5" dirty="0">
                <a:latin typeface="Calibri"/>
                <a:cs typeface="Calibri"/>
              </a:rPr>
              <a:t> 0.8</a:t>
            </a:r>
            <a:r>
              <a:rPr sz="2800" dirty="0">
                <a:latin typeface="Calibri"/>
                <a:cs typeface="Calibri"/>
              </a:rPr>
              <a:t>)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+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(</a:t>
            </a:r>
            <a:r>
              <a:rPr sz="2800" spc="-5" dirty="0">
                <a:latin typeface="Calibri"/>
                <a:cs typeface="Calibri"/>
              </a:rPr>
              <a:t>f</a:t>
            </a:r>
            <a:r>
              <a:rPr sz="2775" baseline="-19519" dirty="0">
                <a:latin typeface="Calibri"/>
                <a:cs typeface="Calibri"/>
              </a:rPr>
              <a:t>7</a:t>
            </a:r>
            <a:r>
              <a:rPr sz="2775" spc="-7" baseline="-19519" dirty="0">
                <a:latin typeface="Calibri"/>
                <a:cs typeface="Calibri"/>
              </a:rPr>
              <a:t>,</a:t>
            </a:r>
            <a:r>
              <a:rPr sz="2775" baseline="-19519" dirty="0">
                <a:latin typeface="Calibri"/>
                <a:cs typeface="Calibri"/>
              </a:rPr>
              <a:t>6</a:t>
            </a:r>
            <a:r>
              <a:rPr sz="2775" spc="15" baseline="-19519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5" dirty="0">
                <a:latin typeface="Calibri"/>
                <a:cs typeface="Calibri"/>
              </a:rPr>
              <a:t>0.</a:t>
            </a:r>
            <a:r>
              <a:rPr sz="2800" spc="-15" dirty="0">
                <a:latin typeface="Calibri"/>
                <a:cs typeface="Calibri"/>
              </a:rPr>
              <a:t>5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*</a:t>
            </a:r>
            <a:r>
              <a:rPr sz="2800" spc="5" dirty="0">
                <a:latin typeface="Calibri"/>
                <a:cs typeface="Calibri"/>
              </a:rPr>
              <a:t> 0.8)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85" name="object 8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6" name="object 8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87</a:t>
            </a:fld>
            <a:endParaRPr spc="-15" dirty="0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C</a:t>
            </a:r>
            <a:r>
              <a:rPr spc="-100" dirty="0"/>
              <a:t>r</a:t>
            </a:r>
            <a:r>
              <a:rPr dirty="0"/>
              <a:t>o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80" dirty="0"/>
              <a:t>F</a:t>
            </a:r>
            <a:r>
              <a:rPr spc="-25" dirty="0"/>
              <a:t>e</a:t>
            </a:r>
            <a:r>
              <a:rPr spc="-55" dirty="0"/>
              <a:t>a</a:t>
            </a:r>
            <a:r>
              <a:rPr spc="-25" dirty="0"/>
              <a:t>tu</a:t>
            </a:r>
            <a:r>
              <a:rPr spc="-80" dirty="0"/>
              <a:t>r</a:t>
            </a:r>
            <a:r>
              <a:rPr spc="-25" dirty="0"/>
              <a:t>e</a:t>
            </a:r>
            <a:r>
              <a:rPr spc="-15" dirty="0"/>
              <a:t>s:</a:t>
            </a:r>
            <a:r>
              <a:rPr dirty="0"/>
              <a:t> </a:t>
            </a:r>
            <a:r>
              <a:rPr spc="-90" dirty="0"/>
              <a:t>R</a:t>
            </a:r>
            <a:r>
              <a:rPr dirty="0"/>
              <a:t>oI</a:t>
            </a:r>
            <a:r>
              <a:rPr spc="-10" dirty="0"/>
              <a:t> </a:t>
            </a:r>
            <a:r>
              <a:rPr u="heavy" spc="-5" dirty="0"/>
              <a:t>A</a:t>
            </a:r>
            <a:r>
              <a:rPr u="heavy" dirty="0"/>
              <a:t>l</a:t>
            </a:r>
            <a:r>
              <a:rPr u="heavy" spc="-10" dirty="0"/>
              <a:t>i</a:t>
            </a:r>
            <a:r>
              <a:rPr u="heavy" spc="-25" dirty="0"/>
              <a:t>gn</a:t>
            </a:r>
          </a:p>
        </p:txBody>
      </p:sp>
      <p:sp>
        <p:nvSpPr>
          <p:cNvPr id="3" name="object 3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646481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0" y="1801130"/>
                </a:lnTo>
                <a:lnTo>
                  <a:pt x="825922" y="1594651"/>
                </a:lnTo>
                <a:lnTo>
                  <a:pt x="825922" y="206480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646482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825922" y="206480"/>
                </a:lnTo>
                <a:lnTo>
                  <a:pt x="825922" y="1594651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631409" y="1961147"/>
            <a:ext cx="3314700" cy="2841625"/>
          </a:xfrm>
          <a:custGeom>
            <a:avLst/>
            <a:gdLst/>
            <a:ahLst/>
            <a:cxnLst/>
            <a:rect l="l" t="t" r="r" b="b"/>
            <a:pathLst>
              <a:path w="3314700" h="2841625">
                <a:moveTo>
                  <a:pt x="0" y="0"/>
                </a:moveTo>
                <a:lnTo>
                  <a:pt x="3314405" y="0"/>
                </a:lnTo>
                <a:lnTo>
                  <a:pt x="3314405" y="2841327"/>
                </a:lnTo>
                <a:lnTo>
                  <a:pt x="0" y="2841327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945814" y="1961148"/>
            <a:ext cx="0" cy="2841625"/>
          </a:xfrm>
          <a:custGeom>
            <a:avLst/>
            <a:gdLst/>
            <a:ahLst/>
            <a:cxnLst/>
            <a:rect l="l" t="t" r="r" b="b"/>
            <a:pathLst>
              <a:path h="2841625">
                <a:moveTo>
                  <a:pt x="0" y="0"/>
                </a:moveTo>
                <a:lnTo>
                  <a:pt x="0" y="2841327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038553" y="1954250"/>
            <a:ext cx="0" cy="2827020"/>
          </a:xfrm>
          <a:custGeom>
            <a:avLst/>
            <a:gdLst/>
            <a:ahLst/>
            <a:cxnLst/>
            <a:rect l="l" t="t" r="r" b="b"/>
            <a:pathLst>
              <a:path h="2827020">
                <a:moveTo>
                  <a:pt x="0" y="0"/>
                </a:moveTo>
                <a:lnTo>
                  <a:pt x="1" y="2826864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631425" y="4396276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45394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860239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6266534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672827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7079122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48541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4631425" y="3989982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631425" y="3583688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631425" y="317739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631425" y="2771099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631425" y="236480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72208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821629" y="1053959"/>
            <a:ext cx="4729480" cy="901065"/>
          </a:xfrm>
          <a:custGeom>
            <a:avLst/>
            <a:gdLst/>
            <a:ahLst/>
            <a:cxnLst/>
            <a:rect l="l" t="t" r="r" b="b"/>
            <a:pathLst>
              <a:path w="4729480" h="901064">
                <a:moveTo>
                  <a:pt x="2363496" y="0"/>
                </a:moveTo>
                <a:lnTo>
                  <a:pt x="2253077" y="1291"/>
                </a:lnTo>
                <a:lnTo>
                  <a:pt x="2142882" y="5105"/>
                </a:lnTo>
                <a:lnTo>
                  <a:pt x="2033125" y="11358"/>
                </a:lnTo>
                <a:lnTo>
                  <a:pt x="1924018" y="19970"/>
                </a:lnTo>
                <a:lnTo>
                  <a:pt x="1815774" y="30861"/>
                </a:lnTo>
                <a:lnTo>
                  <a:pt x="1708611" y="43947"/>
                </a:lnTo>
                <a:lnTo>
                  <a:pt x="1602738" y="59147"/>
                </a:lnTo>
                <a:lnTo>
                  <a:pt x="1498372" y="76382"/>
                </a:lnTo>
                <a:lnTo>
                  <a:pt x="1395724" y="95572"/>
                </a:lnTo>
                <a:lnTo>
                  <a:pt x="1295010" y="116634"/>
                </a:lnTo>
                <a:lnTo>
                  <a:pt x="1196440" y="139490"/>
                </a:lnTo>
                <a:lnTo>
                  <a:pt x="1100230" y="164057"/>
                </a:lnTo>
                <a:lnTo>
                  <a:pt x="1006591" y="190258"/>
                </a:lnTo>
                <a:lnTo>
                  <a:pt x="915737" y="218013"/>
                </a:lnTo>
                <a:lnTo>
                  <a:pt x="827879" y="247241"/>
                </a:lnTo>
                <a:lnTo>
                  <a:pt x="743230" y="277867"/>
                </a:lnTo>
                <a:lnTo>
                  <a:pt x="662002" y="309810"/>
                </a:lnTo>
                <a:lnTo>
                  <a:pt x="584407" y="342996"/>
                </a:lnTo>
                <a:lnTo>
                  <a:pt x="510651" y="377348"/>
                </a:lnTo>
                <a:lnTo>
                  <a:pt x="440950" y="412793"/>
                </a:lnTo>
                <a:lnTo>
                  <a:pt x="375509" y="449261"/>
                </a:lnTo>
                <a:lnTo>
                  <a:pt x="314539" y="486683"/>
                </a:lnTo>
                <a:lnTo>
                  <a:pt x="258250" y="524993"/>
                </a:lnTo>
                <a:lnTo>
                  <a:pt x="206851" y="564136"/>
                </a:lnTo>
                <a:lnTo>
                  <a:pt x="160555" y="604058"/>
                </a:lnTo>
                <a:lnTo>
                  <a:pt x="119584" y="644716"/>
                </a:lnTo>
                <a:lnTo>
                  <a:pt x="84166" y="686075"/>
                </a:lnTo>
                <a:lnTo>
                  <a:pt x="54551" y="728099"/>
                </a:lnTo>
                <a:lnTo>
                  <a:pt x="31200" y="770314"/>
                </a:lnTo>
                <a:lnTo>
                  <a:pt x="14006" y="813447"/>
                </a:lnTo>
                <a:lnTo>
                  <a:pt x="3500" y="857031"/>
                </a:lnTo>
                <a:lnTo>
                  <a:pt x="0" y="899703"/>
                </a:lnTo>
                <a:lnTo>
                  <a:pt x="28550" y="900880"/>
                </a:lnTo>
                <a:lnTo>
                  <a:pt x="29406" y="880116"/>
                </a:lnTo>
                <a:lnTo>
                  <a:pt x="31861" y="860516"/>
                </a:lnTo>
                <a:lnTo>
                  <a:pt x="41502" y="821226"/>
                </a:lnTo>
                <a:lnTo>
                  <a:pt x="57362" y="781809"/>
                </a:lnTo>
                <a:lnTo>
                  <a:pt x="79538" y="741961"/>
                </a:lnTo>
                <a:lnTo>
                  <a:pt x="107496" y="702574"/>
                </a:lnTo>
                <a:lnTo>
                  <a:pt x="141267" y="663328"/>
                </a:lnTo>
                <a:lnTo>
                  <a:pt x="180667" y="624358"/>
                </a:lnTo>
                <a:lnTo>
                  <a:pt x="225499" y="585787"/>
                </a:lnTo>
                <a:lnTo>
                  <a:pt x="275553" y="547734"/>
                </a:lnTo>
                <a:lnTo>
                  <a:pt x="330610" y="510310"/>
                </a:lnTo>
                <a:lnTo>
                  <a:pt x="390451" y="473618"/>
                </a:lnTo>
                <a:lnTo>
                  <a:pt x="454855" y="437757"/>
                </a:lnTo>
                <a:lnTo>
                  <a:pt x="523601" y="402821"/>
                </a:lnTo>
                <a:lnTo>
                  <a:pt x="596468" y="368900"/>
                </a:lnTo>
                <a:lnTo>
                  <a:pt x="673237" y="336083"/>
                </a:lnTo>
                <a:lnTo>
                  <a:pt x="753686" y="304459"/>
                </a:lnTo>
                <a:lnTo>
                  <a:pt x="837599" y="274112"/>
                </a:lnTo>
                <a:lnTo>
                  <a:pt x="924755" y="245126"/>
                </a:lnTo>
                <a:lnTo>
                  <a:pt x="1014938" y="217586"/>
                </a:lnTo>
                <a:lnTo>
                  <a:pt x="1107928" y="191575"/>
                </a:lnTo>
                <a:lnTo>
                  <a:pt x="1203509" y="167176"/>
                </a:lnTo>
                <a:lnTo>
                  <a:pt x="1301462" y="144471"/>
                </a:lnTo>
                <a:lnTo>
                  <a:pt x="1401573" y="123543"/>
                </a:lnTo>
                <a:lnTo>
                  <a:pt x="1503622" y="104471"/>
                </a:lnTo>
                <a:lnTo>
                  <a:pt x="1607394" y="87341"/>
                </a:lnTo>
                <a:lnTo>
                  <a:pt x="1712671" y="72231"/>
                </a:lnTo>
                <a:lnTo>
                  <a:pt x="1819238" y="59225"/>
                </a:lnTo>
                <a:lnTo>
                  <a:pt x="1926877" y="48403"/>
                </a:lnTo>
                <a:lnTo>
                  <a:pt x="2035373" y="39844"/>
                </a:lnTo>
                <a:lnTo>
                  <a:pt x="2144506" y="33634"/>
                </a:lnTo>
                <a:lnTo>
                  <a:pt x="2254065" y="29850"/>
                </a:lnTo>
                <a:lnTo>
                  <a:pt x="2363830" y="28573"/>
                </a:lnTo>
                <a:lnTo>
                  <a:pt x="2979305" y="28573"/>
                </a:lnTo>
                <a:lnTo>
                  <a:pt x="2910865" y="22478"/>
                </a:lnTo>
                <a:lnTo>
                  <a:pt x="2802700" y="14542"/>
                </a:lnTo>
                <a:lnTo>
                  <a:pt x="2693671" y="8267"/>
                </a:lnTo>
                <a:lnTo>
                  <a:pt x="2583991" y="3712"/>
                </a:lnTo>
                <a:lnTo>
                  <a:pt x="2473876" y="937"/>
                </a:lnTo>
                <a:lnTo>
                  <a:pt x="2363496" y="0"/>
                </a:lnTo>
                <a:close/>
              </a:path>
              <a:path w="4729480" h="901064">
                <a:moveTo>
                  <a:pt x="2979305" y="28573"/>
                </a:moveTo>
                <a:lnTo>
                  <a:pt x="2363830" y="28573"/>
                </a:lnTo>
                <a:lnTo>
                  <a:pt x="2473633" y="29510"/>
                </a:lnTo>
                <a:lnTo>
                  <a:pt x="2583271" y="32278"/>
                </a:lnTo>
                <a:lnTo>
                  <a:pt x="2692485" y="36818"/>
                </a:lnTo>
                <a:lnTo>
                  <a:pt x="2801058" y="43070"/>
                </a:lnTo>
                <a:lnTo>
                  <a:pt x="2908774" y="50977"/>
                </a:lnTo>
                <a:lnTo>
                  <a:pt x="3015418" y="60478"/>
                </a:lnTo>
                <a:lnTo>
                  <a:pt x="3120772" y="71514"/>
                </a:lnTo>
                <a:lnTo>
                  <a:pt x="3224620" y="84028"/>
                </a:lnTo>
                <a:lnTo>
                  <a:pt x="3326747" y="97957"/>
                </a:lnTo>
                <a:lnTo>
                  <a:pt x="3426934" y="113244"/>
                </a:lnTo>
                <a:lnTo>
                  <a:pt x="3524968" y="129829"/>
                </a:lnTo>
                <a:lnTo>
                  <a:pt x="3620630" y="147651"/>
                </a:lnTo>
                <a:lnTo>
                  <a:pt x="3713704" y="166653"/>
                </a:lnTo>
                <a:lnTo>
                  <a:pt x="3803972" y="186772"/>
                </a:lnTo>
                <a:lnTo>
                  <a:pt x="3891217" y="207948"/>
                </a:lnTo>
                <a:lnTo>
                  <a:pt x="3975221" y="230122"/>
                </a:lnTo>
                <a:lnTo>
                  <a:pt x="4055766" y="253232"/>
                </a:lnTo>
                <a:lnTo>
                  <a:pt x="4132634" y="277218"/>
                </a:lnTo>
                <a:lnTo>
                  <a:pt x="4205603" y="302013"/>
                </a:lnTo>
                <a:lnTo>
                  <a:pt x="4274454" y="327558"/>
                </a:lnTo>
                <a:lnTo>
                  <a:pt x="4338966" y="353785"/>
                </a:lnTo>
                <a:lnTo>
                  <a:pt x="4398914" y="380629"/>
                </a:lnTo>
                <a:lnTo>
                  <a:pt x="4454072" y="408015"/>
                </a:lnTo>
                <a:lnTo>
                  <a:pt x="4504216" y="435871"/>
                </a:lnTo>
                <a:lnTo>
                  <a:pt x="4549112" y="464112"/>
                </a:lnTo>
                <a:lnTo>
                  <a:pt x="4588530" y="492645"/>
                </a:lnTo>
                <a:lnTo>
                  <a:pt x="4622242" y="521357"/>
                </a:lnTo>
                <a:lnTo>
                  <a:pt x="4650022" y="550117"/>
                </a:lnTo>
                <a:lnTo>
                  <a:pt x="4673070" y="583289"/>
                </a:lnTo>
                <a:lnTo>
                  <a:pt x="4647195" y="591118"/>
                </a:lnTo>
                <a:lnTo>
                  <a:pt x="4713051" y="660754"/>
                </a:lnTo>
                <a:lnTo>
                  <a:pt x="4727757" y="574968"/>
                </a:lnTo>
                <a:lnTo>
                  <a:pt x="4700563" y="574968"/>
                </a:lnTo>
                <a:lnTo>
                  <a:pt x="4695758" y="563481"/>
                </a:lnTo>
                <a:lnTo>
                  <a:pt x="4670541" y="530230"/>
                </a:lnTo>
                <a:lnTo>
                  <a:pt x="4640748" y="499586"/>
                </a:lnTo>
                <a:lnTo>
                  <a:pt x="4605271" y="469487"/>
                </a:lnTo>
                <a:lnTo>
                  <a:pt x="4564317" y="439919"/>
                </a:lnTo>
                <a:lnTo>
                  <a:pt x="4518085" y="410889"/>
                </a:lnTo>
                <a:lnTo>
                  <a:pt x="4466776" y="382419"/>
                </a:lnTo>
                <a:lnTo>
                  <a:pt x="4410588" y="354547"/>
                </a:lnTo>
                <a:lnTo>
                  <a:pt x="4349725" y="327313"/>
                </a:lnTo>
                <a:lnTo>
                  <a:pt x="4284393" y="300766"/>
                </a:lnTo>
                <a:lnTo>
                  <a:pt x="4214795" y="274957"/>
                </a:lnTo>
                <a:lnTo>
                  <a:pt x="4141143" y="249939"/>
                </a:lnTo>
                <a:lnTo>
                  <a:pt x="4063646" y="225766"/>
                </a:lnTo>
                <a:lnTo>
                  <a:pt x="3982512" y="202493"/>
                </a:lnTo>
                <a:lnTo>
                  <a:pt x="3897956" y="180179"/>
                </a:lnTo>
                <a:lnTo>
                  <a:pt x="3810187" y="158880"/>
                </a:lnTo>
                <a:lnTo>
                  <a:pt x="3719419" y="138654"/>
                </a:lnTo>
                <a:lnTo>
                  <a:pt x="3625863" y="119560"/>
                </a:lnTo>
                <a:lnTo>
                  <a:pt x="3529735" y="101654"/>
                </a:lnTo>
                <a:lnTo>
                  <a:pt x="3431245" y="84996"/>
                </a:lnTo>
                <a:lnTo>
                  <a:pt x="3330608" y="69644"/>
                </a:lnTo>
                <a:lnTo>
                  <a:pt x="3228037" y="55657"/>
                </a:lnTo>
                <a:lnTo>
                  <a:pt x="3123747" y="43094"/>
                </a:lnTo>
                <a:lnTo>
                  <a:pt x="3017953" y="32015"/>
                </a:lnTo>
                <a:lnTo>
                  <a:pt x="2979305" y="28573"/>
                </a:lnTo>
                <a:close/>
              </a:path>
              <a:path w="4729480" h="901064">
                <a:moveTo>
                  <a:pt x="4729245" y="566287"/>
                </a:moveTo>
                <a:lnTo>
                  <a:pt x="4700563" y="574968"/>
                </a:lnTo>
                <a:lnTo>
                  <a:pt x="4727757" y="574968"/>
                </a:lnTo>
                <a:lnTo>
                  <a:pt x="4729245" y="566287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5739870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759404" y="3337638"/>
            <a:ext cx="7344409" cy="8782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  <a:p>
            <a:pPr marR="5080" algn="r">
              <a:lnSpc>
                <a:spcPts val="3770"/>
              </a:lnSpc>
              <a:spcBef>
                <a:spcPts val="590"/>
              </a:spcBef>
            </a:pPr>
            <a:r>
              <a:rPr sz="4800" b="1" baseline="13020" dirty="0">
                <a:solidFill>
                  <a:srgbClr val="00FF00"/>
                </a:solidFill>
                <a:latin typeface="Calibri"/>
                <a:cs typeface="Calibri"/>
              </a:rPr>
              <a:t>f</a:t>
            </a:r>
            <a:r>
              <a:rPr sz="2100" b="1" spc="10" dirty="0">
                <a:solidFill>
                  <a:srgbClr val="00FF00"/>
                </a:solidFill>
                <a:latin typeface="Calibri"/>
                <a:cs typeface="Calibri"/>
              </a:rPr>
              <a:t>6.5</a:t>
            </a:r>
            <a:r>
              <a:rPr sz="2100" b="1" dirty="0">
                <a:solidFill>
                  <a:srgbClr val="00FF00"/>
                </a:solidFill>
                <a:latin typeface="Calibri"/>
                <a:cs typeface="Calibri"/>
              </a:rPr>
              <a:t>,</a:t>
            </a:r>
            <a:r>
              <a:rPr sz="2100" b="1" spc="10" dirty="0">
                <a:solidFill>
                  <a:srgbClr val="00FF00"/>
                </a:solidFill>
                <a:latin typeface="Calibri"/>
                <a:cs typeface="Calibri"/>
              </a:rPr>
              <a:t>5.8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3000980" y="1294301"/>
            <a:ext cx="1823720" cy="622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1899"/>
              </a:lnSpc>
            </a:pPr>
            <a:r>
              <a:rPr sz="2100" spc="5" dirty="0">
                <a:latin typeface="Calibri"/>
                <a:cs typeface="Calibri"/>
              </a:rPr>
              <a:t>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oje</a:t>
            </a:r>
            <a:r>
              <a:rPr sz="2100" dirty="0">
                <a:latin typeface="Calibri"/>
                <a:cs typeface="Calibri"/>
              </a:rPr>
              <a:t>c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oposal o</a:t>
            </a:r>
            <a:r>
              <a:rPr sz="2100" spc="-5" dirty="0">
                <a:latin typeface="Calibri"/>
                <a:cs typeface="Calibri"/>
              </a:rPr>
              <a:t>n</a:t>
            </a:r>
            <a:r>
              <a:rPr sz="2100" spc="-2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o </a:t>
            </a:r>
            <a:r>
              <a:rPr sz="2100" spc="-5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spc="-10" dirty="0">
                <a:latin typeface="Calibri"/>
                <a:cs typeface="Calibri"/>
              </a:rPr>
              <a:t>a</a:t>
            </a:r>
            <a:r>
              <a:rPr sz="210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u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es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6441034" y="1087111"/>
            <a:ext cx="192849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5" dirty="0">
                <a:latin typeface="Calibri"/>
                <a:cs typeface="Calibri"/>
              </a:rPr>
              <a:t>No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“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a</a:t>
            </a:r>
            <a:r>
              <a:rPr sz="2400" dirty="0">
                <a:latin typeface="Calibri"/>
                <a:cs typeface="Calibri"/>
              </a:rPr>
              <a:t>pp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7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”</a:t>
            </a:r>
            <a:r>
              <a:rPr sz="2400" spc="-10" dirty="0"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6545060" y="2467417"/>
            <a:ext cx="0" cy="2047875"/>
          </a:xfrm>
          <a:custGeom>
            <a:avLst/>
            <a:gdLst/>
            <a:ahLst/>
            <a:cxnLst/>
            <a:rect l="l" t="t" r="r" b="b"/>
            <a:pathLst>
              <a:path h="2047875">
                <a:moveTo>
                  <a:pt x="0" y="0"/>
                </a:moveTo>
                <a:lnTo>
                  <a:pt x="1" y="2047467"/>
                </a:lnTo>
              </a:path>
            </a:pathLst>
          </a:custGeom>
          <a:ln w="28575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5772263" y="3491150"/>
            <a:ext cx="1545590" cy="0"/>
          </a:xfrm>
          <a:custGeom>
            <a:avLst/>
            <a:gdLst/>
            <a:ahLst/>
            <a:cxnLst/>
            <a:rect l="l" t="t" r="r" b="b"/>
            <a:pathLst>
              <a:path w="1545590">
                <a:moveTo>
                  <a:pt x="0" y="0"/>
                </a:moveTo>
                <a:lnTo>
                  <a:pt x="1545597" y="1"/>
                </a:lnTo>
              </a:path>
            </a:pathLst>
          </a:custGeom>
          <a:ln w="28575">
            <a:solidFill>
              <a:srgbClr val="C5E0B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 txBox="1"/>
          <p:nvPr/>
        </p:nvSpPr>
        <p:spPr>
          <a:xfrm>
            <a:off x="7726271" y="150260"/>
            <a:ext cx="423989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D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v</a:t>
            </a:r>
            <a:r>
              <a:rPr sz="2400" dirty="0">
                <a:latin typeface="Calibri"/>
                <a:cs typeface="Calibri"/>
              </a:rPr>
              <a:t>id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qual-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5" dirty="0">
                <a:latin typeface="Calibri"/>
                <a:cs typeface="Calibri"/>
              </a:rPr>
              <a:t>z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4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a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!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5928588" y="309495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92112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618815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6188153" y="3092638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6741177" y="309495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2"/>
                </a:lnTo>
                <a:lnTo>
                  <a:pt x="17262" y="126697"/>
                </a:lnTo>
                <a:lnTo>
                  <a:pt x="50505" y="150864"/>
                </a:lnTo>
                <a:lnTo>
                  <a:pt x="78809" y="156040"/>
                </a:lnTo>
                <a:lnTo>
                  <a:pt x="92831" y="154704"/>
                </a:lnTo>
                <a:lnTo>
                  <a:pt x="129032" y="137004"/>
                </a:lnTo>
                <a:lnTo>
                  <a:pt x="151813" y="102458"/>
                </a:lnTo>
                <a:lnTo>
                  <a:pt x="156589" y="72484"/>
                </a:lnTo>
                <a:lnTo>
                  <a:pt x="154540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6733711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4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700074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7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7000743" y="3092638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6" y="150864"/>
                </a:lnTo>
                <a:lnTo>
                  <a:pt x="78811" y="156040"/>
                </a:lnTo>
                <a:lnTo>
                  <a:pt x="92833" y="154704"/>
                </a:lnTo>
                <a:lnTo>
                  <a:pt x="129033" y="137003"/>
                </a:lnTo>
                <a:lnTo>
                  <a:pt x="151813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928588" y="4110689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92112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2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618815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2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6188153" y="410837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6741177" y="4110689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2"/>
                </a:lnTo>
                <a:lnTo>
                  <a:pt x="17262" y="126697"/>
                </a:lnTo>
                <a:lnTo>
                  <a:pt x="50505" y="150864"/>
                </a:lnTo>
                <a:lnTo>
                  <a:pt x="78809" y="156040"/>
                </a:lnTo>
                <a:lnTo>
                  <a:pt x="92831" y="154704"/>
                </a:lnTo>
                <a:lnTo>
                  <a:pt x="129032" y="137004"/>
                </a:lnTo>
                <a:lnTo>
                  <a:pt x="151813" y="102458"/>
                </a:lnTo>
                <a:lnTo>
                  <a:pt x="156589" y="72484"/>
                </a:lnTo>
                <a:lnTo>
                  <a:pt x="154540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6733711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3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700074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9"/>
                </a:lnTo>
                <a:lnTo>
                  <a:pt x="50507" y="150866"/>
                </a:lnTo>
                <a:lnTo>
                  <a:pt x="78813" y="156041"/>
                </a:lnTo>
                <a:lnTo>
                  <a:pt x="92834" y="154705"/>
                </a:lnTo>
                <a:lnTo>
                  <a:pt x="129034" y="137003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0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C5E0B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7000743" y="410837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6" y="150864"/>
                </a:lnTo>
                <a:lnTo>
                  <a:pt x="78811" y="156040"/>
                </a:lnTo>
                <a:lnTo>
                  <a:pt x="92833" y="154704"/>
                </a:lnTo>
                <a:lnTo>
                  <a:pt x="129033" y="137003"/>
                </a:lnTo>
                <a:lnTo>
                  <a:pt x="151813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8952131" y="2607500"/>
            <a:ext cx="2564130" cy="2564130"/>
          </a:xfrm>
          <a:custGeom>
            <a:avLst/>
            <a:gdLst/>
            <a:ahLst/>
            <a:cxnLst/>
            <a:rect l="l" t="t" r="r" b="b"/>
            <a:pathLst>
              <a:path w="2564129" h="2564129">
                <a:moveTo>
                  <a:pt x="0" y="0"/>
                </a:moveTo>
                <a:lnTo>
                  <a:pt x="2564132" y="0"/>
                </a:lnTo>
                <a:lnTo>
                  <a:pt x="2564132" y="2564131"/>
                </a:lnTo>
                <a:lnTo>
                  <a:pt x="0" y="2564131"/>
                </a:lnTo>
                <a:lnTo>
                  <a:pt x="0" y="0"/>
                </a:lnTo>
                <a:close/>
              </a:path>
            </a:pathLst>
          </a:custGeom>
          <a:solidFill>
            <a:srgbClr val="EFEF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8952131" y="2607500"/>
            <a:ext cx="2564130" cy="2564130"/>
          </a:xfrm>
          <a:custGeom>
            <a:avLst/>
            <a:gdLst/>
            <a:ahLst/>
            <a:cxnLst/>
            <a:rect l="l" t="t" r="r" b="b"/>
            <a:pathLst>
              <a:path w="2564129" h="2564129">
                <a:moveTo>
                  <a:pt x="0" y="0"/>
                </a:moveTo>
                <a:lnTo>
                  <a:pt x="2564132" y="0"/>
                </a:lnTo>
                <a:lnTo>
                  <a:pt x="2564132" y="2564132"/>
                </a:lnTo>
                <a:lnTo>
                  <a:pt x="0" y="2564132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8952131" y="3889565"/>
            <a:ext cx="2564130" cy="0"/>
          </a:xfrm>
          <a:custGeom>
            <a:avLst/>
            <a:gdLst/>
            <a:ahLst/>
            <a:cxnLst/>
            <a:rect l="l" t="t" r="r" b="b"/>
            <a:pathLst>
              <a:path w="2564129">
                <a:moveTo>
                  <a:pt x="0" y="0"/>
                </a:moveTo>
                <a:lnTo>
                  <a:pt x="2564132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0234197" y="2607499"/>
            <a:ext cx="0" cy="2564130"/>
          </a:xfrm>
          <a:custGeom>
            <a:avLst/>
            <a:gdLst/>
            <a:ahLst/>
            <a:cxnLst/>
            <a:rect l="l" t="t" r="r" b="b"/>
            <a:pathLst>
              <a:path h="2564129">
                <a:moveTo>
                  <a:pt x="1" y="2564132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0102033" y="4234544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10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5"/>
                </a:lnTo>
                <a:lnTo>
                  <a:pt x="8977" y="179271"/>
                </a:lnTo>
                <a:lnTo>
                  <a:pt x="29301" y="213333"/>
                </a:lnTo>
                <a:lnTo>
                  <a:pt x="59879" y="239985"/>
                </a:lnTo>
                <a:lnTo>
                  <a:pt x="99381" y="257249"/>
                </a:lnTo>
                <a:lnTo>
                  <a:pt x="146475" y="263147"/>
                </a:lnTo>
                <a:lnTo>
                  <a:pt x="160436" y="260872"/>
                </a:lnTo>
                <a:lnTo>
                  <a:pt x="198815" y="245723"/>
                </a:lnTo>
                <a:lnTo>
                  <a:pt x="230238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4"/>
                </a:lnTo>
                <a:lnTo>
                  <a:pt x="263001" y="112974"/>
                </a:lnTo>
                <a:lnTo>
                  <a:pt x="250912" y="74155"/>
                </a:lnTo>
                <a:lnTo>
                  <a:pt x="227501" y="41479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9444137" y="3122527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10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6"/>
                </a:lnTo>
                <a:lnTo>
                  <a:pt x="8977" y="179271"/>
                </a:lnTo>
                <a:lnTo>
                  <a:pt x="29300" y="213333"/>
                </a:lnTo>
                <a:lnTo>
                  <a:pt x="59878" y="239985"/>
                </a:lnTo>
                <a:lnTo>
                  <a:pt x="99380" y="257249"/>
                </a:lnTo>
                <a:lnTo>
                  <a:pt x="146475" y="263147"/>
                </a:lnTo>
                <a:lnTo>
                  <a:pt x="160436" y="260872"/>
                </a:lnTo>
                <a:lnTo>
                  <a:pt x="198815" y="245723"/>
                </a:lnTo>
                <a:lnTo>
                  <a:pt x="230238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3"/>
                </a:lnTo>
                <a:lnTo>
                  <a:pt x="263001" y="112974"/>
                </a:lnTo>
                <a:lnTo>
                  <a:pt x="250912" y="74155"/>
                </a:lnTo>
                <a:lnTo>
                  <a:pt x="227501" y="41479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9444137" y="4430453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5" y="0"/>
                </a:moveTo>
                <a:lnTo>
                  <a:pt x="80230" y="10178"/>
                </a:lnTo>
                <a:lnTo>
                  <a:pt x="45110" y="32307"/>
                </a:lnTo>
                <a:lnTo>
                  <a:pt x="18710" y="63918"/>
                </a:lnTo>
                <a:lnTo>
                  <a:pt x="3164" y="102871"/>
                </a:lnTo>
                <a:lnTo>
                  <a:pt x="0" y="131749"/>
                </a:lnTo>
                <a:lnTo>
                  <a:pt x="240" y="139776"/>
                </a:lnTo>
                <a:lnTo>
                  <a:pt x="8977" y="179271"/>
                </a:lnTo>
                <a:lnTo>
                  <a:pt x="29300" y="213333"/>
                </a:lnTo>
                <a:lnTo>
                  <a:pt x="59878" y="239985"/>
                </a:lnTo>
                <a:lnTo>
                  <a:pt x="99380" y="257249"/>
                </a:lnTo>
                <a:lnTo>
                  <a:pt x="146476" y="263147"/>
                </a:lnTo>
                <a:lnTo>
                  <a:pt x="160437" y="260872"/>
                </a:lnTo>
                <a:lnTo>
                  <a:pt x="198815" y="245723"/>
                </a:lnTo>
                <a:lnTo>
                  <a:pt x="230239" y="219601"/>
                </a:lnTo>
                <a:lnTo>
                  <a:pt x="252523" y="184455"/>
                </a:lnTo>
                <a:lnTo>
                  <a:pt x="263484" y="142233"/>
                </a:lnTo>
                <a:lnTo>
                  <a:pt x="264244" y="126923"/>
                </a:lnTo>
                <a:lnTo>
                  <a:pt x="263000" y="112973"/>
                </a:lnTo>
                <a:lnTo>
                  <a:pt x="250911" y="74154"/>
                </a:lnTo>
                <a:lnTo>
                  <a:pt x="227500" y="41479"/>
                </a:lnTo>
                <a:lnTo>
                  <a:pt x="194329" y="17001"/>
                </a:lnTo>
                <a:lnTo>
                  <a:pt x="152959" y="2774"/>
                </a:lnTo>
                <a:lnTo>
                  <a:pt x="121595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0702445" y="4430453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5" y="0"/>
                </a:moveTo>
                <a:lnTo>
                  <a:pt x="80230" y="10178"/>
                </a:lnTo>
                <a:lnTo>
                  <a:pt x="45110" y="32308"/>
                </a:lnTo>
                <a:lnTo>
                  <a:pt x="18710" y="63918"/>
                </a:lnTo>
                <a:lnTo>
                  <a:pt x="3164" y="102871"/>
                </a:lnTo>
                <a:lnTo>
                  <a:pt x="0" y="131749"/>
                </a:lnTo>
                <a:lnTo>
                  <a:pt x="240" y="139775"/>
                </a:lnTo>
                <a:lnTo>
                  <a:pt x="8977" y="179270"/>
                </a:lnTo>
                <a:lnTo>
                  <a:pt x="29300" y="213332"/>
                </a:lnTo>
                <a:lnTo>
                  <a:pt x="59877" y="239984"/>
                </a:lnTo>
                <a:lnTo>
                  <a:pt x="99379" y="257249"/>
                </a:lnTo>
                <a:lnTo>
                  <a:pt x="146474" y="263147"/>
                </a:lnTo>
                <a:lnTo>
                  <a:pt x="160435" y="260873"/>
                </a:lnTo>
                <a:lnTo>
                  <a:pt x="198814" y="245723"/>
                </a:lnTo>
                <a:lnTo>
                  <a:pt x="230237" y="219602"/>
                </a:lnTo>
                <a:lnTo>
                  <a:pt x="252522" y="184456"/>
                </a:lnTo>
                <a:lnTo>
                  <a:pt x="263483" y="142234"/>
                </a:lnTo>
                <a:lnTo>
                  <a:pt x="264243" y="126924"/>
                </a:lnTo>
                <a:lnTo>
                  <a:pt x="262999" y="112974"/>
                </a:lnTo>
                <a:lnTo>
                  <a:pt x="250910" y="74155"/>
                </a:lnTo>
                <a:lnTo>
                  <a:pt x="227500" y="41479"/>
                </a:lnTo>
                <a:lnTo>
                  <a:pt x="194329" y="17001"/>
                </a:lnTo>
                <a:lnTo>
                  <a:pt x="152959" y="2774"/>
                </a:lnTo>
                <a:lnTo>
                  <a:pt x="121595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0702445" y="3122527"/>
            <a:ext cx="264795" cy="263525"/>
          </a:xfrm>
          <a:custGeom>
            <a:avLst/>
            <a:gdLst/>
            <a:ahLst/>
            <a:cxnLst/>
            <a:rect l="l" t="t" r="r" b="b"/>
            <a:pathLst>
              <a:path w="264795" h="263525">
                <a:moveTo>
                  <a:pt x="121596" y="0"/>
                </a:moveTo>
                <a:lnTo>
                  <a:pt x="80231" y="10177"/>
                </a:lnTo>
                <a:lnTo>
                  <a:pt x="45109" y="32308"/>
                </a:lnTo>
                <a:lnTo>
                  <a:pt x="18710" y="63917"/>
                </a:lnTo>
                <a:lnTo>
                  <a:pt x="3164" y="102870"/>
                </a:lnTo>
                <a:lnTo>
                  <a:pt x="0" y="131748"/>
                </a:lnTo>
                <a:lnTo>
                  <a:pt x="240" y="139774"/>
                </a:lnTo>
                <a:lnTo>
                  <a:pt x="8977" y="179270"/>
                </a:lnTo>
                <a:lnTo>
                  <a:pt x="29300" y="213332"/>
                </a:lnTo>
                <a:lnTo>
                  <a:pt x="59877" y="239985"/>
                </a:lnTo>
                <a:lnTo>
                  <a:pt x="99379" y="257249"/>
                </a:lnTo>
                <a:lnTo>
                  <a:pt x="146474" y="263147"/>
                </a:lnTo>
                <a:lnTo>
                  <a:pt x="160435" y="260873"/>
                </a:lnTo>
                <a:lnTo>
                  <a:pt x="198814" y="245723"/>
                </a:lnTo>
                <a:lnTo>
                  <a:pt x="230237" y="219602"/>
                </a:lnTo>
                <a:lnTo>
                  <a:pt x="252522" y="184456"/>
                </a:lnTo>
                <a:lnTo>
                  <a:pt x="263483" y="142234"/>
                </a:lnTo>
                <a:lnTo>
                  <a:pt x="264243" y="126924"/>
                </a:lnTo>
                <a:lnTo>
                  <a:pt x="262999" y="112975"/>
                </a:lnTo>
                <a:lnTo>
                  <a:pt x="250911" y="74156"/>
                </a:lnTo>
                <a:lnTo>
                  <a:pt x="227501" y="41480"/>
                </a:lnTo>
                <a:lnTo>
                  <a:pt x="194330" y="17001"/>
                </a:lnTo>
                <a:lnTo>
                  <a:pt x="152960" y="2774"/>
                </a:lnTo>
                <a:lnTo>
                  <a:pt x="121596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6689758" y="3565390"/>
            <a:ext cx="811530" cy="0"/>
          </a:xfrm>
          <a:custGeom>
            <a:avLst/>
            <a:gdLst/>
            <a:ahLst/>
            <a:cxnLst/>
            <a:rect l="l" t="t" r="r" b="b"/>
            <a:pathLst>
              <a:path w="811529">
                <a:moveTo>
                  <a:pt x="0" y="0"/>
                </a:moveTo>
                <a:lnTo>
                  <a:pt x="810989" y="1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6690558" y="4381178"/>
            <a:ext cx="811530" cy="0"/>
          </a:xfrm>
          <a:custGeom>
            <a:avLst/>
            <a:gdLst/>
            <a:ahLst/>
            <a:cxnLst/>
            <a:rect l="l" t="t" r="r" b="b"/>
            <a:pathLst>
              <a:path w="811529">
                <a:moveTo>
                  <a:pt x="0" y="0"/>
                </a:moveTo>
                <a:lnTo>
                  <a:pt x="810989" y="1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7493581" y="3563530"/>
            <a:ext cx="0" cy="805815"/>
          </a:xfrm>
          <a:custGeom>
            <a:avLst/>
            <a:gdLst/>
            <a:ahLst/>
            <a:cxnLst/>
            <a:rect l="l" t="t" r="r" b="b"/>
            <a:pathLst>
              <a:path h="805814">
                <a:moveTo>
                  <a:pt x="0" y="805790"/>
                </a:moveTo>
                <a:lnTo>
                  <a:pt x="1" y="0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6680993" y="3563530"/>
            <a:ext cx="0" cy="805815"/>
          </a:xfrm>
          <a:custGeom>
            <a:avLst/>
            <a:gdLst/>
            <a:ahLst/>
            <a:cxnLst/>
            <a:rect l="l" t="t" r="r" b="b"/>
            <a:pathLst>
              <a:path h="805814">
                <a:moveTo>
                  <a:pt x="0" y="805790"/>
                </a:moveTo>
                <a:lnTo>
                  <a:pt x="1" y="0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7552950" y="2623804"/>
            <a:ext cx="1353185" cy="899160"/>
          </a:xfrm>
          <a:custGeom>
            <a:avLst/>
            <a:gdLst/>
            <a:ahLst/>
            <a:cxnLst/>
            <a:rect l="l" t="t" r="r" b="b"/>
            <a:pathLst>
              <a:path w="1353184" h="899160">
                <a:moveTo>
                  <a:pt x="0" y="898566"/>
                </a:moveTo>
                <a:lnTo>
                  <a:pt x="1352633" y="0"/>
                </a:lnTo>
              </a:path>
            </a:pathLst>
          </a:custGeom>
          <a:ln w="1905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7573769" y="4413970"/>
            <a:ext cx="1358900" cy="756285"/>
          </a:xfrm>
          <a:custGeom>
            <a:avLst/>
            <a:gdLst/>
            <a:ahLst/>
            <a:cxnLst/>
            <a:rect l="l" t="t" r="r" b="b"/>
            <a:pathLst>
              <a:path w="1358900" h="756285">
                <a:moveTo>
                  <a:pt x="0" y="0"/>
                </a:moveTo>
                <a:lnTo>
                  <a:pt x="1358818" y="755913"/>
                </a:lnTo>
              </a:path>
            </a:pathLst>
          </a:custGeom>
          <a:ln w="1905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120149" y="4907302"/>
            <a:ext cx="7836905" cy="44822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 txBox="1"/>
          <p:nvPr/>
        </p:nvSpPr>
        <p:spPr>
          <a:xfrm>
            <a:off x="8824972" y="1088378"/>
            <a:ext cx="2929255" cy="20948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299"/>
              </a:lnSpc>
            </a:pP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ar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6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pa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 u</a:t>
            </a: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ng </a:t>
            </a:r>
            <a:r>
              <a:rPr sz="2400" b="1" spc="-15" dirty="0">
                <a:latin typeface="Calibri"/>
                <a:cs typeface="Calibri"/>
              </a:rPr>
              <a:t>bili</a:t>
            </a:r>
            <a:r>
              <a:rPr sz="2400" b="1" spc="-5" dirty="0">
                <a:latin typeface="Calibri"/>
                <a:cs typeface="Calibri"/>
              </a:rPr>
              <a:t>n</a:t>
            </a:r>
            <a:r>
              <a:rPr sz="2400" b="1" spc="5" dirty="0">
                <a:latin typeface="Calibri"/>
                <a:cs typeface="Calibri"/>
              </a:rPr>
              <a:t>e</a:t>
            </a:r>
            <a:r>
              <a:rPr sz="2400" b="1" spc="-15" dirty="0">
                <a:latin typeface="Calibri"/>
                <a:cs typeface="Calibri"/>
              </a:rPr>
              <a:t>a</a:t>
            </a:r>
            <a:r>
              <a:rPr sz="2400" b="1" dirty="0">
                <a:latin typeface="Calibri"/>
                <a:cs typeface="Calibri"/>
              </a:rPr>
              <a:t>r</a:t>
            </a:r>
            <a:r>
              <a:rPr sz="2400" b="1" spc="-10" dirty="0">
                <a:latin typeface="Calibri"/>
                <a:cs typeface="Calibri"/>
              </a:rPr>
              <a:t> </a:t>
            </a:r>
            <a:r>
              <a:rPr sz="2400" b="1" spc="-15" dirty="0">
                <a:latin typeface="Calibri"/>
                <a:cs typeface="Calibri"/>
              </a:rPr>
              <a:t>i</a:t>
            </a:r>
            <a:r>
              <a:rPr sz="2400" b="1" spc="-40" dirty="0">
                <a:latin typeface="Calibri"/>
                <a:cs typeface="Calibri"/>
              </a:rPr>
              <a:t>nt</a:t>
            </a:r>
            <a:r>
              <a:rPr sz="2400" b="1" spc="5" dirty="0">
                <a:latin typeface="Calibri"/>
                <a:cs typeface="Calibri"/>
              </a:rPr>
              <a:t>e</a:t>
            </a:r>
            <a:r>
              <a:rPr sz="2400" b="1" spc="-15" dirty="0">
                <a:latin typeface="Calibri"/>
                <a:cs typeface="Calibri"/>
              </a:rPr>
              <a:t>rpol</a:t>
            </a:r>
            <a:r>
              <a:rPr sz="2400" b="1" spc="-35" dirty="0">
                <a:latin typeface="Calibri"/>
                <a:cs typeface="Calibri"/>
              </a:rPr>
              <a:t>a</a:t>
            </a:r>
            <a:r>
              <a:rPr sz="2400" b="1" spc="-5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ion</a:t>
            </a:r>
            <a:endParaRPr sz="2400">
              <a:latin typeface="Calibri"/>
              <a:cs typeface="Calibri"/>
            </a:endParaRPr>
          </a:p>
          <a:p>
            <a:pPr marL="222250">
              <a:lnSpc>
                <a:spcPts val="3770"/>
              </a:lnSpc>
              <a:spcBef>
                <a:spcPts val="1600"/>
              </a:spcBef>
              <a:tabLst>
                <a:tab pos="2045970" algn="l"/>
              </a:tabLst>
            </a:pPr>
            <a:r>
              <a:rPr sz="4800" spc="-7" baseline="13020" dirty="0">
                <a:latin typeface="Calibri"/>
                <a:cs typeface="Calibri"/>
              </a:rPr>
              <a:t>f</a:t>
            </a:r>
            <a:r>
              <a:rPr sz="2100" spc="15" dirty="0">
                <a:latin typeface="Calibri"/>
                <a:cs typeface="Calibri"/>
              </a:rPr>
              <a:t>6</a:t>
            </a:r>
            <a:r>
              <a:rPr sz="2100" spc="5" dirty="0">
                <a:latin typeface="Calibri"/>
                <a:cs typeface="Calibri"/>
              </a:rPr>
              <a:t>,5</a:t>
            </a:r>
            <a:r>
              <a:rPr sz="2100" dirty="0">
                <a:latin typeface="Calibri"/>
                <a:cs typeface="Calibri"/>
              </a:rPr>
              <a:t>	</a:t>
            </a:r>
            <a:r>
              <a:rPr sz="4800" spc="-7" baseline="13888" dirty="0">
                <a:latin typeface="Calibri"/>
                <a:cs typeface="Calibri"/>
              </a:rPr>
              <a:t>f</a:t>
            </a:r>
            <a:r>
              <a:rPr sz="3150" spc="22" baseline="1322" dirty="0">
                <a:latin typeface="Calibri"/>
                <a:cs typeface="Calibri"/>
              </a:rPr>
              <a:t>7</a:t>
            </a:r>
            <a:r>
              <a:rPr sz="3150" spc="7" baseline="1322" dirty="0">
                <a:latin typeface="Calibri"/>
                <a:cs typeface="Calibri"/>
              </a:rPr>
              <a:t>,5</a:t>
            </a:r>
            <a:endParaRPr sz="3150" baseline="1322">
              <a:latin typeface="Calibri"/>
              <a:cs typeface="Calibri"/>
            </a:endParaRPr>
          </a:p>
        </p:txBody>
      </p:sp>
      <p:sp>
        <p:nvSpPr>
          <p:cNvPr id="69" name="object 69"/>
          <p:cNvSpPr txBox="1"/>
          <p:nvPr/>
        </p:nvSpPr>
        <p:spPr>
          <a:xfrm>
            <a:off x="356134" y="5906756"/>
            <a:ext cx="7278370" cy="304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dirty="0">
                <a:latin typeface="Calibri"/>
                <a:cs typeface="Calibri"/>
              </a:rPr>
              <a:t>f</a:t>
            </a:r>
            <a:r>
              <a:rPr sz="2200" spc="-10" dirty="0">
                <a:latin typeface="Calibri"/>
                <a:cs typeface="Calibri"/>
              </a:rPr>
              <a:t>l</a:t>
            </a:r>
            <a:r>
              <a:rPr sz="2200" spc="-5" dirty="0">
                <a:latin typeface="Calibri"/>
                <a:cs typeface="Calibri"/>
              </a:rPr>
              <a:t>o</a:t>
            </a:r>
            <a:r>
              <a:rPr sz="2200" spc="-20" dirty="0">
                <a:latin typeface="Calibri"/>
                <a:cs typeface="Calibri"/>
              </a:rPr>
              <a:t>w</a:t>
            </a:r>
            <a:r>
              <a:rPr sz="2200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b</a:t>
            </a:r>
            <a:r>
              <a:rPr sz="2200" spc="-5" dirty="0">
                <a:latin typeface="Calibri"/>
                <a:cs typeface="Calibri"/>
              </a:rPr>
              <a:t>a</a:t>
            </a:r>
            <a:r>
              <a:rPr sz="2200" spc="-15" dirty="0">
                <a:latin typeface="Calibri"/>
                <a:cs typeface="Calibri"/>
              </a:rPr>
              <a:t>c</a:t>
            </a:r>
            <a:r>
              <a:rPr sz="2200" spc="-10" dirty="0">
                <a:latin typeface="Calibri"/>
                <a:cs typeface="Calibri"/>
              </a:rPr>
              <a:t>k</a:t>
            </a:r>
            <a:r>
              <a:rPr sz="2200" spc="-45" dirty="0">
                <a:latin typeface="Calibri"/>
                <a:cs typeface="Calibri"/>
              </a:rPr>
              <a:t>w</a:t>
            </a:r>
            <a:r>
              <a:rPr sz="2200" spc="-5" dirty="0">
                <a:latin typeface="Calibri"/>
                <a:cs typeface="Calibri"/>
              </a:rPr>
              <a:t>a</a:t>
            </a:r>
            <a:r>
              <a:rPr sz="2200" spc="-45" dirty="0">
                <a:latin typeface="Calibri"/>
                <a:cs typeface="Calibri"/>
              </a:rPr>
              <a:t>r</a:t>
            </a:r>
            <a:r>
              <a:rPr sz="2200" dirty="0">
                <a:latin typeface="Calibri"/>
                <a:cs typeface="Calibri"/>
              </a:rPr>
              <a:t>d</a:t>
            </a:r>
            <a:r>
              <a:rPr sz="2200" spc="-5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i</a:t>
            </a:r>
            <a:r>
              <a:rPr sz="2200" spc="-30" dirty="0">
                <a:latin typeface="Calibri"/>
                <a:cs typeface="Calibri"/>
              </a:rPr>
              <a:t>n</a:t>
            </a:r>
            <a:r>
              <a:rPr sz="2200" spc="-35" dirty="0">
                <a:latin typeface="Calibri"/>
                <a:cs typeface="Calibri"/>
              </a:rPr>
              <a:t>t</a:t>
            </a:r>
            <a:r>
              <a:rPr sz="2200" dirty="0">
                <a:latin typeface="Calibri"/>
                <a:cs typeface="Calibri"/>
              </a:rPr>
              <a:t>o</a:t>
            </a:r>
            <a:r>
              <a:rPr sz="2200" spc="5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e</a:t>
            </a:r>
            <a:r>
              <a:rPr sz="2200" spc="-15" dirty="0">
                <a:latin typeface="Calibri"/>
                <a:cs typeface="Calibri"/>
              </a:rPr>
              <a:t>ac</a:t>
            </a:r>
            <a:r>
              <a:rPr sz="2200" dirty="0">
                <a:latin typeface="Calibri"/>
                <a:cs typeface="Calibri"/>
              </a:rPr>
              <a:t>h</a:t>
            </a:r>
            <a:r>
              <a:rPr sz="2200" spc="-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of</a:t>
            </a:r>
            <a:r>
              <a:rPr sz="2200" spc="5" dirty="0">
                <a:latin typeface="Calibri"/>
                <a:cs typeface="Calibri"/>
              </a:rPr>
              <a:t> </a:t>
            </a:r>
            <a:r>
              <a:rPr sz="2200" spc="-15" dirty="0">
                <a:latin typeface="Calibri"/>
                <a:cs typeface="Calibri"/>
              </a:rPr>
              <a:t>t</a:t>
            </a:r>
            <a:r>
              <a:rPr sz="2200" spc="-10" dirty="0">
                <a:latin typeface="Calibri"/>
                <a:cs typeface="Calibri"/>
              </a:rPr>
              <a:t>h</a:t>
            </a:r>
            <a:r>
              <a:rPr sz="2200" spc="-15" dirty="0">
                <a:latin typeface="Calibri"/>
                <a:cs typeface="Calibri"/>
              </a:rPr>
              <a:t>e</a:t>
            </a:r>
            <a:r>
              <a:rPr sz="2200" spc="5" dirty="0">
                <a:latin typeface="Calibri"/>
                <a:cs typeface="Calibri"/>
              </a:rPr>
              <a:t> </a:t>
            </a:r>
            <a:r>
              <a:rPr sz="2200" spc="-45" dirty="0">
                <a:latin typeface="Calibri"/>
                <a:cs typeface="Calibri"/>
              </a:rPr>
              <a:t>f</a:t>
            </a:r>
            <a:r>
              <a:rPr sz="2200" dirty="0">
                <a:latin typeface="Calibri"/>
                <a:cs typeface="Calibri"/>
              </a:rPr>
              <a:t>o</a:t>
            </a:r>
            <a:r>
              <a:rPr sz="2200" spc="-10" dirty="0">
                <a:latin typeface="Calibri"/>
                <a:cs typeface="Calibri"/>
              </a:rPr>
              <a:t>ur</a:t>
            </a:r>
            <a:r>
              <a:rPr sz="2200" spc="-5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ne</a:t>
            </a:r>
            <a:r>
              <a:rPr sz="2200" spc="-20" dirty="0">
                <a:latin typeface="Calibri"/>
                <a:cs typeface="Calibri"/>
              </a:rPr>
              <a:t>a</a:t>
            </a:r>
            <a:r>
              <a:rPr sz="2200" spc="-45" dirty="0">
                <a:latin typeface="Calibri"/>
                <a:cs typeface="Calibri"/>
              </a:rPr>
              <a:t>r</a:t>
            </a:r>
            <a:r>
              <a:rPr sz="2200" spc="-10" dirty="0">
                <a:latin typeface="Calibri"/>
                <a:cs typeface="Calibri"/>
              </a:rPr>
              <a:t>e</a:t>
            </a:r>
            <a:r>
              <a:rPr sz="2200" spc="-35" dirty="0">
                <a:latin typeface="Calibri"/>
                <a:cs typeface="Calibri"/>
              </a:rPr>
              <a:t>s</a:t>
            </a:r>
            <a:r>
              <a:rPr sz="2200" spc="-65" dirty="0">
                <a:latin typeface="Calibri"/>
                <a:cs typeface="Calibri"/>
              </a:rPr>
              <a:t>t</a:t>
            </a:r>
            <a:r>
              <a:rPr sz="2200" dirty="0">
                <a:latin typeface="Calibri"/>
                <a:cs typeface="Calibri"/>
              </a:rPr>
              <a:t>-</a:t>
            </a:r>
            <a:r>
              <a:rPr sz="2200" spc="-25" dirty="0">
                <a:latin typeface="Calibri"/>
                <a:cs typeface="Calibri"/>
              </a:rPr>
              <a:t>n</a:t>
            </a:r>
            <a:r>
              <a:rPr sz="2200" spc="-15" dirty="0">
                <a:latin typeface="Calibri"/>
                <a:cs typeface="Calibri"/>
              </a:rPr>
              <a:t>e</a:t>
            </a:r>
            <a:r>
              <a:rPr sz="2200" spc="-5" dirty="0">
                <a:latin typeface="Calibri"/>
                <a:cs typeface="Calibri"/>
              </a:rPr>
              <a:t>i</a:t>
            </a:r>
            <a:r>
              <a:rPr sz="2200" spc="-15" dirty="0">
                <a:latin typeface="Calibri"/>
                <a:cs typeface="Calibri"/>
              </a:rPr>
              <a:t>g</a:t>
            </a:r>
            <a:r>
              <a:rPr sz="2200" spc="-10" dirty="0">
                <a:latin typeface="Calibri"/>
                <a:cs typeface="Calibri"/>
              </a:rPr>
              <a:t>hb</a:t>
            </a:r>
            <a:r>
              <a:rPr sz="2200" dirty="0">
                <a:latin typeface="Calibri"/>
                <a:cs typeface="Calibri"/>
              </a:rPr>
              <a:t>o</a:t>
            </a:r>
            <a:r>
              <a:rPr sz="2200" spc="-10" dirty="0">
                <a:latin typeface="Calibri"/>
                <a:cs typeface="Calibri"/>
              </a:rPr>
              <a:t>r</a:t>
            </a:r>
            <a:r>
              <a:rPr sz="2200" spc="-5" dirty="0">
                <a:latin typeface="Calibri"/>
                <a:cs typeface="Calibri"/>
              </a:rPr>
              <a:t> </a:t>
            </a:r>
            <a:r>
              <a:rPr sz="2200" spc="-15" dirty="0">
                <a:latin typeface="Calibri"/>
                <a:cs typeface="Calibri"/>
              </a:rPr>
              <a:t>gr</a:t>
            </a:r>
            <a:r>
              <a:rPr sz="2200" spc="-5" dirty="0">
                <a:latin typeface="Calibri"/>
                <a:cs typeface="Calibri"/>
              </a:rPr>
              <a:t>i</a:t>
            </a:r>
            <a:r>
              <a:rPr sz="2200" spc="-10" dirty="0">
                <a:latin typeface="Calibri"/>
                <a:cs typeface="Calibri"/>
              </a:rPr>
              <a:t>dp</a:t>
            </a:r>
            <a:r>
              <a:rPr sz="2200" dirty="0">
                <a:latin typeface="Calibri"/>
                <a:cs typeface="Calibri"/>
              </a:rPr>
              <a:t>o</a:t>
            </a:r>
            <a:r>
              <a:rPr sz="2200" spc="-5" dirty="0">
                <a:latin typeface="Calibri"/>
                <a:cs typeface="Calibri"/>
              </a:rPr>
              <a:t>i</a:t>
            </a:r>
            <a:r>
              <a:rPr sz="2200" spc="-30" dirty="0">
                <a:latin typeface="Calibri"/>
                <a:cs typeface="Calibri"/>
              </a:rPr>
              <a:t>n</a:t>
            </a:r>
            <a:r>
              <a:rPr sz="2200" dirty="0">
                <a:latin typeface="Calibri"/>
                <a:cs typeface="Calibri"/>
              </a:rPr>
              <a:t>ts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70" name="object 70"/>
          <p:cNvSpPr txBox="1"/>
          <p:nvPr/>
        </p:nvSpPr>
        <p:spPr>
          <a:xfrm>
            <a:off x="8085768" y="6040829"/>
            <a:ext cx="4003675" cy="740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hb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lls</a:t>
            </a:r>
            <a:r>
              <a:rPr sz="2400" spc="-10" dirty="0">
                <a:latin typeface="Calibri"/>
                <a:cs typeface="Calibri"/>
              </a:rPr>
              <a:t>:</a:t>
            </a:r>
            <a:endParaRPr sz="2400">
              <a:latin typeface="Calibri"/>
              <a:cs typeface="Calibri"/>
            </a:endParaRPr>
          </a:p>
          <a:p>
            <a:pPr marL="1267460">
              <a:lnSpc>
                <a:spcPct val="100000"/>
              </a:lnSpc>
              <a:spcBef>
                <a:spcPts val="830"/>
              </a:spcBef>
            </a:pP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N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o</a:t>
            </a:r>
            <a:r>
              <a:rPr sz="2000" spc="-35" dirty="0">
                <a:solidFill>
                  <a:srgbClr val="FFCB05"/>
                </a:solidFill>
                <a:latin typeface="Calibri"/>
                <a:cs typeface="Calibri"/>
              </a:rPr>
              <a:t>v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em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b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er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6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,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2019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71" name="object 7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72" name="object 72"/>
          <p:cNvSpPr txBox="1"/>
          <p:nvPr/>
        </p:nvSpPr>
        <p:spPr>
          <a:xfrm>
            <a:off x="5315013" y="6506264"/>
            <a:ext cx="1562100" cy="279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89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67" name="object 67"/>
          <p:cNvSpPr txBox="1"/>
          <p:nvPr/>
        </p:nvSpPr>
        <p:spPr>
          <a:xfrm>
            <a:off x="8085768" y="4650150"/>
            <a:ext cx="3763010" cy="13569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61390">
              <a:lnSpc>
                <a:spcPct val="100000"/>
              </a:lnSpc>
              <a:tabLst>
                <a:tab pos="2785110" algn="l"/>
              </a:tabLst>
            </a:pPr>
            <a:r>
              <a:rPr sz="4800" spc="-7" baseline="14756" dirty="0">
                <a:latin typeface="Calibri"/>
                <a:cs typeface="Calibri"/>
              </a:rPr>
              <a:t>f</a:t>
            </a:r>
            <a:r>
              <a:rPr sz="3150" spc="22" baseline="1322" dirty="0">
                <a:latin typeface="Calibri"/>
                <a:cs typeface="Calibri"/>
              </a:rPr>
              <a:t>6</a:t>
            </a:r>
            <a:r>
              <a:rPr sz="3150" spc="7" baseline="1322" dirty="0">
                <a:latin typeface="Calibri"/>
                <a:cs typeface="Calibri"/>
              </a:rPr>
              <a:t>,6</a:t>
            </a:r>
            <a:r>
              <a:rPr sz="3150" baseline="1322" dirty="0">
                <a:latin typeface="Calibri"/>
                <a:cs typeface="Calibri"/>
              </a:rPr>
              <a:t>	</a:t>
            </a:r>
            <a:r>
              <a:rPr sz="4800" spc="-7" baseline="1302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7,6</a:t>
            </a:r>
            <a:endParaRPr sz="2100">
              <a:latin typeface="Calibri"/>
              <a:cs typeface="Calibri"/>
            </a:endParaRPr>
          </a:p>
          <a:p>
            <a:pPr marL="12700" marR="5080">
              <a:lnSpc>
                <a:spcPct val="100699"/>
              </a:lnSpc>
              <a:spcBef>
                <a:spcPts val="660"/>
              </a:spcBef>
            </a:pPr>
            <a:r>
              <a:rPr sz="2400" spc="-40" dirty="0">
                <a:latin typeface="Calibri"/>
                <a:cs typeface="Calibri"/>
              </a:rPr>
              <a:t>F</a:t>
            </a:r>
            <a:r>
              <a:rPr sz="2400" spc="5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5" dirty="0">
                <a:latin typeface="Calibri"/>
                <a:cs typeface="Calibri"/>
              </a:rPr>
              <a:t>f</a:t>
            </a:r>
            <a:r>
              <a:rPr sz="2400" spc="-30" baseline="-19097" dirty="0">
                <a:latin typeface="Calibri"/>
                <a:cs typeface="Calibri"/>
              </a:rPr>
              <a:t>x</a:t>
            </a:r>
            <a:r>
              <a:rPr sz="2400" spc="-15" baseline="-19097" dirty="0">
                <a:latin typeface="Calibri"/>
                <a:cs typeface="Calibri"/>
              </a:rPr>
              <a:t>y</a:t>
            </a:r>
            <a:r>
              <a:rPr sz="2400" spc="262" baseline="-19097" dirty="0">
                <a:latin typeface="Calibri"/>
                <a:cs typeface="Calibri"/>
              </a:rPr>
              <a:t> </a:t>
            </a:r>
            <a:r>
              <a:rPr sz="2400" spc="-45" dirty="0">
                <a:latin typeface="Calibri"/>
                <a:cs typeface="Calibri"/>
              </a:rPr>
              <a:t>f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oi</a:t>
            </a:r>
            <a:r>
              <a:rPr sz="2400" spc="-2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(x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)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 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c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spc="-5" dirty="0">
                <a:latin typeface="Calibri"/>
                <a:cs typeface="Calibri"/>
              </a:rPr>
              <a:t>io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o</a:t>
            </a:r>
            <a:r>
              <a:rPr sz="2400" dirty="0">
                <a:latin typeface="Calibri"/>
                <a:cs typeface="Calibri"/>
              </a:rPr>
              <a:t>f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68" name="object 68"/>
          <p:cNvSpPr txBox="1"/>
          <p:nvPr/>
        </p:nvSpPr>
        <p:spPr>
          <a:xfrm>
            <a:off x="356134" y="5572323"/>
            <a:ext cx="7337425" cy="304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200" dirty="0">
                <a:latin typeface="Calibri"/>
                <a:cs typeface="Calibri"/>
              </a:rPr>
              <a:t>T</a:t>
            </a:r>
            <a:r>
              <a:rPr sz="2200" spc="-10" dirty="0">
                <a:latin typeface="Calibri"/>
                <a:cs typeface="Calibri"/>
              </a:rPr>
              <a:t>h</a:t>
            </a:r>
            <a:r>
              <a:rPr sz="2200" spc="-5" dirty="0">
                <a:latin typeface="Calibri"/>
                <a:cs typeface="Calibri"/>
              </a:rPr>
              <a:t>i</a:t>
            </a:r>
            <a:r>
              <a:rPr sz="2200" dirty="0">
                <a:latin typeface="Calibri"/>
                <a:cs typeface="Calibri"/>
              </a:rPr>
              <a:t>s </a:t>
            </a:r>
            <a:r>
              <a:rPr sz="2200" spc="-5" dirty="0">
                <a:latin typeface="Calibri"/>
                <a:cs typeface="Calibri"/>
              </a:rPr>
              <a:t>i</a:t>
            </a:r>
            <a:r>
              <a:rPr sz="2200" dirty="0">
                <a:latin typeface="Calibri"/>
                <a:cs typeface="Calibri"/>
              </a:rPr>
              <a:t>s </a:t>
            </a:r>
            <a:r>
              <a:rPr sz="2200" spc="-10" dirty="0">
                <a:latin typeface="Calibri"/>
                <a:cs typeface="Calibri"/>
              </a:rPr>
              <a:t>d</a:t>
            </a:r>
            <a:r>
              <a:rPr sz="2200" spc="-5" dirty="0">
                <a:latin typeface="Calibri"/>
                <a:cs typeface="Calibri"/>
              </a:rPr>
              <a:t>i</a:t>
            </a:r>
            <a:r>
              <a:rPr sz="2200" spc="-20" dirty="0">
                <a:latin typeface="Calibri"/>
                <a:cs typeface="Calibri"/>
              </a:rPr>
              <a:t>f</a:t>
            </a:r>
            <a:r>
              <a:rPr sz="2200" spc="-50" dirty="0">
                <a:latin typeface="Calibri"/>
                <a:cs typeface="Calibri"/>
              </a:rPr>
              <a:t>f</a:t>
            </a:r>
            <a:r>
              <a:rPr sz="2200" spc="-10" dirty="0">
                <a:latin typeface="Calibri"/>
                <a:cs typeface="Calibri"/>
              </a:rPr>
              <a:t>e</a:t>
            </a:r>
            <a:r>
              <a:rPr sz="2200" spc="-45" dirty="0">
                <a:latin typeface="Calibri"/>
                <a:cs typeface="Calibri"/>
              </a:rPr>
              <a:t>r</a:t>
            </a:r>
            <a:r>
              <a:rPr sz="2200" spc="-10" dirty="0">
                <a:latin typeface="Calibri"/>
                <a:cs typeface="Calibri"/>
              </a:rPr>
              <a:t>e</a:t>
            </a:r>
            <a:r>
              <a:rPr sz="2200" spc="-30" dirty="0">
                <a:latin typeface="Calibri"/>
                <a:cs typeface="Calibri"/>
              </a:rPr>
              <a:t>n</a:t>
            </a:r>
            <a:r>
              <a:rPr sz="2200" spc="-10" dirty="0">
                <a:latin typeface="Calibri"/>
                <a:cs typeface="Calibri"/>
              </a:rPr>
              <a:t>t</a:t>
            </a:r>
            <a:r>
              <a:rPr sz="2200" spc="-5" dirty="0">
                <a:latin typeface="Calibri"/>
                <a:cs typeface="Calibri"/>
              </a:rPr>
              <a:t>ia</a:t>
            </a:r>
            <a:r>
              <a:rPr sz="2200" spc="-10" dirty="0">
                <a:latin typeface="Calibri"/>
                <a:cs typeface="Calibri"/>
              </a:rPr>
              <a:t>b</a:t>
            </a:r>
            <a:r>
              <a:rPr sz="2200" spc="-5" dirty="0">
                <a:latin typeface="Calibri"/>
                <a:cs typeface="Calibri"/>
              </a:rPr>
              <a:t>l</a:t>
            </a:r>
            <a:r>
              <a:rPr sz="2200" spc="-10" dirty="0">
                <a:latin typeface="Calibri"/>
                <a:cs typeface="Calibri"/>
              </a:rPr>
              <a:t>e!</a:t>
            </a:r>
            <a:r>
              <a:rPr sz="2200" spc="-5" dirty="0">
                <a:latin typeface="Calibri"/>
                <a:cs typeface="Calibri"/>
              </a:rPr>
              <a:t> </a:t>
            </a:r>
            <a:r>
              <a:rPr sz="2200" spc="-15" dirty="0">
                <a:latin typeface="Calibri"/>
                <a:cs typeface="Calibri"/>
              </a:rPr>
              <a:t>U</a:t>
            </a:r>
            <a:r>
              <a:rPr sz="2200" spc="-30" dirty="0">
                <a:latin typeface="Calibri"/>
                <a:cs typeface="Calibri"/>
              </a:rPr>
              <a:t>p</a:t>
            </a:r>
            <a:r>
              <a:rPr sz="2200" spc="-25" dirty="0">
                <a:latin typeface="Calibri"/>
                <a:cs typeface="Calibri"/>
              </a:rPr>
              <a:t>s</a:t>
            </a:r>
            <a:r>
              <a:rPr sz="2200" spc="-10" dirty="0">
                <a:latin typeface="Calibri"/>
                <a:cs typeface="Calibri"/>
              </a:rPr>
              <a:t>t</a:t>
            </a:r>
            <a:r>
              <a:rPr sz="2200" spc="-45" dirty="0">
                <a:latin typeface="Calibri"/>
                <a:cs typeface="Calibri"/>
              </a:rPr>
              <a:t>r</a:t>
            </a:r>
            <a:r>
              <a:rPr sz="2200" spc="-10" dirty="0">
                <a:latin typeface="Calibri"/>
                <a:cs typeface="Calibri"/>
              </a:rPr>
              <a:t>e</a:t>
            </a:r>
            <a:r>
              <a:rPr sz="2200" spc="-5" dirty="0">
                <a:latin typeface="Calibri"/>
                <a:cs typeface="Calibri"/>
              </a:rPr>
              <a:t>a</a:t>
            </a:r>
            <a:r>
              <a:rPr sz="2200" spc="-20" dirty="0">
                <a:latin typeface="Calibri"/>
                <a:cs typeface="Calibri"/>
              </a:rPr>
              <a:t>m</a:t>
            </a:r>
            <a:r>
              <a:rPr sz="2200" spc="5" dirty="0">
                <a:latin typeface="Calibri"/>
                <a:cs typeface="Calibri"/>
              </a:rPr>
              <a:t> </a:t>
            </a:r>
            <a:r>
              <a:rPr sz="2200" spc="-15" dirty="0">
                <a:latin typeface="Calibri"/>
                <a:cs typeface="Calibri"/>
              </a:rPr>
              <a:t>g</a:t>
            </a:r>
            <a:r>
              <a:rPr sz="2200" spc="-60" dirty="0">
                <a:latin typeface="Calibri"/>
                <a:cs typeface="Calibri"/>
              </a:rPr>
              <a:t>r</a:t>
            </a:r>
            <a:r>
              <a:rPr sz="2200" spc="-5" dirty="0">
                <a:latin typeface="Calibri"/>
                <a:cs typeface="Calibri"/>
              </a:rPr>
              <a:t>a</a:t>
            </a:r>
            <a:r>
              <a:rPr sz="2200" spc="-10" dirty="0">
                <a:latin typeface="Calibri"/>
                <a:cs typeface="Calibri"/>
              </a:rPr>
              <a:t>d</a:t>
            </a:r>
            <a:r>
              <a:rPr sz="2200" spc="-5" dirty="0">
                <a:latin typeface="Calibri"/>
                <a:cs typeface="Calibri"/>
              </a:rPr>
              <a:t>i</a:t>
            </a:r>
            <a:r>
              <a:rPr sz="2200" spc="-10" dirty="0">
                <a:latin typeface="Calibri"/>
                <a:cs typeface="Calibri"/>
              </a:rPr>
              <a:t>e</a:t>
            </a:r>
            <a:r>
              <a:rPr sz="2200" spc="-30" dirty="0">
                <a:latin typeface="Calibri"/>
                <a:cs typeface="Calibri"/>
              </a:rPr>
              <a:t>n</a:t>
            </a:r>
            <a:r>
              <a:rPr sz="2200" spc="-10" dirty="0">
                <a:latin typeface="Calibri"/>
                <a:cs typeface="Calibri"/>
              </a:rPr>
              <a:t>t</a:t>
            </a:r>
            <a:r>
              <a:rPr sz="2200" dirty="0">
                <a:latin typeface="Calibri"/>
                <a:cs typeface="Calibri"/>
              </a:rPr>
              <a:t> </a:t>
            </a:r>
            <a:r>
              <a:rPr sz="2200" spc="-45" dirty="0">
                <a:latin typeface="Calibri"/>
                <a:cs typeface="Calibri"/>
              </a:rPr>
              <a:t>f</a:t>
            </a:r>
            <a:r>
              <a:rPr sz="2200" dirty="0">
                <a:latin typeface="Calibri"/>
                <a:cs typeface="Calibri"/>
              </a:rPr>
              <a:t>o</a:t>
            </a:r>
            <a:r>
              <a:rPr sz="2200" spc="-10" dirty="0">
                <a:latin typeface="Calibri"/>
                <a:cs typeface="Calibri"/>
              </a:rPr>
              <a:t>r</a:t>
            </a:r>
            <a:r>
              <a:rPr sz="2200" spc="-5" dirty="0">
                <a:latin typeface="Calibri"/>
                <a:cs typeface="Calibri"/>
              </a:rPr>
              <a:t> </a:t>
            </a:r>
            <a:r>
              <a:rPr sz="2200" dirty="0">
                <a:latin typeface="Calibri"/>
                <a:cs typeface="Calibri"/>
              </a:rPr>
              <a:t>s</a:t>
            </a:r>
            <a:r>
              <a:rPr sz="2200" spc="-5" dirty="0">
                <a:latin typeface="Calibri"/>
                <a:cs typeface="Calibri"/>
              </a:rPr>
              <a:t>a</a:t>
            </a:r>
            <a:r>
              <a:rPr sz="2200" spc="-15" dirty="0">
                <a:latin typeface="Calibri"/>
                <a:cs typeface="Calibri"/>
              </a:rPr>
              <a:t>m</a:t>
            </a:r>
            <a:r>
              <a:rPr sz="2200" spc="-10" dirty="0">
                <a:latin typeface="Calibri"/>
                <a:cs typeface="Calibri"/>
              </a:rPr>
              <a:t>p</a:t>
            </a:r>
            <a:r>
              <a:rPr sz="2200" spc="-5" dirty="0">
                <a:latin typeface="Calibri"/>
                <a:cs typeface="Calibri"/>
              </a:rPr>
              <a:t>l</a:t>
            </a:r>
            <a:r>
              <a:rPr sz="2200" spc="-10" dirty="0">
                <a:latin typeface="Calibri"/>
                <a:cs typeface="Calibri"/>
              </a:rPr>
              <a:t>e</a:t>
            </a:r>
            <a:r>
              <a:rPr sz="2200" dirty="0">
                <a:latin typeface="Calibri"/>
                <a:cs typeface="Calibri"/>
              </a:rPr>
              <a:t>d</a:t>
            </a:r>
            <a:r>
              <a:rPr sz="2200" spc="-5" dirty="0">
                <a:latin typeface="Calibri"/>
                <a:cs typeface="Calibri"/>
              </a:rPr>
              <a:t> </a:t>
            </a:r>
            <a:r>
              <a:rPr sz="2200" spc="-50" dirty="0">
                <a:latin typeface="Calibri"/>
                <a:cs typeface="Calibri"/>
              </a:rPr>
              <a:t>f</a:t>
            </a:r>
            <a:r>
              <a:rPr sz="2200" spc="-10" dirty="0">
                <a:latin typeface="Calibri"/>
                <a:cs typeface="Calibri"/>
              </a:rPr>
              <a:t>e</a:t>
            </a:r>
            <a:r>
              <a:rPr sz="2200" spc="-25" dirty="0">
                <a:latin typeface="Calibri"/>
                <a:cs typeface="Calibri"/>
              </a:rPr>
              <a:t>a</a:t>
            </a:r>
            <a:r>
              <a:rPr sz="2200" spc="-10" dirty="0">
                <a:latin typeface="Calibri"/>
                <a:cs typeface="Calibri"/>
              </a:rPr>
              <a:t>tu</a:t>
            </a:r>
            <a:r>
              <a:rPr sz="2200" spc="-45" dirty="0">
                <a:latin typeface="Calibri"/>
                <a:cs typeface="Calibri"/>
              </a:rPr>
              <a:t>r</a:t>
            </a:r>
            <a:r>
              <a:rPr sz="2200" spc="-15" dirty="0">
                <a:latin typeface="Calibri"/>
                <a:cs typeface="Calibri"/>
              </a:rPr>
              <a:t>e</a:t>
            </a:r>
            <a:r>
              <a:rPr sz="2200" spc="5" dirty="0">
                <a:latin typeface="Calibri"/>
                <a:cs typeface="Calibri"/>
              </a:rPr>
              <a:t> </a:t>
            </a:r>
            <a:r>
              <a:rPr sz="2200" spc="-20" dirty="0">
                <a:latin typeface="Calibri"/>
                <a:cs typeface="Calibri"/>
              </a:rPr>
              <a:t>w</a:t>
            </a:r>
            <a:r>
              <a:rPr sz="2200" spc="-5" dirty="0">
                <a:latin typeface="Calibri"/>
                <a:cs typeface="Calibri"/>
              </a:rPr>
              <a:t>il</a:t>
            </a:r>
            <a:r>
              <a:rPr sz="2200" dirty="0">
                <a:latin typeface="Calibri"/>
                <a:cs typeface="Calibri"/>
              </a:rPr>
              <a:t>l</a:t>
            </a:r>
            <a:endParaRPr sz="2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C</a:t>
            </a:r>
            <a:r>
              <a:rPr spc="-100" dirty="0"/>
              <a:t>r</a:t>
            </a:r>
            <a:r>
              <a:rPr dirty="0"/>
              <a:t>o</a:t>
            </a:r>
            <a:r>
              <a:rPr spc="-30" dirty="0"/>
              <a:t>pp</a:t>
            </a:r>
            <a:r>
              <a:rPr spc="-5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80" dirty="0"/>
              <a:t>F</a:t>
            </a:r>
            <a:r>
              <a:rPr spc="-25" dirty="0"/>
              <a:t>e</a:t>
            </a:r>
            <a:r>
              <a:rPr spc="-55" dirty="0"/>
              <a:t>a</a:t>
            </a:r>
            <a:r>
              <a:rPr spc="-25" dirty="0"/>
              <a:t>tu</a:t>
            </a:r>
            <a:r>
              <a:rPr spc="-80" dirty="0"/>
              <a:t>r</a:t>
            </a:r>
            <a:r>
              <a:rPr spc="-25" dirty="0"/>
              <a:t>e</a:t>
            </a:r>
            <a:r>
              <a:rPr spc="-15" dirty="0"/>
              <a:t>s:</a:t>
            </a:r>
            <a:r>
              <a:rPr dirty="0"/>
              <a:t> </a:t>
            </a:r>
            <a:r>
              <a:rPr spc="-90" dirty="0"/>
              <a:t>R</a:t>
            </a:r>
            <a:r>
              <a:rPr dirty="0"/>
              <a:t>oI</a:t>
            </a:r>
            <a:r>
              <a:rPr spc="-10" dirty="0"/>
              <a:t> </a:t>
            </a:r>
            <a:r>
              <a:rPr u="heavy" spc="-5" dirty="0"/>
              <a:t>A</a:t>
            </a:r>
            <a:r>
              <a:rPr u="heavy" dirty="0"/>
              <a:t>l</a:t>
            </a:r>
            <a:r>
              <a:rPr u="heavy" spc="-10" dirty="0"/>
              <a:t>i</a:t>
            </a:r>
            <a:r>
              <a:rPr u="heavy" spc="-25" dirty="0"/>
              <a:t>gn</a:t>
            </a:r>
          </a:p>
        </p:txBody>
      </p:sp>
      <p:sp>
        <p:nvSpPr>
          <p:cNvPr id="3" name="object 3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64393" y="4925740"/>
            <a:ext cx="234378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415925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3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64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480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646481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0" y="1801130"/>
                </a:lnTo>
                <a:lnTo>
                  <a:pt x="825922" y="1594651"/>
                </a:lnTo>
                <a:lnTo>
                  <a:pt x="825922" y="206480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646482" y="2488229"/>
            <a:ext cx="826135" cy="1801495"/>
          </a:xfrm>
          <a:custGeom>
            <a:avLst/>
            <a:gdLst/>
            <a:ahLst/>
            <a:cxnLst/>
            <a:rect l="l" t="t" r="r" b="b"/>
            <a:pathLst>
              <a:path w="826135" h="1801495">
                <a:moveTo>
                  <a:pt x="0" y="0"/>
                </a:moveTo>
                <a:lnTo>
                  <a:pt x="825922" y="206480"/>
                </a:lnTo>
                <a:lnTo>
                  <a:pt x="825922" y="1594651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759404" y="3337638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4631409" y="1961147"/>
            <a:ext cx="3314700" cy="2841625"/>
          </a:xfrm>
          <a:custGeom>
            <a:avLst/>
            <a:gdLst/>
            <a:ahLst/>
            <a:cxnLst/>
            <a:rect l="l" t="t" r="r" b="b"/>
            <a:pathLst>
              <a:path w="3314700" h="2841625">
                <a:moveTo>
                  <a:pt x="0" y="0"/>
                </a:moveTo>
                <a:lnTo>
                  <a:pt x="3314405" y="0"/>
                </a:lnTo>
                <a:lnTo>
                  <a:pt x="3314405" y="2841327"/>
                </a:lnTo>
                <a:lnTo>
                  <a:pt x="0" y="2841327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945814" y="1961148"/>
            <a:ext cx="0" cy="2841625"/>
          </a:xfrm>
          <a:custGeom>
            <a:avLst/>
            <a:gdLst/>
            <a:ahLst/>
            <a:cxnLst/>
            <a:rect l="l" t="t" r="r" b="b"/>
            <a:pathLst>
              <a:path h="2841625">
                <a:moveTo>
                  <a:pt x="0" y="0"/>
                </a:moveTo>
                <a:lnTo>
                  <a:pt x="0" y="2841327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5240234" y="4925739"/>
            <a:ext cx="234378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236220">
              <a:lnSpc>
                <a:spcPct val="100699"/>
              </a:lnSpc>
            </a:pPr>
            <a:r>
              <a:rPr sz="2400" spc="-20" dirty="0">
                <a:latin typeface="Calibri"/>
                <a:cs typeface="Calibri"/>
              </a:rPr>
              <a:t>Im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15" dirty="0">
                <a:latin typeface="Calibri"/>
                <a:cs typeface="Calibri"/>
              </a:rPr>
              <a:t>(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15" dirty="0">
                <a:latin typeface="Calibri"/>
                <a:cs typeface="Calibri"/>
              </a:rPr>
              <a:t>.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.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51</a:t>
            </a:r>
            <a:r>
              <a:rPr sz="2400" spc="-15" dirty="0">
                <a:latin typeface="Calibri"/>
                <a:cs typeface="Calibri"/>
              </a:rPr>
              <a:t>2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2</a:t>
            </a:r>
            <a:r>
              <a:rPr sz="2400" spc="-15" dirty="0">
                <a:latin typeface="Calibri"/>
                <a:cs typeface="Calibri"/>
              </a:rPr>
              <a:t>0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x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15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5038553" y="1954250"/>
            <a:ext cx="0" cy="2827020"/>
          </a:xfrm>
          <a:custGeom>
            <a:avLst/>
            <a:gdLst/>
            <a:ahLst/>
            <a:cxnLst/>
            <a:rect l="l" t="t" r="r" b="b"/>
            <a:pathLst>
              <a:path h="2827020">
                <a:moveTo>
                  <a:pt x="0" y="0"/>
                </a:moveTo>
                <a:lnTo>
                  <a:pt x="1" y="2826864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7326720" y="4396277"/>
            <a:ext cx="622935" cy="0"/>
          </a:xfrm>
          <a:custGeom>
            <a:avLst/>
            <a:gdLst/>
            <a:ahLst/>
            <a:cxnLst/>
            <a:rect l="l" t="t" r="r" b="b"/>
            <a:pathLst>
              <a:path w="622934">
                <a:moveTo>
                  <a:pt x="0" y="0"/>
                </a:moveTo>
                <a:lnTo>
                  <a:pt x="622641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542296" y="4396277"/>
            <a:ext cx="13970" cy="0"/>
          </a:xfrm>
          <a:custGeom>
            <a:avLst/>
            <a:gdLst/>
            <a:ahLst/>
            <a:cxnLst/>
            <a:rect l="l" t="t" r="r" b="b"/>
            <a:pathLst>
              <a:path w="13970">
                <a:moveTo>
                  <a:pt x="0" y="0"/>
                </a:moveTo>
                <a:lnTo>
                  <a:pt x="13445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631425" y="4396277"/>
            <a:ext cx="1140460" cy="0"/>
          </a:xfrm>
          <a:custGeom>
            <a:avLst/>
            <a:gdLst/>
            <a:ahLst/>
            <a:cxnLst/>
            <a:rect l="l" t="t" r="r" b="b"/>
            <a:pathLst>
              <a:path w="1140460">
                <a:moveTo>
                  <a:pt x="0" y="0"/>
                </a:moveTo>
                <a:lnTo>
                  <a:pt x="1139891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545394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5860240" y="1959715"/>
            <a:ext cx="0" cy="542290"/>
          </a:xfrm>
          <a:custGeom>
            <a:avLst/>
            <a:gdLst/>
            <a:ahLst/>
            <a:cxnLst/>
            <a:rect l="l" t="t" r="r" b="b"/>
            <a:pathLst>
              <a:path h="542289">
                <a:moveTo>
                  <a:pt x="0" y="542091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5860240" y="3480709"/>
            <a:ext cx="0" cy="34290"/>
          </a:xfrm>
          <a:custGeom>
            <a:avLst/>
            <a:gdLst/>
            <a:ahLst/>
            <a:cxnLst/>
            <a:rect l="l" t="t" r="r" b="b"/>
            <a:pathLst>
              <a:path h="34289">
                <a:moveTo>
                  <a:pt x="0" y="34195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5860240" y="4491567"/>
            <a:ext cx="0" cy="311150"/>
          </a:xfrm>
          <a:custGeom>
            <a:avLst/>
            <a:gdLst/>
            <a:ahLst/>
            <a:cxnLst/>
            <a:rect l="l" t="t" r="r" b="b"/>
            <a:pathLst>
              <a:path h="311150">
                <a:moveTo>
                  <a:pt x="0" y="311007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6266534" y="1959715"/>
            <a:ext cx="0" cy="542290"/>
          </a:xfrm>
          <a:custGeom>
            <a:avLst/>
            <a:gdLst/>
            <a:ahLst/>
            <a:cxnLst/>
            <a:rect l="l" t="t" r="r" b="b"/>
            <a:pathLst>
              <a:path h="542289">
                <a:moveTo>
                  <a:pt x="0" y="542091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6266535" y="3480709"/>
            <a:ext cx="0" cy="34290"/>
          </a:xfrm>
          <a:custGeom>
            <a:avLst/>
            <a:gdLst/>
            <a:ahLst/>
            <a:cxnLst/>
            <a:rect l="l" t="t" r="r" b="b"/>
            <a:pathLst>
              <a:path h="34289">
                <a:moveTo>
                  <a:pt x="0" y="34195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6266535" y="4491567"/>
            <a:ext cx="0" cy="311150"/>
          </a:xfrm>
          <a:custGeom>
            <a:avLst/>
            <a:gdLst/>
            <a:ahLst/>
            <a:cxnLst/>
            <a:rect l="l" t="t" r="r" b="b"/>
            <a:pathLst>
              <a:path h="311150">
                <a:moveTo>
                  <a:pt x="0" y="311007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6672828" y="1959715"/>
            <a:ext cx="0" cy="549275"/>
          </a:xfrm>
          <a:custGeom>
            <a:avLst/>
            <a:gdLst/>
            <a:ahLst/>
            <a:cxnLst/>
            <a:rect l="l" t="t" r="r" b="b"/>
            <a:pathLst>
              <a:path h="549275">
                <a:moveTo>
                  <a:pt x="0" y="548662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6672828" y="3485040"/>
            <a:ext cx="0" cy="23495"/>
          </a:xfrm>
          <a:custGeom>
            <a:avLst/>
            <a:gdLst/>
            <a:ahLst/>
            <a:cxnLst/>
            <a:rect l="l" t="t" r="r" b="b"/>
            <a:pathLst>
              <a:path h="23495">
                <a:moveTo>
                  <a:pt x="0" y="23103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672828" y="4484805"/>
            <a:ext cx="0" cy="318135"/>
          </a:xfrm>
          <a:custGeom>
            <a:avLst/>
            <a:gdLst/>
            <a:ahLst/>
            <a:cxnLst/>
            <a:rect l="l" t="t" r="r" b="b"/>
            <a:pathLst>
              <a:path h="318135">
                <a:moveTo>
                  <a:pt x="0" y="317768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7079122" y="1959715"/>
            <a:ext cx="0" cy="549275"/>
          </a:xfrm>
          <a:custGeom>
            <a:avLst/>
            <a:gdLst/>
            <a:ahLst/>
            <a:cxnLst/>
            <a:rect l="l" t="t" r="r" b="b"/>
            <a:pathLst>
              <a:path h="549275">
                <a:moveTo>
                  <a:pt x="0" y="548662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7079122" y="3485040"/>
            <a:ext cx="0" cy="23495"/>
          </a:xfrm>
          <a:custGeom>
            <a:avLst/>
            <a:gdLst/>
            <a:ahLst/>
            <a:cxnLst/>
            <a:rect l="l" t="t" r="r" b="b"/>
            <a:pathLst>
              <a:path h="23495">
                <a:moveTo>
                  <a:pt x="0" y="23103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079122" y="4484805"/>
            <a:ext cx="0" cy="318135"/>
          </a:xfrm>
          <a:custGeom>
            <a:avLst/>
            <a:gdLst/>
            <a:ahLst/>
            <a:cxnLst/>
            <a:rect l="l" t="t" r="r" b="b"/>
            <a:pathLst>
              <a:path h="318135">
                <a:moveTo>
                  <a:pt x="0" y="317768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748541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7326720" y="3989982"/>
            <a:ext cx="622935" cy="0"/>
          </a:xfrm>
          <a:custGeom>
            <a:avLst/>
            <a:gdLst/>
            <a:ahLst/>
            <a:cxnLst/>
            <a:rect l="l" t="t" r="r" b="b"/>
            <a:pathLst>
              <a:path w="622934">
                <a:moveTo>
                  <a:pt x="0" y="0"/>
                </a:moveTo>
                <a:lnTo>
                  <a:pt x="622641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6542296" y="3989982"/>
            <a:ext cx="13970" cy="0"/>
          </a:xfrm>
          <a:custGeom>
            <a:avLst/>
            <a:gdLst/>
            <a:ahLst/>
            <a:cxnLst/>
            <a:rect l="l" t="t" r="r" b="b"/>
            <a:pathLst>
              <a:path w="13970">
                <a:moveTo>
                  <a:pt x="0" y="0"/>
                </a:moveTo>
                <a:lnTo>
                  <a:pt x="13445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4631425" y="3989982"/>
            <a:ext cx="1140460" cy="0"/>
          </a:xfrm>
          <a:custGeom>
            <a:avLst/>
            <a:gdLst/>
            <a:ahLst/>
            <a:cxnLst/>
            <a:rect l="l" t="t" r="r" b="b"/>
            <a:pathLst>
              <a:path w="1140460">
                <a:moveTo>
                  <a:pt x="0" y="0"/>
                </a:moveTo>
                <a:lnTo>
                  <a:pt x="1139891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7326720" y="3583689"/>
            <a:ext cx="622935" cy="0"/>
          </a:xfrm>
          <a:custGeom>
            <a:avLst/>
            <a:gdLst/>
            <a:ahLst/>
            <a:cxnLst/>
            <a:rect l="l" t="t" r="r" b="b"/>
            <a:pathLst>
              <a:path w="622934">
                <a:moveTo>
                  <a:pt x="0" y="0"/>
                </a:moveTo>
                <a:lnTo>
                  <a:pt x="622641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6542296" y="3583689"/>
            <a:ext cx="13970" cy="0"/>
          </a:xfrm>
          <a:custGeom>
            <a:avLst/>
            <a:gdLst/>
            <a:ahLst/>
            <a:cxnLst/>
            <a:rect l="l" t="t" r="r" b="b"/>
            <a:pathLst>
              <a:path w="13970">
                <a:moveTo>
                  <a:pt x="0" y="0"/>
                </a:moveTo>
                <a:lnTo>
                  <a:pt x="13445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4631425" y="3583689"/>
            <a:ext cx="1140460" cy="0"/>
          </a:xfrm>
          <a:custGeom>
            <a:avLst/>
            <a:gdLst/>
            <a:ahLst/>
            <a:cxnLst/>
            <a:rect l="l" t="t" r="r" b="b"/>
            <a:pathLst>
              <a:path w="1140460">
                <a:moveTo>
                  <a:pt x="0" y="0"/>
                </a:moveTo>
                <a:lnTo>
                  <a:pt x="1139891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7341710" y="3177394"/>
            <a:ext cx="607695" cy="0"/>
          </a:xfrm>
          <a:custGeom>
            <a:avLst/>
            <a:gdLst/>
            <a:ahLst/>
            <a:cxnLst/>
            <a:rect l="l" t="t" r="r" b="b"/>
            <a:pathLst>
              <a:path w="607695">
                <a:moveTo>
                  <a:pt x="0" y="0"/>
                </a:moveTo>
                <a:lnTo>
                  <a:pt x="607651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6561101" y="3177394"/>
            <a:ext cx="10160" cy="0"/>
          </a:xfrm>
          <a:custGeom>
            <a:avLst/>
            <a:gdLst/>
            <a:ahLst/>
            <a:cxnLst/>
            <a:rect l="l" t="t" r="r" b="b"/>
            <a:pathLst>
              <a:path w="10159">
                <a:moveTo>
                  <a:pt x="0" y="0"/>
                </a:moveTo>
                <a:lnTo>
                  <a:pt x="963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4631425" y="3177394"/>
            <a:ext cx="1132205" cy="0"/>
          </a:xfrm>
          <a:custGeom>
            <a:avLst/>
            <a:gdLst/>
            <a:ahLst/>
            <a:cxnLst/>
            <a:rect l="l" t="t" r="r" b="b"/>
            <a:pathLst>
              <a:path w="1132204">
                <a:moveTo>
                  <a:pt x="0" y="0"/>
                </a:moveTo>
                <a:lnTo>
                  <a:pt x="1131821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7341710" y="2771099"/>
            <a:ext cx="607695" cy="0"/>
          </a:xfrm>
          <a:custGeom>
            <a:avLst/>
            <a:gdLst/>
            <a:ahLst/>
            <a:cxnLst/>
            <a:rect l="l" t="t" r="r" b="b"/>
            <a:pathLst>
              <a:path w="607695">
                <a:moveTo>
                  <a:pt x="0" y="0"/>
                </a:moveTo>
                <a:lnTo>
                  <a:pt x="607651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6561101" y="2771099"/>
            <a:ext cx="10160" cy="0"/>
          </a:xfrm>
          <a:custGeom>
            <a:avLst/>
            <a:gdLst/>
            <a:ahLst/>
            <a:cxnLst/>
            <a:rect l="l" t="t" r="r" b="b"/>
            <a:pathLst>
              <a:path w="10159">
                <a:moveTo>
                  <a:pt x="0" y="0"/>
                </a:moveTo>
                <a:lnTo>
                  <a:pt x="963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4631425" y="2771099"/>
            <a:ext cx="1132205" cy="0"/>
          </a:xfrm>
          <a:custGeom>
            <a:avLst/>
            <a:gdLst/>
            <a:ahLst/>
            <a:cxnLst/>
            <a:rect l="l" t="t" r="r" b="b"/>
            <a:pathLst>
              <a:path w="1132204">
                <a:moveTo>
                  <a:pt x="0" y="0"/>
                </a:moveTo>
                <a:lnTo>
                  <a:pt x="1131821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4631425" y="236480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372208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821629" y="1053959"/>
            <a:ext cx="4729480" cy="901065"/>
          </a:xfrm>
          <a:custGeom>
            <a:avLst/>
            <a:gdLst/>
            <a:ahLst/>
            <a:cxnLst/>
            <a:rect l="l" t="t" r="r" b="b"/>
            <a:pathLst>
              <a:path w="4729480" h="901064">
                <a:moveTo>
                  <a:pt x="2363496" y="0"/>
                </a:moveTo>
                <a:lnTo>
                  <a:pt x="2253077" y="1291"/>
                </a:lnTo>
                <a:lnTo>
                  <a:pt x="2142882" y="5105"/>
                </a:lnTo>
                <a:lnTo>
                  <a:pt x="2033125" y="11358"/>
                </a:lnTo>
                <a:lnTo>
                  <a:pt x="1924018" y="19970"/>
                </a:lnTo>
                <a:lnTo>
                  <a:pt x="1815774" y="30861"/>
                </a:lnTo>
                <a:lnTo>
                  <a:pt x="1708611" y="43947"/>
                </a:lnTo>
                <a:lnTo>
                  <a:pt x="1602738" y="59147"/>
                </a:lnTo>
                <a:lnTo>
                  <a:pt x="1498372" y="76382"/>
                </a:lnTo>
                <a:lnTo>
                  <a:pt x="1395724" y="95572"/>
                </a:lnTo>
                <a:lnTo>
                  <a:pt x="1295010" y="116634"/>
                </a:lnTo>
                <a:lnTo>
                  <a:pt x="1196440" y="139490"/>
                </a:lnTo>
                <a:lnTo>
                  <a:pt x="1100230" y="164057"/>
                </a:lnTo>
                <a:lnTo>
                  <a:pt x="1006591" y="190258"/>
                </a:lnTo>
                <a:lnTo>
                  <a:pt x="915737" y="218013"/>
                </a:lnTo>
                <a:lnTo>
                  <a:pt x="827879" y="247241"/>
                </a:lnTo>
                <a:lnTo>
                  <a:pt x="743230" y="277867"/>
                </a:lnTo>
                <a:lnTo>
                  <a:pt x="662002" y="309810"/>
                </a:lnTo>
                <a:lnTo>
                  <a:pt x="584407" y="342996"/>
                </a:lnTo>
                <a:lnTo>
                  <a:pt x="510651" y="377348"/>
                </a:lnTo>
                <a:lnTo>
                  <a:pt x="440950" y="412793"/>
                </a:lnTo>
                <a:lnTo>
                  <a:pt x="375509" y="449261"/>
                </a:lnTo>
                <a:lnTo>
                  <a:pt x="314539" y="486683"/>
                </a:lnTo>
                <a:lnTo>
                  <a:pt x="258250" y="524993"/>
                </a:lnTo>
                <a:lnTo>
                  <a:pt x="206851" y="564136"/>
                </a:lnTo>
                <a:lnTo>
                  <a:pt x="160555" y="604058"/>
                </a:lnTo>
                <a:lnTo>
                  <a:pt x="119584" y="644716"/>
                </a:lnTo>
                <a:lnTo>
                  <a:pt x="84166" y="686075"/>
                </a:lnTo>
                <a:lnTo>
                  <a:pt x="54551" y="728099"/>
                </a:lnTo>
                <a:lnTo>
                  <a:pt x="31200" y="770314"/>
                </a:lnTo>
                <a:lnTo>
                  <a:pt x="14006" y="813447"/>
                </a:lnTo>
                <a:lnTo>
                  <a:pt x="3500" y="857031"/>
                </a:lnTo>
                <a:lnTo>
                  <a:pt x="0" y="899703"/>
                </a:lnTo>
                <a:lnTo>
                  <a:pt x="28550" y="900880"/>
                </a:lnTo>
                <a:lnTo>
                  <a:pt x="29406" y="880116"/>
                </a:lnTo>
                <a:lnTo>
                  <a:pt x="31861" y="860516"/>
                </a:lnTo>
                <a:lnTo>
                  <a:pt x="41502" y="821226"/>
                </a:lnTo>
                <a:lnTo>
                  <a:pt x="57362" y="781809"/>
                </a:lnTo>
                <a:lnTo>
                  <a:pt x="79538" y="741961"/>
                </a:lnTo>
                <a:lnTo>
                  <a:pt x="107496" y="702574"/>
                </a:lnTo>
                <a:lnTo>
                  <a:pt x="141267" y="663328"/>
                </a:lnTo>
                <a:lnTo>
                  <a:pt x="180667" y="624358"/>
                </a:lnTo>
                <a:lnTo>
                  <a:pt x="225499" y="585787"/>
                </a:lnTo>
                <a:lnTo>
                  <a:pt x="275553" y="547734"/>
                </a:lnTo>
                <a:lnTo>
                  <a:pt x="330610" y="510310"/>
                </a:lnTo>
                <a:lnTo>
                  <a:pt x="390451" y="473618"/>
                </a:lnTo>
                <a:lnTo>
                  <a:pt x="454855" y="437757"/>
                </a:lnTo>
                <a:lnTo>
                  <a:pt x="523601" y="402821"/>
                </a:lnTo>
                <a:lnTo>
                  <a:pt x="596468" y="368900"/>
                </a:lnTo>
                <a:lnTo>
                  <a:pt x="673237" y="336083"/>
                </a:lnTo>
                <a:lnTo>
                  <a:pt x="753686" y="304459"/>
                </a:lnTo>
                <a:lnTo>
                  <a:pt x="837599" y="274112"/>
                </a:lnTo>
                <a:lnTo>
                  <a:pt x="924755" y="245126"/>
                </a:lnTo>
                <a:lnTo>
                  <a:pt x="1014938" y="217586"/>
                </a:lnTo>
                <a:lnTo>
                  <a:pt x="1107928" y="191575"/>
                </a:lnTo>
                <a:lnTo>
                  <a:pt x="1203509" y="167176"/>
                </a:lnTo>
                <a:lnTo>
                  <a:pt x="1301462" y="144471"/>
                </a:lnTo>
                <a:lnTo>
                  <a:pt x="1401573" y="123543"/>
                </a:lnTo>
                <a:lnTo>
                  <a:pt x="1503622" y="104471"/>
                </a:lnTo>
                <a:lnTo>
                  <a:pt x="1607394" y="87341"/>
                </a:lnTo>
                <a:lnTo>
                  <a:pt x="1712671" y="72231"/>
                </a:lnTo>
                <a:lnTo>
                  <a:pt x="1819238" y="59225"/>
                </a:lnTo>
                <a:lnTo>
                  <a:pt x="1926877" y="48403"/>
                </a:lnTo>
                <a:lnTo>
                  <a:pt x="2035373" y="39844"/>
                </a:lnTo>
                <a:lnTo>
                  <a:pt x="2144506" y="33634"/>
                </a:lnTo>
                <a:lnTo>
                  <a:pt x="2254065" y="29850"/>
                </a:lnTo>
                <a:lnTo>
                  <a:pt x="2363830" y="28573"/>
                </a:lnTo>
                <a:lnTo>
                  <a:pt x="2979305" y="28573"/>
                </a:lnTo>
                <a:lnTo>
                  <a:pt x="2910865" y="22478"/>
                </a:lnTo>
                <a:lnTo>
                  <a:pt x="2802700" y="14542"/>
                </a:lnTo>
                <a:lnTo>
                  <a:pt x="2693671" y="8267"/>
                </a:lnTo>
                <a:lnTo>
                  <a:pt x="2583991" y="3712"/>
                </a:lnTo>
                <a:lnTo>
                  <a:pt x="2473876" y="937"/>
                </a:lnTo>
                <a:lnTo>
                  <a:pt x="2363496" y="0"/>
                </a:lnTo>
                <a:close/>
              </a:path>
              <a:path w="4729480" h="901064">
                <a:moveTo>
                  <a:pt x="2979305" y="28573"/>
                </a:moveTo>
                <a:lnTo>
                  <a:pt x="2363830" y="28573"/>
                </a:lnTo>
                <a:lnTo>
                  <a:pt x="2473633" y="29510"/>
                </a:lnTo>
                <a:lnTo>
                  <a:pt x="2583271" y="32278"/>
                </a:lnTo>
                <a:lnTo>
                  <a:pt x="2692485" y="36818"/>
                </a:lnTo>
                <a:lnTo>
                  <a:pt x="2801058" y="43070"/>
                </a:lnTo>
                <a:lnTo>
                  <a:pt x="2908774" y="50977"/>
                </a:lnTo>
                <a:lnTo>
                  <a:pt x="3015418" y="60478"/>
                </a:lnTo>
                <a:lnTo>
                  <a:pt x="3120772" y="71514"/>
                </a:lnTo>
                <a:lnTo>
                  <a:pt x="3224620" y="84028"/>
                </a:lnTo>
                <a:lnTo>
                  <a:pt x="3326747" y="97957"/>
                </a:lnTo>
                <a:lnTo>
                  <a:pt x="3426934" y="113244"/>
                </a:lnTo>
                <a:lnTo>
                  <a:pt x="3524968" y="129829"/>
                </a:lnTo>
                <a:lnTo>
                  <a:pt x="3620630" y="147651"/>
                </a:lnTo>
                <a:lnTo>
                  <a:pt x="3713704" y="166653"/>
                </a:lnTo>
                <a:lnTo>
                  <a:pt x="3803972" y="186772"/>
                </a:lnTo>
                <a:lnTo>
                  <a:pt x="3891217" y="207948"/>
                </a:lnTo>
                <a:lnTo>
                  <a:pt x="3975221" y="230122"/>
                </a:lnTo>
                <a:lnTo>
                  <a:pt x="4055766" y="253232"/>
                </a:lnTo>
                <a:lnTo>
                  <a:pt x="4132634" y="277218"/>
                </a:lnTo>
                <a:lnTo>
                  <a:pt x="4205603" y="302013"/>
                </a:lnTo>
                <a:lnTo>
                  <a:pt x="4274454" y="327558"/>
                </a:lnTo>
                <a:lnTo>
                  <a:pt x="4338966" y="353785"/>
                </a:lnTo>
                <a:lnTo>
                  <a:pt x="4398914" y="380629"/>
                </a:lnTo>
                <a:lnTo>
                  <a:pt x="4454072" y="408015"/>
                </a:lnTo>
                <a:lnTo>
                  <a:pt x="4504216" y="435871"/>
                </a:lnTo>
                <a:lnTo>
                  <a:pt x="4549112" y="464112"/>
                </a:lnTo>
                <a:lnTo>
                  <a:pt x="4588530" y="492645"/>
                </a:lnTo>
                <a:lnTo>
                  <a:pt x="4622242" y="521357"/>
                </a:lnTo>
                <a:lnTo>
                  <a:pt x="4650022" y="550117"/>
                </a:lnTo>
                <a:lnTo>
                  <a:pt x="4673070" y="583289"/>
                </a:lnTo>
                <a:lnTo>
                  <a:pt x="4647195" y="591118"/>
                </a:lnTo>
                <a:lnTo>
                  <a:pt x="4713051" y="660754"/>
                </a:lnTo>
                <a:lnTo>
                  <a:pt x="4727757" y="574968"/>
                </a:lnTo>
                <a:lnTo>
                  <a:pt x="4700563" y="574968"/>
                </a:lnTo>
                <a:lnTo>
                  <a:pt x="4695758" y="563481"/>
                </a:lnTo>
                <a:lnTo>
                  <a:pt x="4670541" y="530230"/>
                </a:lnTo>
                <a:lnTo>
                  <a:pt x="4640748" y="499586"/>
                </a:lnTo>
                <a:lnTo>
                  <a:pt x="4605271" y="469487"/>
                </a:lnTo>
                <a:lnTo>
                  <a:pt x="4564317" y="439919"/>
                </a:lnTo>
                <a:lnTo>
                  <a:pt x="4518085" y="410889"/>
                </a:lnTo>
                <a:lnTo>
                  <a:pt x="4466776" y="382419"/>
                </a:lnTo>
                <a:lnTo>
                  <a:pt x="4410588" y="354547"/>
                </a:lnTo>
                <a:lnTo>
                  <a:pt x="4349725" y="327313"/>
                </a:lnTo>
                <a:lnTo>
                  <a:pt x="4284393" y="300766"/>
                </a:lnTo>
                <a:lnTo>
                  <a:pt x="4214795" y="274957"/>
                </a:lnTo>
                <a:lnTo>
                  <a:pt x="4141143" y="249939"/>
                </a:lnTo>
                <a:lnTo>
                  <a:pt x="4063646" y="225766"/>
                </a:lnTo>
                <a:lnTo>
                  <a:pt x="3982512" y="202493"/>
                </a:lnTo>
                <a:lnTo>
                  <a:pt x="3897956" y="180179"/>
                </a:lnTo>
                <a:lnTo>
                  <a:pt x="3810187" y="158880"/>
                </a:lnTo>
                <a:lnTo>
                  <a:pt x="3719419" y="138654"/>
                </a:lnTo>
                <a:lnTo>
                  <a:pt x="3625863" y="119560"/>
                </a:lnTo>
                <a:lnTo>
                  <a:pt x="3529735" y="101654"/>
                </a:lnTo>
                <a:lnTo>
                  <a:pt x="3431245" y="84996"/>
                </a:lnTo>
                <a:lnTo>
                  <a:pt x="3330608" y="69644"/>
                </a:lnTo>
                <a:lnTo>
                  <a:pt x="3228037" y="55657"/>
                </a:lnTo>
                <a:lnTo>
                  <a:pt x="3123747" y="43094"/>
                </a:lnTo>
                <a:lnTo>
                  <a:pt x="3017953" y="32015"/>
                </a:lnTo>
                <a:lnTo>
                  <a:pt x="2979305" y="28573"/>
                </a:lnTo>
                <a:close/>
              </a:path>
              <a:path w="4729480" h="901064">
                <a:moveTo>
                  <a:pt x="4729245" y="566287"/>
                </a:moveTo>
                <a:lnTo>
                  <a:pt x="4700563" y="574968"/>
                </a:lnTo>
                <a:lnTo>
                  <a:pt x="4727757" y="574968"/>
                </a:lnTo>
                <a:lnTo>
                  <a:pt x="4729245" y="566287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 txBox="1"/>
          <p:nvPr/>
        </p:nvSpPr>
        <p:spPr>
          <a:xfrm>
            <a:off x="3000980" y="1294301"/>
            <a:ext cx="1823720" cy="622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1899"/>
              </a:lnSpc>
            </a:pPr>
            <a:r>
              <a:rPr sz="2100" spc="5" dirty="0">
                <a:latin typeface="Calibri"/>
                <a:cs typeface="Calibri"/>
              </a:rPr>
              <a:t>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oje</a:t>
            </a:r>
            <a:r>
              <a:rPr sz="2100" dirty="0">
                <a:latin typeface="Calibri"/>
                <a:cs typeface="Calibri"/>
              </a:rPr>
              <a:t>c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oposal o</a:t>
            </a:r>
            <a:r>
              <a:rPr sz="2100" spc="-5" dirty="0">
                <a:latin typeface="Calibri"/>
                <a:cs typeface="Calibri"/>
              </a:rPr>
              <a:t>n</a:t>
            </a:r>
            <a:r>
              <a:rPr sz="2100" spc="-2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o </a:t>
            </a:r>
            <a:r>
              <a:rPr sz="2100" spc="-5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spc="-10" dirty="0">
                <a:latin typeface="Calibri"/>
                <a:cs typeface="Calibri"/>
              </a:rPr>
              <a:t>a</a:t>
            </a:r>
            <a:r>
              <a:rPr sz="210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u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es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49" name="object 49"/>
          <p:cNvSpPr/>
          <p:nvPr/>
        </p:nvSpPr>
        <p:spPr>
          <a:xfrm>
            <a:off x="5739870" y="2477613"/>
            <a:ext cx="1610995" cy="2027555"/>
          </a:xfrm>
          <a:custGeom>
            <a:avLst/>
            <a:gdLst/>
            <a:ahLst/>
            <a:cxnLst/>
            <a:rect l="l" t="t" r="r" b="b"/>
            <a:pathLst>
              <a:path w="1610995" h="2027554">
                <a:moveTo>
                  <a:pt x="0" y="0"/>
                </a:moveTo>
                <a:lnTo>
                  <a:pt x="1610381" y="0"/>
                </a:lnTo>
                <a:lnTo>
                  <a:pt x="1610381" y="2027072"/>
                </a:lnTo>
                <a:lnTo>
                  <a:pt x="0" y="202707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 txBox="1"/>
          <p:nvPr/>
        </p:nvSpPr>
        <p:spPr>
          <a:xfrm>
            <a:off x="64563" y="6185615"/>
            <a:ext cx="1929764" cy="16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dirty="0">
                <a:latin typeface="Calibri"/>
                <a:cs typeface="Calibri"/>
              </a:rPr>
              <a:t>H</a:t>
            </a:r>
            <a:r>
              <a:rPr sz="1050" spc="5" dirty="0">
                <a:latin typeface="Calibri"/>
                <a:cs typeface="Calibri"/>
              </a:rPr>
              <a:t>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“Ma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k </a:t>
            </a:r>
            <a:r>
              <a:rPr sz="1050" spc="-5" dirty="0">
                <a:latin typeface="Calibri"/>
                <a:cs typeface="Calibri"/>
              </a:rPr>
              <a:t>R-C</a:t>
            </a:r>
            <a:r>
              <a:rPr sz="1050" dirty="0">
                <a:latin typeface="Calibri"/>
                <a:cs typeface="Calibri"/>
              </a:rPr>
              <a:t>NN”,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-10" dirty="0">
                <a:latin typeface="Calibri"/>
                <a:cs typeface="Calibri"/>
              </a:rPr>
              <a:t>ICC</a:t>
            </a:r>
            <a:r>
              <a:rPr sz="1050" spc="5" dirty="0">
                <a:latin typeface="Calibri"/>
                <a:cs typeface="Calibri"/>
              </a:rPr>
              <a:t>V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</a:t>
            </a:r>
            <a:r>
              <a:rPr sz="1050" spc="5" dirty="0">
                <a:latin typeface="Calibri"/>
                <a:cs typeface="Calibri"/>
              </a:rPr>
              <a:t>7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6441034" y="1087111"/>
            <a:ext cx="192849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15" dirty="0">
                <a:latin typeface="Calibri"/>
                <a:cs typeface="Calibri"/>
              </a:rPr>
              <a:t>No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60" dirty="0">
                <a:latin typeface="Calibri"/>
                <a:cs typeface="Calibri"/>
              </a:rPr>
              <a:t>“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a</a:t>
            </a:r>
            <a:r>
              <a:rPr sz="2400" dirty="0">
                <a:latin typeface="Calibri"/>
                <a:cs typeface="Calibri"/>
              </a:rPr>
              <a:t>pp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75" dirty="0">
                <a:latin typeface="Calibri"/>
                <a:cs typeface="Calibri"/>
              </a:rPr>
              <a:t>g</a:t>
            </a:r>
            <a:r>
              <a:rPr sz="2400" spc="-5" dirty="0">
                <a:latin typeface="Calibri"/>
                <a:cs typeface="Calibri"/>
              </a:rPr>
              <a:t>”</a:t>
            </a:r>
            <a:r>
              <a:rPr sz="2400" spc="-10" dirty="0"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7726271" y="150260"/>
            <a:ext cx="423989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D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15" dirty="0">
                <a:latin typeface="Calibri"/>
                <a:cs typeface="Calibri"/>
              </a:rPr>
              <a:t>v</a:t>
            </a:r>
            <a:r>
              <a:rPr sz="2400" dirty="0">
                <a:latin typeface="Calibri"/>
                <a:cs typeface="Calibri"/>
              </a:rPr>
              <a:t>id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3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qual-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5" dirty="0">
                <a:latin typeface="Calibri"/>
                <a:cs typeface="Calibri"/>
              </a:rPr>
              <a:t>z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ns </a:t>
            </a:r>
            <a:r>
              <a:rPr sz="2400" spc="-5" dirty="0">
                <a:latin typeface="Calibri"/>
                <a:cs typeface="Calibri"/>
              </a:rPr>
              <a:t>(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4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a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!</a:t>
            </a:r>
            <a:r>
              <a:rPr sz="2400" dirty="0">
                <a:latin typeface="Calibri"/>
                <a:cs typeface="Calibri"/>
              </a:rPr>
              <a:t>)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3" name="object 53"/>
          <p:cNvSpPr/>
          <p:nvPr/>
        </p:nvSpPr>
        <p:spPr>
          <a:xfrm>
            <a:off x="10528520" y="3505739"/>
            <a:ext cx="226060" cy="1021080"/>
          </a:xfrm>
          <a:custGeom>
            <a:avLst/>
            <a:gdLst/>
            <a:ahLst/>
            <a:cxnLst/>
            <a:rect l="l" t="t" r="r" b="b"/>
            <a:pathLst>
              <a:path w="226059" h="1021079">
                <a:moveTo>
                  <a:pt x="225643" y="0"/>
                </a:moveTo>
                <a:lnTo>
                  <a:pt x="0" y="225644"/>
                </a:lnTo>
                <a:lnTo>
                  <a:pt x="0" y="1020933"/>
                </a:lnTo>
                <a:lnTo>
                  <a:pt x="225643" y="795290"/>
                </a:lnTo>
                <a:lnTo>
                  <a:pt x="225643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9741628" y="3505739"/>
            <a:ext cx="1012825" cy="226060"/>
          </a:xfrm>
          <a:custGeom>
            <a:avLst/>
            <a:gdLst/>
            <a:ahLst/>
            <a:cxnLst/>
            <a:rect l="l" t="t" r="r" b="b"/>
            <a:pathLst>
              <a:path w="1012825" h="226060">
                <a:moveTo>
                  <a:pt x="1012535" y="0"/>
                </a:moveTo>
                <a:lnTo>
                  <a:pt x="225643" y="0"/>
                </a:lnTo>
                <a:lnTo>
                  <a:pt x="0" y="225644"/>
                </a:lnTo>
                <a:lnTo>
                  <a:pt x="786891" y="225644"/>
                </a:lnTo>
                <a:lnTo>
                  <a:pt x="1012535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9741628" y="3505739"/>
            <a:ext cx="1012825" cy="1021080"/>
          </a:xfrm>
          <a:custGeom>
            <a:avLst/>
            <a:gdLst/>
            <a:ahLst/>
            <a:cxnLst/>
            <a:rect l="l" t="t" r="r" b="b"/>
            <a:pathLst>
              <a:path w="1012825" h="1021079">
                <a:moveTo>
                  <a:pt x="0" y="225643"/>
                </a:moveTo>
                <a:lnTo>
                  <a:pt x="225643" y="0"/>
                </a:lnTo>
                <a:lnTo>
                  <a:pt x="1012536" y="0"/>
                </a:lnTo>
                <a:lnTo>
                  <a:pt x="1012536" y="795290"/>
                </a:lnTo>
                <a:lnTo>
                  <a:pt x="786892" y="1020934"/>
                </a:lnTo>
                <a:lnTo>
                  <a:pt x="0" y="1020934"/>
                </a:lnTo>
                <a:lnTo>
                  <a:pt x="0" y="225643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9741628" y="3505739"/>
            <a:ext cx="1012825" cy="226060"/>
          </a:xfrm>
          <a:custGeom>
            <a:avLst/>
            <a:gdLst/>
            <a:ahLst/>
            <a:cxnLst/>
            <a:rect l="l" t="t" r="r" b="b"/>
            <a:pathLst>
              <a:path w="1012825" h="226060">
                <a:moveTo>
                  <a:pt x="0" y="225643"/>
                </a:moveTo>
                <a:lnTo>
                  <a:pt x="786892" y="225643"/>
                </a:lnTo>
                <a:lnTo>
                  <a:pt x="1012536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8412007" y="4060022"/>
            <a:ext cx="1142365" cy="85725"/>
          </a:xfrm>
          <a:custGeom>
            <a:avLst/>
            <a:gdLst/>
            <a:ahLst/>
            <a:cxnLst/>
            <a:rect l="l" t="t" r="r" b="b"/>
            <a:pathLst>
              <a:path w="1142365" h="85725">
                <a:moveTo>
                  <a:pt x="0" y="28573"/>
                </a:moveTo>
                <a:lnTo>
                  <a:pt x="0" y="57148"/>
                </a:lnTo>
                <a:lnTo>
                  <a:pt x="1056378" y="57150"/>
                </a:lnTo>
                <a:lnTo>
                  <a:pt x="1056378" y="85725"/>
                </a:lnTo>
                <a:lnTo>
                  <a:pt x="1142103" y="42862"/>
                </a:lnTo>
                <a:lnTo>
                  <a:pt x="1113528" y="28575"/>
                </a:lnTo>
                <a:lnTo>
                  <a:pt x="0" y="28573"/>
                </a:lnTo>
                <a:close/>
              </a:path>
              <a:path w="1142365" h="85725">
                <a:moveTo>
                  <a:pt x="1056378" y="0"/>
                </a:moveTo>
                <a:lnTo>
                  <a:pt x="1056378" y="28575"/>
                </a:lnTo>
                <a:lnTo>
                  <a:pt x="1113528" y="28575"/>
                </a:lnTo>
                <a:lnTo>
                  <a:pt x="1056378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 txBox="1"/>
          <p:nvPr/>
        </p:nvSpPr>
        <p:spPr>
          <a:xfrm>
            <a:off x="8824972" y="1088378"/>
            <a:ext cx="2929255" cy="22987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299"/>
              </a:lnSpc>
            </a:pP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dirty="0">
                <a:latin typeface="Calibri"/>
                <a:cs typeface="Calibri"/>
              </a:rPr>
              <a:t>ar</a:t>
            </a:r>
            <a:r>
              <a:rPr sz="2400" spc="-5" dirty="0">
                <a:latin typeface="Calibri"/>
                <a:cs typeface="Calibri"/>
              </a:rPr>
              <a:t>l</a:t>
            </a:r>
            <a:r>
              <a:rPr sz="2400" spc="-65" dirty="0">
                <a:latin typeface="Calibri"/>
                <a:cs typeface="Calibri"/>
              </a:rPr>
              <a:t>y</a:t>
            </a:r>
            <a:r>
              <a:rPr sz="2400" dirty="0">
                <a:latin typeface="Calibri"/>
                <a:cs typeface="Calibri"/>
              </a:rPr>
              <a:t>-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pa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s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15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 u</a:t>
            </a:r>
            <a:r>
              <a:rPr sz="2400" spc="-5" dirty="0">
                <a:latin typeface="Calibri"/>
                <a:cs typeface="Calibri"/>
              </a:rPr>
              <a:t>si</a:t>
            </a:r>
            <a:r>
              <a:rPr sz="2400" dirty="0">
                <a:latin typeface="Calibri"/>
                <a:cs typeface="Calibri"/>
              </a:rPr>
              <a:t>ng </a:t>
            </a:r>
            <a:r>
              <a:rPr sz="2400" b="1" spc="-15" dirty="0">
                <a:latin typeface="Calibri"/>
                <a:cs typeface="Calibri"/>
              </a:rPr>
              <a:t>bili</a:t>
            </a:r>
            <a:r>
              <a:rPr sz="2400" b="1" spc="-5" dirty="0">
                <a:latin typeface="Calibri"/>
                <a:cs typeface="Calibri"/>
              </a:rPr>
              <a:t>n</a:t>
            </a:r>
            <a:r>
              <a:rPr sz="2400" b="1" spc="5" dirty="0">
                <a:latin typeface="Calibri"/>
                <a:cs typeface="Calibri"/>
              </a:rPr>
              <a:t>e</a:t>
            </a:r>
            <a:r>
              <a:rPr sz="2400" b="1" spc="-15" dirty="0">
                <a:latin typeface="Calibri"/>
                <a:cs typeface="Calibri"/>
              </a:rPr>
              <a:t>a</a:t>
            </a:r>
            <a:r>
              <a:rPr sz="2400" b="1" dirty="0">
                <a:latin typeface="Calibri"/>
                <a:cs typeface="Calibri"/>
              </a:rPr>
              <a:t>r</a:t>
            </a:r>
            <a:r>
              <a:rPr sz="2400" b="1" spc="-10" dirty="0">
                <a:latin typeface="Calibri"/>
                <a:cs typeface="Calibri"/>
              </a:rPr>
              <a:t> </a:t>
            </a:r>
            <a:r>
              <a:rPr sz="2400" b="1" spc="-15" dirty="0">
                <a:latin typeface="Calibri"/>
                <a:cs typeface="Calibri"/>
              </a:rPr>
              <a:t>i</a:t>
            </a:r>
            <a:r>
              <a:rPr sz="2400" b="1" spc="-40" dirty="0">
                <a:latin typeface="Calibri"/>
                <a:cs typeface="Calibri"/>
              </a:rPr>
              <a:t>nt</a:t>
            </a:r>
            <a:r>
              <a:rPr sz="2400" b="1" spc="5" dirty="0">
                <a:latin typeface="Calibri"/>
                <a:cs typeface="Calibri"/>
              </a:rPr>
              <a:t>e</a:t>
            </a:r>
            <a:r>
              <a:rPr sz="2400" b="1" spc="-15" dirty="0">
                <a:latin typeface="Calibri"/>
                <a:cs typeface="Calibri"/>
              </a:rPr>
              <a:t>rpol</a:t>
            </a:r>
            <a:r>
              <a:rPr sz="2400" b="1" spc="-35" dirty="0">
                <a:latin typeface="Calibri"/>
                <a:cs typeface="Calibri"/>
              </a:rPr>
              <a:t>a</a:t>
            </a:r>
            <a:r>
              <a:rPr sz="2400" b="1" spc="-5" dirty="0">
                <a:latin typeface="Calibri"/>
                <a:cs typeface="Calibri"/>
              </a:rPr>
              <a:t>t</a:t>
            </a:r>
            <a:r>
              <a:rPr sz="2400" b="1" spc="-15" dirty="0">
                <a:latin typeface="Calibri"/>
                <a:cs typeface="Calibri"/>
              </a:rPr>
              <a:t>ion</a:t>
            </a:r>
            <a:endParaRPr sz="2400">
              <a:latin typeface="Calibri"/>
              <a:cs typeface="Calibri"/>
            </a:endParaRPr>
          </a:p>
          <a:p>
            <a:pPr marL="71755" marR="48260">
              <a:lnSpc>
                <a:spcPct val="100699"/>
              </a:lnSpc>
              <a:spcBef>
                <a:spcPts val="1030"/>
              </a:spcBef>
            </a:pPr>
            <a:r>
              <a:rPr sz="2400" spc="-20" dirty="0">
                <a:latin typeface="Calibri"/>
                <a:cs typeface="Calibri"/>
              </a:rPr>
              <a:t>A</a:t>
            </a:r>
            <a:r>
              <a:rPr sz="2400" spc="5" dirty="0">
                <a:latin typeface="Calibri"/>
                <a:cs typeface="Calibri"/>
              </a:rPr>
              <a:t>f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spc="-10" dirty="0">
                <a:latin typeface="Calibri"/>
                <a:cs typeface="Calibri"/>
              </a:rPr>
              <a:t>er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p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0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,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ma</a:t>
            </a:r>
            <a:r>
              <a:rPr sz="2400" spc="-75" dirty="0">
                <a:latin typeface="Calibri"/>
                <a:cs typeface="Calibri"/>
              </a:rPr>
              <a:t>x</a:t>
            </a:r>
            <a:r>
              <a:rPr sz="2400" dirty="0">
                <a:latin typeface="Calibri"/>
                <a:cs typeface="Calibri"/>
              </a:rPr>
              <a:t>- p</a:t>
            </a:r>
            <a:r>
              <a:rPr sz="2400" spc="-5" dirty="0">
                <a:latin typeface="Calibri"/>
                <a:cs typeface="Calibri"/>
              </a:rPr>
              <a:t>oo</a:t>
            </a:r>
            <a:r>
              <a:rPr sz="2400" dirty="0">
                <a:latin typeface="Calibri"/>
                <a:cs typeface="Calibri"/>
              </a:rPr>
              <a:t>l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 s</a:t>
            </a:r>
            <a:r>
              <a:rPr sz="2400" dirty="0">
                <a:latin typeface="Calibri"/>
                <a:cs typeface="Calibri"/>
              </a:rPr>
              <a:t>ub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0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i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n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59" name="object 59"/>
          <p:cNvSpPr/>
          <p:nvPr/>
        </p:nvSpPr>
        <p:spPr>
          <a:xfrm>
            <a:off x="5763247" y="2501807"/>
            <a:ext cx="798195" cy="979169"/>
          </a:xfrm>
          <a:custGeom>
            <a:avLst/>
            <a:gdLst/>
            <a:ahLst/>
            <a:cxnLst/>
            <a:rect l="l" t="t" r="r" b="b"/>
            <a:pathLst>
              <a:path w="798195" h="979170">
                <a:moveTo>
                  <a:pt x="0" y="0"/>
                </a:moveTo>
                <a:lnTo>
                  <a:pt x="797853" y="0"/>
                </a:lnTo>
                <a:lnTo>
                  <a:pt x="797853" y="978902"/>
                </a:lnTo>
                <a:lnTo>
                  <a:pt x="0" y="978902"/>
                </a:lnTo>
                <a:lnTo>
                  <a:pt x="0" y="0"/>
                </a:lnTo>
                <a:close/>
              </a:path>
            </a:pathLst>
          </a:custGeom>
          <a:solidFill>
            <a:srgbClr val="DAE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6570730" y="2508378"/>
            <a:ext cx="771525" cy="977265"/>
          </a:xfrm>
          <a:custGeom>
            <a:avLst/>
            <a:gdLst/>
            <a:ahLst/>
            <a:cxnLst/>
            <a:rect l="l" t="t" r="r" b="b"/>
            <a:pathLst>
              <a:path w="771525" h="977264">
                <a:moveTo>
                  <a:pt x="0" y="0"/>
                </a:moveTo>
                <a:lnTo>
                  <a:pt x="770978" y="0"/>
                </a:lnTo>
                <a:lnTo>
                  <a:pt x="770978" y="976661"/>
                </a:lnTo>
                <a:lnTo>
                  <a:pt x="0" y="976661"/>
                </a:lnTo>
                <a:lnTo>
                  <a:pt x="0" y="0"/>
                </a:lnTo>
                <a:close/>
              </a:path>
            </a:pathLst>
          </a:custGeom>
          <a:solidFill>
            <a:srgbClr val="FBE5D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 txBox="1"/>
          <p:nvPr/>
        </p:nvSpPr>
        <p:spPr>
          <a:xfrm>
            <a:off x="8570671" y="4662558"/>
            <a:ext cx="3355340" cy="1101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77850" marR="570230" indent="-635" algn="ctr">
              <a:lnSpc>
                <a:spcPts val="2970"/>
              </a:lnSpc>
            </a:pPr>
            <a:r>
              <a:rPr sz="2500" spc="-65" dirty="0">
                <a:latin typeface="Calibri"/>
                <a:cs typeface="Calibri"/>
              </a:rPr>
              <a:t>R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dirty="0">
                <a:latin typeface="Calibri"/>
                <a:cs typeface="Calibri"/>
              </a:rPr>
              <a:t>i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n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60" dirty="0">
                <a:latin typeface="Calibri"/>
                <a:cs typeface="Calibri"/>
              </a:rPr>
              <a:t>f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spc="-15" dirty="0">
                <a:latin typeface="Calibri"/>
                <a:cs typeface="Calibri"/>
              </a:rPr>
              <a:t>tu</a:t>
            </a:r>
            <a:r>
              <a:rPr sz="2500" spc="-55" dirty="0">
                <a:latin typeface="Calibri"/>
                <a:cs typeface="Calibri"/>
              </a:rPr>
              <a:t>r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dirty="0">
                <a:latin typeface="Calibri"/>
                <a:cs typeface="Calibri"/>
              </a:rPr>
              <a:t>s </a:t>
            </a:r>
            <a:r>
              <a:rPr sz="2500" spc="-10" dirty="0">
                <a:latin typeface="Calibri"/>
                <a:cs typeface="Calibri"/>
              </a:rPr>
              <a:t>(</a:t>
            </a:r>
            <a:r>
              <a:rPr sz="2500" spc="-20" dirty="0">
                <a:latin typeface="Calibri"/>
                <a:cs typeface="Calibri"/>
              </a:rPr>
              <a:t>h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55" dirty="0">
                <a:latin typeface="Calibri"/>
                <a:cs typeface="Calibri"/>
              </a:rPr>
              <a:t>r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51</a:t>
            </a:r>
            <a:r>
              <a:rPr sz="2500" spc="-15" dirty="0">
                <a:latin typeface="Calibri"/>
                <a:cs typeface="Calibri"/>
              </a:rPr>
              <a:t>2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2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2</a:t>
            </a:r>
            <a:r>
              <a:rPr sz="2500" spc="-10" dirty="0">
                <a:latin typeface="Calibri"/>
                <a:cs typeface="Calibri"/>
              </a:rPr>
              <a:t>;</a:t>
            </a:r>
            <a:endParaRPr sz="2500">
              <a:latin typeface="Calibri"/>
              <a:cs typeface="Calibri"/>
            </a:endParaRPr>
          </a:p>
          <a:p>
            <a:pPr algn="ctr">
              <a:lnSpc>
                <a:spcPts val="2905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dirty="0">
                <a:latin typeface="Calibri"/>
                <a:cs typeface="Calibri"/>
              </a:rPr>
              <a:t>n</a:t>
            </a:r>
            <a:r>
              <a:rPr sz="2500" spc="-5" dirty="0">
                <a:latin typeface="Calibri"/>
                <a:cs typeface="Calibri"/>
              </a:rPr>
              <a:t> p</a:t>
            </a:r>
            <a:r>
              <a:rPr sz="2500" spc="-6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dirty="0">
                <a:latin typeface="Calibri"/>
                <a:cs typeface="Calibri"/>
              </a:rPr>
              <a:t>ti</a:t>
            </a: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e</a:t>
            </a:r>
            <a:r>
              <a:rPr sz="2500" spc="15" dirty="0">
                <a:latin typeface="Calibri"/>
                <a:cs typeface="Calibri"/>
              </a:rPr>
              <a:t>.</a:t>
            </a:r>
            <a:r>
              <a:rPr sz="2500" spc="-15" dirty="0">
                <a:latin typeface="Calibri"/>
                <a:cs typeface="Calibri"/>
              </a:rPr>
              <a:t>g</a:t>
            </a:r>
            <a:r>
              <a:rPr sz="2500" spc="-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51</a:t>
            </a:r>
            <a:r>
              <a:rPr sz="2500" spc="-15" dirty="0">
                <a:latin typeface="Calibri"/>
                <a:cs typeface="Calibri"/>
              </a:rPr>
              <a:t>2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7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5" dirty="0">
                <a:latin typeface="Calibri"/>
                <a:cs typeface="Calibri"/>
              </a:rPr>
              <a:t>7)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63" name="object 63"/>
          <p:cNvSpPr/>
          <p:nvPr/>
        </p:nvSpPr>
        <p:spPr>
          <a:xfrm>
            <a:off x="6555740" y="3508144"/>
            <a:ext cx="771525" cy="977265"/>
          </a:xfrm>
          <a:custGeom>
            <a:avLst/>
            <a:gdLst/>
            <a:ahLst/>
            <a:cxnLst/>
            <a:rect l="l" t="t" r="r" b="b"/>
            <a:pathLst>
              <a:path w="771525" h="977264">
                <a:moveTo>
                  <a:pt x="0" y="0"/>
                </a:moveTo>
                <a:lnTo>
                  <a:pt x="770978" y="0"/>
                </a:lnTo>
                <a:lnTo>
                  <a:pt x="770978" y="976661"/>
                </a:lnTo>
                <a:lnTo>
                  <a:pt x="0" y="976661"/>
                </a:lnTo>
                <a:lnTo>
                  <a:pt x="0" y="0"/>
                </a:lnTo>
                <a:close/>
              </a:path>
            </a:pathLst>
          </a:custGeom>
          <a:solidFill>
            <a:srgbClr val="FFF2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5771316" y="3514905"/>
            <a:ext cx="771525" cy="977265"/>
          </a:xfrm>
          <a:custGeom>
            <a:avLst/>
            <a:gdLst/>
            <a:ahLst/>
            <a:cxnLst/>
            <a:rect l="l" t="t" r="r" b="b"/>
            <a:pathLst>
              <a:path w="771525" h="977264">
                <a:moveTo>
                  <a:pt x="0" y="0"/>
                </a:moveTo>
                <a:lnTo>
                  <a:pt x="770978" y="0"/>
                </a:lnTo>
                <a:lnTo>
                  <a:pt x="770978" y="976661"/>
                </a:lnTo>
                <a:lnTo>
                  <a:pt x="0" y="976661"/>
                </a:lnTo>
                <a:lnTo>
                  <a:pt x="0" y="0"/>
                </a:lnTo>
                <a:close/>
              </a:path>
            </a:pathLst>
          </a:custGeom>
          <a:solidFill>
            <a:srgbClr val="E2F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6545060" y="2467417"/>
            <a:ext cx="0" cy="2047875"/>
          </a:xfrm>
          <a:custGeom>
            <a:avLst/>
            <a:gdLst/>
            <a:ahLst/>
            <a:cxnLst/>
            <a:rect l="l" t="t" r="r" b="b"/>
            <a:pathLst>
              <a:path h="2047875">
                <a:moveTo>
                  <a:pt x="0" y="0"/>
                </a:moveTo>
                <a:lnTo>
                  <a:pt x="1" y="2047467"/>
                </a:lnTo>
              </a:path>
            </a:pathLst>
          </a:custGeom>
          <a:ln w="28575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5772263" y="3491150"/>
            <a:ext cx="1545590" cy="0"/>
          </a:xfrm>
          <a:custGeom>
            <a:avLst/>
            <a:gdLst/>
            <a:ahLst/>
            <a:cxnLst/>
            <a:rect l="l" t="t" r="r" b="b"/>
            <a:pathLst>
              <a:path w="1545590">
                <a:moveTo>
                  <a:pt x="0" y="0"/>
                </a:moveTo>
                <a:lnTo>
                  <a:pt x="1545597" y="1"/>
                </a:lnTo>
              </a:path>
            </a:pathLst>
          </a:custGeom>
          <a:ln w="28575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5928588" y="309495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592112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618815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6188153" y="3092638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6741177" y="309495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2"/>
                </a:lnTo>
                <a:lnTo>
                  <a:pt x="17262" y="126697"/>
                </a:lnTo>
                <a:lnTo>
                  <a:pt x="50505" y="150864"/>
                </a:lnTo>
                <a:lnTo>
                  <a:pt x="78809" y="156040"/>
                </a:lnTo>
                <a:lnTo>
                  <a:pt x="92831" y="154704"/>
                </a:lnTo>
                <a:lnTo>
                  <a:pt x="129032" y="137004"/>
                </a:lnTo>
                <a:lnTo>
                  <a:pt x="151813" y="102458"/>
                </a:lnTo>
                <a:lnTo>
                  <a:pt x="156589" y="72484"/>
                </a:lnTo>
                <a:lnTo>
                  <a:pt x="154540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6733711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4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8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7000743" y="2693425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5"/>
                </a:lnTo>
                <a:lnTo>
                  <a:pt x="17264" y="126699"/>
                </a:lnTo>
                <a:lnTo>
                  <a:pt x="50507" y="150866"/>
                </a:lnTo>
                <a:lnTo>
                  <a:pt x="78812" y="156041"/>
                </a:lnTo>
                <a:lnTo>
                  <a:pt x="92833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4"/>
                </a:lnTo>
                <a:lnTo>
                  <a:pt x="154541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7000743" y="3092638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6" y="150864"/>
                </a:lnTo>
                <a:lnTo>
                  <a:pt x="78811" y="156040"/>
                </a:lnTo>
                <a:lnTo>
                  <a:pt x="92833" y="154704"/>
                </a:lnTo>
                <a:lnTo>
                  <a:pt x="129033" y="137003"/>
                </a:lnTo>
                <a:lnTo>
                  <a:pt x="151813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5928588" y="4110689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592112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2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618815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2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6188153" y="410837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3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7" y="150864"/>
                </a:lnTo>
                <a:lnTo>
                  <a:pt x="78811" y="156040"/>
                </a:lnTo>
                <a:lnTo>
                  <a:pt x="92832" y="154704"/>
                </a:lnTo>
                <a:lnTo>
                  <a:pt x="129033" y="137003"/>
                </a:lnTo>
                <a:lnTo>
                  <a:pt x="151814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6741177" y="4110689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2"/>
                </a:lnTo>
                <a:lnTo>
                  <a:pt x="17262" y="126697"/>
                </a:lnTo>
                <a:lnTo>
                  <a:pt x="50505" y="150864"/>
                </a:lnTo>
                <a:lnTo>
                  <a:pt x="78809" y="156040"/>
                </a:lnTo>
                <a:lnTo>
                  <a:pt x="92831" y="154704"/>
                </a:lnTo>
                <a:lnTo>
                  <a:pt x="129032" y="137004"/>
                </a:lnTo>
                <a:lnTo>
                  <a:pt x="151813" y="102458"/>
                </a:lnTo>
                <a:lnTo>
                  <a:pt x="156589" y="72484"/>
                </a:lnTo>
                <a:lnTo>
                  <a:pt x="154540" y="59211"/>
                </a:lnTo>
                <a:lnTo>
                  <a:pt x="135474" y="25211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6733711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8"/>
                </a:lnTo>
                <a:lnTo>
                  <a:pt x="50508" y="150865"/>
                </a:lnTo>
                <a:lnTo>
                  <a:pt x="78813" y="156041"/>
                </a:lnTo>
                <a:lnTo>
                  <a:pt x="92834" y="154705"/>
                </a:lnTo>
                <a:lnTo>
                  <a:pt x="129034" y="137004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7000743" y="3709161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3" y="0"/>
                </a:moveTo>
                <a:lnTo>
                  <a:pt x="29492" y="16394"/>
                </a:lnTo>
                <a:lnTo>
                  <a:pt x="5204" y="49520"/>
                </a:lnTo>
                <a:lnTo>
                  <a:pt x="0" y="77663"/>
                </a:lnTo>
                <a:lnTo>
                  <a:pt x="760" y="88625"/>
                </a:lnTo>
                <a:lnTo>
                  <a:pt x="17264" y="126699"/>
                </a:lnTo>
                <a:lnTo>
                  <a:pt x="50507" y="150866"/>
                </a:lnTo>
                <a:lnTo>
                  <a:pt x="78813" y="156041"/>
                </a:lnTo>
                <a:lnTo>
                  <a:pt x="92834" y="154705"/>
                </a:lnTo>
                <a:lnTo>
                  <a:pt x="129034" y="137003"/>
                </a:lnTo>
                <a:lnTo>
                  <a:pt x="151813" y="102460"/>
                </a:lnTo>
                <a:lnTo>
                  <a:pt x="156590" y="72483"/>
                </a:lnTo>
                <a:lnTo>
                  <a:pt x="154540" y="59210"/>
                </a:lnTo>
                <a:lnTo>
                  <a:pt x="135474" y="25210"/>
                </a:lnTo>
                <a:lnTo>
                  <a:pt x="99514" y="4160"/>
                </a:lnTo>
                <a:lnTo>
                  <a:pt x="67733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7000743" y="4108374"/>
            <a:ext cx="156845" cy="156210"/>
          </a:xfrm>
          <a:custGeom>
            <a:avLst/>
            <a:gdLst/>
            <a:ahLst/>
            <a:cxnLst/>
            <a:rect l="l" t="t" r="r" b="b"/>
            <a:pathLst>
              <a:path w="156845" h="156210">
                <a:moveTo>
                  <a:pt x="67734" y="0"/>
                </a:moveTo>
                <a:lnTo>
                  <a:pt x="29492" y="16393"/>
                </a:lnTo>
                <a:lnTo>
                  <a:pt x="5204" y="49519"/>
                </a:lnTo>
                <a:lnTo>
                  <a:pt x="0" y="77662"/>
                </a:lnTo>
                <a:lnTo>
                  <a:pt x="760" y="88623"/>
                </a:lnTo>
                <a:lnTo>
                  <a:pt x="17263" y="126697"/>
                </a:lnTo>
                <a:lnTo>
                  <a:pt x="50506" y="150864"/>
                </a:lnTo>
                <a:lnTo>
                  <a:pt x="78811" y="156040"/>
                </a:lnTo>
                <a:lnTo>
                  <a:pt x="92833" y="154704"/>
                </a:lnTo>
                <a:lnTo>
                  <a:pt x="129033" y="137003"/>
                </a:lnTo>
                <a:lnTo>
                  <a:pt x="151813" y="102459"/>
                </a:lnTo>
                <a:lnTo>
                  <a:pt x="156590" y="72484"/>
                </a:lnTo>
                <a:lnTo>
                  <a:pt x="154541" y="59210"/>
                </a:lnTo>
                <a:lnTo>
                  <a:pt x="135474" y="25210"/>
                </a:lnTo>
                <a:lnTo>
                  <a:pt x="99515" y="4160"/>
                </a:lnTo>
                <a:lnTo>
                  <a:pt x="67734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4" name="object 8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89</a:t>
            </a:fld>
            <a:endParaRPr spc="-15" dirty="0"/>
          </a:p>
        </p:txBody>
      </p:sp>
      <p:sp>
        <p:nvSpPr>
          <p:cNvPr id="85" name="object 8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graphicFrame>
        <p:nvGraphicFramePr>
          <p:cNvPr id="61" name="object 61"/>
          <p:cNvGraphicFramePr>
            <a:graphicFrameLocks noGrp="1"/>
          </p:cNvGraphicFramePr>
          <p:nvPr/>
        </p:nvGraphicFramePr>
        <p:xfrm>
          <a:off x="9736866" y="3731384"/>
          <a:ext cx="801370" cy="8001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3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3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5655"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DAE3F3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solidFill>
                      <a:srgbClr val="FBE5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9633"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E2F0D9"/>
                    </a:solidFill>
                  </a:tcPr>
                </a:tc>
                <a:tc>
                  <a:txBody>
                    <a:bodyPr/>
                    <a:lstStyle/>
                    <a:p>
                      <a:endParaRPr sz="24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30" dirty="0"/>
              <a:t>D</a:t>
            </a:r>
            <a:r>
              <a:rPr spc="-20" dirty="0"/>
              <a:t>e</a:t>
            </a:r>
            <a:r>
              <a:rPr spc="-55" dirty="0"/>
              <a:t>t</a:t>
            </a:r>
            <a:r>
              <a:rPr spc="-5" dirty="0"/>
              <a:t>e</a:t>
            </a:r>
            <a:r>
              <a:rPr spc="-20" dirty="0"/>
              <a:t>ct</a:t>
            </a:r>
            <a:r>
              <a:rPr spc="-10" dirty="0"/>
              <a:t>i</a:t>
            </a:r>
            <a:r>
              <a:rPr spc="-30" dirty="0"/>
              <a:t>n</a:t>
            </a:r>
            <a:r>
              <a:rPr spc="-20" dirty="0"/>
              <a:t>g</a:t>
            </a:r>
            <a:r>
              <a:rPr spc="-5" dirty="0"/>
              <a:t> </a:t>
            </a:r>
            <a:r>
              <a:rPr spc="-20" dirty="0"/>
              <a:t>a</a:t>
            </a:r>
            <a:r>
              <a:rPr dirty="0"/>
              <a:t> </a:t>
            </a:r>
            <a:r>
              <a:rPr spc="-15" dirty="0"/>
              <a:t>si</a:t>
            </a:r>
            <a:r>
              <a:rPr spc="-25" dirty="0"/>
              <a:t>ng</a:t>
            </a:r>
            <a:r>
              <a:rPr spc="-10" dirty="0"/>
              <a:t>l</a:t>
            </a:r>
            <a:r>
              <a:rPr dirty="0"/>
              <a:t>e</a:t>
            </a:r>
            <a:r>
              <a:rPr spc="-10" dirty="0"/>
              <a:t> </a:t>
            </a:r>
            <a:r>
              <a:rPr dirty="0"/>
              <a:t>o</a:t>
            </a:r>
            <a:r>
              <a:rPr spc="-30" dirty="0"/>
              <a:t>b</a:t>
            </a:r>
            <a:r>
              <a:rPr spc="-5" dirty="0"/>
              <a:t>je</a:t>
            </a:r>
            <a:r>
              <a:rPr spc="-20" dirty="0"/>
              <a:t>ct</a:t>
            </a:r>
          </a:p>
        </p:txBody>
      </p:sp>
      <p:sp>
        <p:nvSpPr>
          <p:cNvPr id="3" name="object 3"/>
          <p:cNvSpPr/>
          <p:nvPr/>
        </p:nvSpPr>
        <p:spPr>
          <a:xfrm>
            <a:off x="181820" y="2559460"/>
            <a:ext cx="1739944" cy="15060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014122" y="2764538"/>
            <a:ext cx="2788356" cy="100644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63863" y="2816589"/>
            <a:ext cx="0" cy="1006475"/>
          </a:xfrm>
          <a:custGeom>
            <a:avLst/>
            <a:gdLst/>
            <a:ahLst/>
            <a:cxnLst/>
            <a:rect l="l" t="t" r="r" b="b"/>
            <a:pathLst>
              <a:path h="1006475">
                <a:moveTo>
                  <a:pt x="0" y="0"/>
                </a:moveTo>
                <a:lnTo>
                  <a:pt x="1" y="1006138"/>
                </a:lnTo>
              </a:path>
            </a:pathLst>
          </a:custGeom>
          <a:ln w="38100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327185" y="3954036"/>
            <a:ext cx="96393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2985"/>
              </a:lnSpc>
            </a:pPr>
            <a:r>
              <a:rPr sz="2500" b="1" spc="-135" dirty="0">
                <a:latin typeface="Calibri"/>
                <a:cs typeface="Calibri"/>
              </a:rPr>
              <a:t>V</a:t>
            </a:r>
            <a:r>
              <a:rPr sz="2500" b="1" spc="-10" dirty="0">
                <a:latin typeface="Calibri"/>
                <a:cs typeface="Calibri"/>
              </a:rPr>
              <a:t>ec</a:t>
            </a:r>
            <a:r>
              <a:rPr sz="2500" b="1" spc="-40" dirty="0">
                <a:latin typeface="Calibri"/>
                <a:cs typeface="Calibri"/>
              </a:rPr>
              <a:t>t</a:t>
            </a:r>
            <a:r>
              <a:rPr sz="2500" b="1" spc="-25" dirty="0">
                <a:latin typeface="Calibri"/>
                <a:cs typeface="Calibri"/>
              </a:rPr>
              <a:t>o</a:t>
            </a:r>
            <a:r>
              <a:rPr sz="2500" b="1" spc="-5" dirty="0">
                <a:latin typeface="Calibri"/>
                <a:cs typeface="Calibri"/>
              </a:rPr>
              <a:t>r:</a:t>
            </a:r>
            <a:endParaRPr sz="2500">
              <a:latin typeface="Calibri"/>
              <a:cs typeface="Calibri"/>
            </a:endParaRPr>
          </a:p>
          <a:p>
            <a:pPr algn="ctr">
              <a:lnSpc>
                <a:spcPts val="2985"/>
              </a:lnSpc>
            </a:pPr>
            <a:r>
              <a:rPr sz="2500" spc="-20" dirty="0">
                <a:latin typeface="Calibri"/>
                <a:cs typeface="Calibri"/>
              </a:rPr>
              <a:t>4096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90986" y="4188610"/>
            <a:ext cx="1345565" cy="127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T</a:t>
            </a:r>
            <a:r>
              <a:rPr sz="800" dirty="0">
                <a:solidFill>
                  <a:srgbClr val="0563C1"/>
                </a:solidFill>
                <a:latin typeface="Calibri"/>
                <a:cs typeface="Calibri"/>
              </a:rPr>
              <a:t>his</a:t>
            </a:r>
            <a:r>
              <a:rPr sz="800" spc="-10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dirty="0">
                <a:solidFill>
                  <a:srgbClr val="0563C1"/>
                </a:solidFill>
                <a:latin typeface="Calibri"/>
                <a:cs typeface="Calibri"/>
              </a:rPr>
              <a:t>i</a:t>
            </a:r>
            <a:r>
              <a:rPr sz="800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spc="-10" dirty="0">
                <a:solidFill>
                  <a:srgbClr val="0563C1"/>
                </a:solidFill>
                <a:latin typeface="Calibri"/>
                <a:cs typeface="Calibri"/>
              </a:rPr>
              <a:t>g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e </a:t>
            </a:r>
            <a:r>
              <a:rPr sz="800" dirty="0">
                <a:solidFill>
                  <a:srgbClr val="999999"/>
                </a:solidFill>
                <a:latin typeface="Calibri"/>
                <a:cs typeface="Calibri"/>
              </a:rPr>
              <a:t>is</a:t>
            </a:r>
            <a:r>
              <a:rPr sz="800" spc="-10" dirty="0">
                <a:solidFill>
                  <a:srgbClr val="999999"/>
                </a:solidFill>
                <a:latin typeface="Calibri"/>
                <a:cs typeface="Calibri"/>
              </a:rPr>
              <a:t> 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CC</a:t>
            </a:r>
            <a:r>
              <a:rPr sz="800" dirty="0">
                <a:solidFill>
                  <a:srgbClr val="0563C1"/>
                </a:solidFill>
                <a:latin typeface="Calibri"/>
                <a:cs typeface="Calibri"/>
              </a:rPr>
              <a:t>0</a:t>
            </a:r>
            <a:r>
              <a:rPr sz="800" spc="-15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dirty="0">
                <a:solidFill>
                  <a:srgbClr val="0563C1"/>
                </a:solidFill>
                <a:latin typeface="Calibri"/>
                <a:cs typeface="Calibri"/>
              </a:rPr>
              <a:t>publi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c</a:t>
            </a:r>
            <a:r>
              <a:rPr sz="800" spc="-10" dirty="0">
                <a:solidFill>
                  <a:srgbClr val="0563C1"/>
                </a:solidFill>
                <a:latin typeface="Calibri"/>
                <a:cs typeface="Calibri"/>
              </a:rPr>
              <a:t> </a:t>
            </a:r>
            <a:r>
              <a:rPr sz="800" dirty="0">
                <a:solidFill>
                  <a:srgbClr val="0563C1"/>
                </a:solidFill>
                <a:latin typeface="Calibri"/>
                <a:cs typeface="Calibri"/>
              </a:rPr>
              <a:t>do</a:t>
            </a:r>
            <a:r>
              <a:rPr sz="800" spc="-15" dirty="0">
                <a:solidFill>
                  <a:srgbClr val="0563C1"/>
                </a:solidFill>
                <a:latin typeface="Calibri"/>
                <a:cs typeface="Calibri"/>
              </a:rPr>
              <a:t>m</a:t>
            </a:r>
            <a:r>
              <a:rPr sz="800" spc="-5" dirty="0">
                <a:solidFill>
                  <a:srgbClr val="0563C1"/>
                </a:solidFill>
                <a:latin typeface="Calibri"/>
                <a:cs typeface="Calibri"/>
              </a:rPr>
              <a:t>a</a:t>
            </a:r>
            <a:r>
              <a:rPr sz="800" dirty="0">
                <a:solidFill>
                  <a:srgbClr val="0563C1"/>
                </a:solidFill>
                <a:latin typeface="Calibri"/>
                <a:cs typeface="Calibri"/>
              </a:rPr>
              <a:t>in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303686" y="4293238"/>
            <a:ext cx="440690" cy="0"/>
          </a:xfrm>
          <a:custGeom>
            <a:avLst/>
            <a:gdLst/>
            <a:ahLst/>
            <a:cxnLst/>
            <a:rect l="l" t="t" r="r" b="b"/>
            <a:pathLst>
              <a:path w="440690">
                <a:moveTo>
                  <a:pt x="0" y="0"/>
                </a:moveTo>
                <a:lnTo>
                  <a:pt x="440266" y="0"/>
                </a:lnTo>
              </a:path>
            </a:pathLst>
          </a:custGeom>
          <a:ln w="5502">
            <a:solidFill>
              <a:srgbClr val="0563C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54020" y="4293238"/>
            <a:ext cx="770890" cy="0"/>
          </a:xfrm>
          <a:custGeom>
            <a:avLst/>
            <a:gdLst/>
            <a:ahLst/>
            <a:cxnLst/>
            <a:rect l="l" t="t" r="r" b="b"/>
            <a:pathLst>
              <a:path w="770890">
                <a:moveTo>
                  <a:pt x="0" y="0"/>
                </a:moveTo>
                <a:lnTo>
                  <a:pt x="770467" y="0"/>
                </a:lnTo>
              </a:path>
            </a:pathLst>
          </a:custGeom>
          <a:ln w="5502">
            <a:solidFill>
              <a:srgbClr val="0563C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5315013" y="6506264"/>
            <a:ext cx="1562100" cy="279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10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02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130" dirty="0"/>
              <a:t>F</a:t>
            </a:r>
            <a:r>
              <a:rPr spc="-15" dirty="0"/>
              <a:t>a</a:t>
            </a:r>
            <a:r>
              <a:rPr spc="-70" dirty="0"/>
              <a:t>s</a:t>
            </a:r>
            <a:r>
              <a:rPr spc="-15" dirty="0"/>
              <a:t>t</a:t>
            </a:r>
            <a:r>
              <a:rPr spc="-5" dirty="0"/>
              <a:t> </a:t>
            </a:r>
            <a:r>
              <a:rPr spc="-10" dirty="0"/>
              <a:t>R</a:t>
            </a:r>
            <a:r>
              <a:rPr dirty="0"/>
              <a:t>-</a:t>
            </a:r>
            <a:r>
              <a:rPr spc="-5" dirty="0"/>
              <a:t>CN</a:t>
            </a:r>
            <a:r>
              <a:rPr dirty="0"/>
              <a:t>N</a:t>
            </a:r>
            <a:r>
              <a:rPr spc="-5" dirty="0"/>
              <a:t> </a:t>
            </a:r>
            <a:r>
              <a:rPr spc="-35" dirty="0"/>
              <a:t>v</a:t>
            </a:r>
            <a:r>
              <a:rPr spc="-20" dirty="0"/>
              <a:t>s</a:t>
            </a:r>
            <a:r>
              <a:rPr dirty="0"/>
              <a:t> “</a:t>
            </a:r>
            <a:r>
              <a:rPr spc="-20" dirty="0"/>
              <a:t>S</a:t>
            </a:r>
            <a:r>
              <a:rPr spc="-5" dirty="0"/>
              <a:t>l</a:t>
            </a:r>
            <a:r>
              <a:rPr spc="-20" dirty="0"/>
              <a:t>o</a:t>
            </a:r>
            <a:r>
              <a:rPr spc="85" dirty="0"/>
              <a:t>w</a:t>
            </a:r>
            <a:r>
              <a:rPr dirty="0"/>
              <a:t>”</a:t>
            </a:r>
            <a:r>
              <a:rPr spc="-5" dirty="0"/>
              <a:t> </a:t>
            </a:r>
            <a:r>
              <a:rPr spc="-10" dirty="0"/>
              <a:t>R</a:t>
            </a:r>
            <a:r>
              <a:rPr dirty="0"/>
              <a:t>-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1305154" y="4960780"/>
            <a:ext cx="3102742" cy="103142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05154" y="4960780"/>
            <a:ext cx="3103245" cy="1031875"/>
          </a:xfrm>
          <a:custGeom>
            <a:avLst/>
            <a:gdLst/>
            <a:ahLst/>
            <a:cxnLst/>
            <a:rect l="l" t="t" r="r" b="b"/>
            <a:pathLst>
              <a:path w="3103245" h="1031875">
                <a:moveTo>
                  <a:pt x="0" y="1031429"/>
                </a:moveTo>
                <a:lnTo>
                  <a:pt x="953339" y="0"/>
                </a:lnTo>
                <a:lnTo>
                  <a:pt x="3102741" y="0"/>
                </a:lnTo>
                <a:lnTo>
                  <a:pt x="2149402" y="1031429"/>
                </a:lnTo>
                <a:lnTo>
                  <a:pt x="0" y="1031429"/>
                </a:lnTo>
                <a:close/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998409" y="4755763"/>
            <a:ext cx="1498600" cy="932180"/>
          </a:xfrm>
          <a:custGeom>
            <a:avLst/>
            <a:gdLst/>
            <a:ahLst/>
            <a:cxnLst/>
            <a:rect l="l" t="t" r="r" b="b"/>
            <a:pathLst>
              <a:path w="1498600" h="932179">
                <a:moveTo>
                  <a:pt x="0" y="0"/>
                </a:moveTo>
                <a:lnTo>
                  <a:pt x="1498531" y="0"/>
                </a:lnTo>
                <a:lnTo>
                  <a:pt x="1498531" y="932089"/>
                </a:lnTo>
                <a:lnTo>
                  <a:pt x="0" y="93208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496941" y="4445065"/>
            <a:ext cx="311150" cy="1243330"/>
          </a:xfrm>
          <a:custGeom>
            <a:avLst/>
            <a:gdLst/>
            <a:ahLst/>
            <a:cxnLst/>
            <a:rect l="l" t="t" r="r" b="b"/>
            <a:pathLst>
              <a:path w="311150" h="1243329">
                <a:moveTo>
                  <a:pt x="310696" y="0"/>
                </a:moveTo>
                <a:lnTo>
                  <a:pt x="0" y="310697"/>
                </a:lnTo>
                <a:lnTo>
                  <a:pt x="0" y="1242787"/>
                </a:lnTo>
                <a:lnTo>
                  <a:pt x="310696" y="932089"/>
                </a:lnTo>
                <a:lnTo>
                  <a:pt x="310696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998409" y="4445065"/>
            <a:ext cx="1809750" cy="311150"/>
          </a:xfrm>
          <a:custGeom>
            <a:avLst/>
            <a:gdLst/>
            <a:ahLst/>
            <a:cxnLst/>
            <a:rect l="l" t="t" r="r" b="b"/>
            <a:pathLst>
              <a:path w="1809750" h="311150">
                <a:moveTo>
                  <a:pt x="1809228" y="0"/>
                </a:moveTo>
                <a:lnTo>
                  <a:pt x="310696" y="0"/>
                </a:lnTo>
                <a:lnTo>
                  <a:pt x="0" y="310697"/>
                </a:lnTo>
                <a:lnTo>
                  <a:pt x="1498531" y="310697"/>
                </a:lnTo>
                <a:lnTo>
                  <a:pt x="180922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998409" y="4445065"/>
            <a:ext cx="1809750" cy="1243330"/>
          </a:xfrm>
          <a:custGeom>
            <a:avLst/>
            <a:gdLst/>
            <a:ahLst/>
            <a:cxnLst/>
            <a:rect l="l" t="t" r="r" b="b"/>
            <a:pathLst>
              <a:path w="1809750" h="1243329">
                <a:moveTo>
                  <a:pt x="0" y="310697"/>
                </a:moveTo>
                <a:lnTo>
                  <a:pt x="310696" y="0"/>
                </a:lnTo>
                <a:lnTo>
                  <a:pt x="1809228" y="0"/>
                </a:lnTo>
                <a:lnTo>
                  <a:pt x="1809228" y="932090"/>
                </a:lnTo>
                <a:lnTo>
                  <a:pt x="1498531" y="1242787"/>
                </a:lnTo>
                <a:lnTo>
                  <a:pt x="0" y="1242787"/>
                </a:lnTo>
                <a:lnTo>
                  <a:pt x="0" y="310697"/>
                </a:lnTo>
                <a:close/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998409" y="4445065"/>
            <a:ext cx="1809750" cy="311150"/>
          </a:xfrm>
          <a:custGeom>
            <a:avLst/>
            <a:gdLst/>
            <a:ahLst/>
            <a:cxnLst/>
            <a:rect l="l" t="t" r="r" b="b"/>
            <a:pathLst>
              <a:path w="1809750" h="311150">
                <a:moveTo>
                  <a:pt x="0" y="310697"/>
                </a:moveTo>
                <a:lnTo>
                  <a:pt x="1498531" y="310697"/>
                </a:lnTo>
                <a:lnTo>
                  <a:pt x="1809228" y="0"/>
                </a:lnTo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496941" y="4755763"/>
            <a:ext cx="0" cy="932180"/>
          </a:xfrm>
          <a:custGeom>
            <a:avLst/>
            <a:gdLst/>
            <a:ahLst/>
            <a:cxnLst/>
            <a:rect l="l" t="t" r="r" b="b"/>
            <a:pathLst>
              <a:path h="932179">
                <a:moveTo>
                  <a:pt x="0" y="0"/>
                </a:moveTo>
                <a:lnTo>
                  <a:pt x="0" y="932090"/>
                </a:lnTo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2369200" y="5113473"/>
            <a:ext cx="744855" cy="228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dirty="0">
                <a:latin typeface="Calibri"/>
                <a:cs typeface="Calibri"/>
              </a:rPr>
              <a:t>C</a:t>
            </a:r>
            <a:r>
              <a:rPr sz="1600" spc="5" dirty="0">
                <a:latin typeface="Calibri"/>
                <a:cs typeface="Calibri"/>
              </a:rPr>
              <a:t>o</a:t>
            </a:r>
            <a:r>
              <a:rPr sz="1600" spc="15" dirty="0">
                <a:latin typeface="Calibri"/>
                <a:cs typeface="Calibri"/>
              </a:rPr>
              <a:t>n</a:t>
            </a:r>
            <a:r>
              <a:rPr sz="1600" dirty="0">
                <a:latin typeface="Calibri"/>
                <a:cs typeface="Calibri"/>
              </a:rPr>
              <a:t>v</a:t>
            </a:r>
            <a:r>
              <a:rPr sz="1600" spc="-50" dirty="0">
                <a:latin typeface="Calibri"/>
                <a:cs typeface="Calibri"/>
              </a:rPr>
              <a:t>N</a:t>
            </a:r>
            <a:r>
              <a:rPr sz="1600" spc="-10" dirty="0">
                <a:latin typeface="Calibri"/>
                <a:cs typeface="Calibri"/>
              </a:rPr>
              <a:t>et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998409" y="4089982"/>
            <a:ext cx="1809750" cy="304800"/>
          </a:xfrm>
          <a:custGeom>
            <a:avLst/>
            <a:gdLst/>
            <a:ahLst/>
            <a:cxnLst/>
            <a:rect l="l" t="t" r="r" b="b"/>
            <a:pathLst>
              <a:path w="1809750" h="304800">
                <a:moveTo>
                  <a:pt x="1809228" y="0"/>
                </a:moveTo>
                <a:lnTo>
                  <a:pt x="281312" y="0"/>
                </a:lnTo>
                <a:lnTo>
                  <a:pt x="0" y="304356"/>
                </a:lnTo>
                <a:lnTo>
                  <a:pt x="1527915" y="304356"/>
                </a:lnTo>
                <a:lnTo>
                  <a:pt x="180922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998409" y="4089982"/>
            <a:ext cx="1809750" cy="304800"/>
          </a:xfrm>
          <a:custGeom>
            <a:avLst/>
            <a:gdLst/>
            <a:ahLst/>
            <a:cxnLst/>
            <a:rect l="l" t="t" r="r" b="b"/>
            <a:pathLst>
              <a:path w="1809750" h="304800">
                <a:moveTo>
                  <a:pt x="0" y="304356"/>
                </a:moveTo>
                <a:lnTo>
                  <a:pt x="281312" y="0"/>
                </a:lnTo>
                <a:lnTo>
                  <a:pt x="1809228" y="0"/>
                </a:lnTo>
                <a:lnTo>
                  <a:pt x="1527915" y="304356"/>
                </a:lnTo>
                <a:lnTo>
                  <a:pt x="0" y="304356"/>
                </a:lnTo>
                <a:close/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784662" y="4411248"/>
            <a:ext cx="160655" cy="194945"/>
          </a:xfrm>
          <a:custGeom>
            <a:avLst/>
            <a:gdLst/>
            <a:ahLst/>
            <a:cxnLst/>
            <a:rect l="l" t="t" r="r" b="b"/>
            <a:pathLst>
              <a:path w="160655" h="194945">
                <a:moveTo>
                  <a:pt x="120474" y="80316"/>
                </a:moveTo>
                <a:lnTo>
                  <a:pt x="40158" y="80316"/>
                </a:lnTo>
                <a:lnTo>
                  <a:pt x="40158" y="194449"/>
                </a:lnTo>
                <a:lnTo>
                  <a:pt x="120474" y="194449"/>
                </a:lnTo>
                <a:lnTo>
                  <a:pt x="120474" y="80316"/>
                </a:lnTo>
                <a:close/>
              </a:path>
              <a:path w="160655" h="194945">
                <a:moveTo>
                  <a:pt x="80316" y="0"/>
                </a:moveTo>
                <a:lnTo>
                  <a:pt x="0" y="80316"/>
                </a:lnTo>
                <a:lnTo>
                  <a:pt x="160633" y="80316"/>
                </a:lnTo>
                <a:lnTo>
                  <a:pt x="80316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784662" y="4411248"/>
            <a:ext cx="160655" cy="194945"/>
          </a:xfrm>
          <a:custGeom>
            <a:avLst/>
            <a:gdLst/>
            <a:ahLst/>
            <a:cxnLst/>
            <a:rect l="l" t="t" r="r" b="b"/>
            <a:pathLst>
              <a:path w="160655" h="194945">
                <a:moveTo>
                  <a:pt x="0" y="80316"/>
                </a:moveTo>
                <a:lnTo>
                  <a:pt x="80316" y="0"/>
                </a:lnTo>
                <a:lnTo>
                  <a:pt x="160632" y="80316"/>
                </a:lnTo>
                <a:lnTo>
                  <a:pt x="120474" y="80316"/>
                </a:lnTo>
                <a:lnTo>
                  <a:pt x="120474" y="194449"/>
                </a:lnTo>
                <a:lnTo>
                  <a:pt x="40158" y="194449"/>
                </a:lnTo>
                <a:lnTo>
                  <a:pt x="40158" y="80316"/>
                </a:lnTo>
                <a:lnTo>
                  <a:pt x="0" y="80316"/>
                </a:lnTo>
                <a:close/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167496" y="4157617"/>
            <a:ext cx="499109" cy="194945"/>
          </a:xfrm>
          <a:custGeom>
            <a:avLst/>
            <a:gdLst/>
            <a:ahLst/>
            <a:cxnLst/>
            <a:rect l="l" t="t" r="r" b="b"/>
            <a:pathLst>
              <a:path w="499110" h="194945">
                <a:moveTo>
                  <a:pt x="498806" y="0"/>
                </a:moveTo>
                <a:lnTo>
                  <a:pt x="179727" y="0"/>
                </a:lnTo>
                <a:lnTo>
                  <a:pt x="0" y="194449"/>
                </a:lnTo>
                <a:lnTo>
                  <a:pt x="319078" y="194449"/>
                </a:lnTo>
                <a:lnTo>
                  <a:pt x="498806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167496" y="4157617"/>
            <a:ext cx="499109" cy="194945"/>
          </a:xfrm>
          <a:custGeom>
            <a:avLst/>
            <a:gdLst/>
            <a:ahLst/>
            <a:cxnLst/>
            <a:rect l="l" t="t" r="r" b="b"/>
            <a:pathLst>
              <a:path w="499110" h="194945">
                <a:moveTo>
                  <a:pt x="0" y="194449"/>
                </a:moveTo>
                <a:lnTo>
                  <a:pt x="179727" y="0"/>
                </a:lnTo>
                <a:lnTo>
                  <a:pt x="498805" y="0"/>
                </a:lnTo>
                <a:lnTo>
                  <a:pt x="319078" y="194449"/>
                </a:lnTo>
                <a:lnTo>
                  <a:pt x="0" y="194449"/>
                </a:lnTo>
                <a:close/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2649393" y="4242161"/>
            <a:ext cx="575310" cy="85090"/>
          </a:xfrm>
          <a:custGeom>
            <a:avLst/>
            <a:gdLst/>
            <a:ahLst/>
            <a:cxnLst/>
            <a:rect l="l" t="t" r="r" b="b"/>
            <a:pathLst>
              <a:path w="575310" h="85089">
                <a:moveTo>
                  <a:pt x="574894" y="0"/>
                </a:moveTo>
                <a:lnTo>
                  <a:pt x="78141" y="0"/>
                </a:lnTo>
                <a:lnTo>
                  <a:pt x="0" y="84542"/>
                </a:lnTo>
                <a:lnTo>
                  <a:pt x="496752" y="84542"/>
                </a:lnTo>
                <a:lnTo>
                  <a:pt x="574894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649393" y="4242161"/>
            <a:ext cx="575310" cy="85090"/>
          </a:xfrm>
          <a:custGeom>
            <a:avLst/>
            <a:gdLst/>
            <a:ahLst/>
            <a:cxnLst/>
            <a:rect l="l" t="t" r="r" b="b"/>
            <a:pathLst>
              <a:path w="575310" h="85089">
                <a:moveTo>
                  <a:pt x="0" y="84543"/>
                </a:moveTo>
                <a:lnTo>
                  <a:pt x="78142" y="0"/>
                </a:lnTo>
                <a:lnTo>
                  <a:pt x="574894" y="0"/>
                </a:lnTo>
                <a:lnTo>
                  <a:pt x="496752" y="84543"/>
                </a:lnTo>
                <a:lnTo>
                  <a:pt x="0" y="84543"/>
                </a:lnTo>
                <a:close/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3224288" y="4123800"/>
            <a:ext cx="448309" cy="228600"/>
          </a:xfrm>
          <a:custGeom>
            <a:avLst/>
            <a:gdLst/>
            <a:ahLst/>
            <a:cxnLst/>
            <a:rect l="l" t="t" r="r" b="b"/>
            <a:pathLst>
              <a:path w="448310" h="228600">
                <a:moveTo>
                  <a:pt x="448080" y="0"/>
                </a:moveTo>
                <a:lnTo>
                  <a:pt x="210985" y="0"/>
                </a:lnTo>
                <a:lnTo>
                  <a:pt x="0" y="228267"/>
                </a:lnTo>
                <a:lnTo>
                  <a:pt x="237095" y="228267"/>
                </a:lnTo>
                <a:lnTo>
                  <a:pt x="448080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224288" y="4123800"/>
            <a:ext cx="448309" cy="228600"/>
          </a:xfrm>
          <a:custGeom>
            <a:avLst/>
            <a:gdLst/>
            <a:ahLst/>
            <a:cxnLst/>
            <a:rect l="l" t="t" r="r" b="b"/>
            <a:pathLst>
              <a:path w="448310" h="228600">
                <a:moveTo>
                  <a:pt x="0" y="228267"/>
                </a:moveTo>
                <a:lnTo>
                  <a:pt x="210984" y="0"/>
                </a:lnTo>
                <a:lnTo>
                  <a:pt x="448079" y="0"/>
                </a:lnTo>
                <a:lnTo>
                  <a:pt x="237095" y="228267"/>
                </a:lnTo>
                <a:lnTo>
                  <a:pt x="0" y="228267"/>
                </a:lnTo>
                <a:close/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370400" y="4022349"/>
            <a:ext cx="160655" cy="203200"/>
          </a:xfrm>
          <a:custGeom>
            <a:avLst/>
            <a:gdLst/>
            <a:ahLst/>
            <a:cxnLst/>
            <a:rect l="l" t="t" r="r" b="b"/>
            <a:pathLst>
              <a:path w="160655" h="203200">
                <a:moveTo>
                  <a:pt x="120474" y="80316"/>
                </a:moveTo>
                <a:lnTo>
                  <a:pt x="40158" y="80316"/>
                </a:lnTo>
                <a:lnTo>
                  <a:pt x="40158" y="202904"/>
                </a:lnTo>
                <a:lnTo>
                  <a:pt x="120474" y="202904"/>
                </a:lnTo>
                <a:lnTo>
                  <a:pt x="120474" y="80316"/>
                </a:lnTo>
                <a:close/>
              </a:path>
              <a:path w="160655" h="203200">
                <a:moveTo>
                  <a:pt x="80316" y="0"/>
                </a:moveTo>
                <a:lnTo>
                  <a:pt x="0" y="80316"/>
                </a:lnTo>
                <a:lnTo>
                  <a:pt x="160633" y="80316"/>
                </a:lnTo>
                <a:lnTo>
                  <a:pt x="80316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370400" y="4022349"/>
            <a:ext cx="160655" cy="203200"/>
          </a:xfrm>
          <a:custGeom>
            <a:avLst/>
            <a:gdLst/>
            <a:ahLst/>
            <a:cxnLst/>
            <a:rect l="l" t="t" r="r" b="b"/>
            <a:pathLst>
              <a:path w="160655" h="203200">
                <a:moveTo>
                  <a:pt x="0" y="80316"/>
                </a:moveTo>
                <a:lnTo>
                  <a:pt x="80316" y="0"/>
                </a:lnTo>
                <a:lnTo>
                  <a:pt x="160632" y="80316"/>
                </a:lnTo>
                <a:lnTo>
                  <a:pt x="120474" y="80316"/>
                </a:lnTo>
                <a:lnTo>
                  <a:pt x="120474" y="202904"/>
                </a:lnTo>
                <a:lnTo>
                  <a:pt x="40158" y="202904"/>
                </a:lnTo>
                <a:lnTo>
                  <a:pt x="40158" y="80316"/>
                </a:lnTo>
                <a:lnTo>
                  <a:pt x="0" y="80316"/>
                </a:lnTo>
                <a:close/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869206" y="4098437"/>
            <a:ext cx="160655" cy="194945"/>
          </a:xfrm>
          <a:custGeom>
            <a:avLst/>
            <a:gdLst/>
            <a:ahLst/>
            <a:cxnLst/>
            <a:rect l="l" t="t" r="r" b="b"/>
            <a:pathLst>
              <a:path w="160655" h="194945">
                <a:moveTo>
                  <a:pt x="120474" y="80316"/>
                </a:moveTo>
                <a:lnTo>
                  <a:pt x="40158" y="80316"/>
                </a:lnTo>
                <a:lnTo>
                  <a:pt x="40158" y="194449"/>
                </a:lnTo>
                <a:lnTo>
                  <a:pt x="120474" y="194449"/>
                </a:lnTo>
                <a:lnTo>
                  <a:pt x="120474" y="80316"/>
                </a:lnTo>
                <a:close/>
              </a:path>
              <a:path w="160655" h="194945">
                <a:moveTo>
                  <a:pt x="80316" y="0"/>
                </a:moveTo>
                <a:lnTo>
                  <a:pt x="0" y="80316"/>
                </a:lnTo>
                <a:lnTo>
                  <a:pt x="160632" y="80316"/>
                </a:lnTo>
                <a:lnTo>
                  <a:pt x="80316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2869206" y="4098437"/>
            <a:ext cx="160655" cy="194945"/>
          </a:xfrm>
          <a:custGeom>
            <a:avLst/>
            <a:gdLst/>
            <a:ahLst/>
            <a:cxnLst/>
            <a:rect l="l" t="t" r="r" b="b"/>
            <a:pathLst>
              <a:path w="160655" h="194945">
                <a:moveTo>
                  <a:pt x="0" y="80316"/>
                </a:moveTo>
                <a:lnTo>
                  <a:pt x="80316" y="0"/>
                </a:lnTo>
                <a:lnTo>
                  <a:pt x="160632" y="80316"/>
                </a:lnTo>
                <a:lnTo>
                  <a:pt x="120474" y="80316"/>
                </a:lnTo>
                <a:lnTo>
                  <a:pt x="120474" y="194449"/>
                </a:lnTo>
                <a:lnTo>
                  <a:pt x="40158" y="194449"/>
                </a:lnTo>
                <a:lnTo>
                  <a:pt x="40158" y="80316"/>
                </a:lnTo>
                <a:lnTo>
                  <a:pt x="0" y="80316"/>
                </a:lnTo>
                <a:close/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359558" y="4056166"/>
            <a:ext cx="160655" cy="194945"/>
          </a:xfrm>
          <a:custGeom>
            <a:avLst/>
            <a:gdLst/>
            <a:ahLst/>
            <a:cxnLst/>
            <a:rect l="l" t="t" r="r" b="b"/>
            <a:pathLst>
              <a:path w="160654" h="194945">
                <a:moveTo>
                  <a:pt x="120473" y="80316"/>
                </a:moveTo>
                <a:lnTo>
                  <a:pt x="40157" y="80316"/>
                </a:lnTo>
                <a:lnTo>
                  <a:pt x="40157" y="194449"/>
                </a:lnTo>
                <a:lnTo>
                  <a:pt x="120473" y="194449"/>
                </a:lnTo>
                <a:lnTo>
                  <a:pt x="120473" y="80316"/>
                </a:lnTo>
                <a:close/>
              </a:path>
              <a:path w="160654" h="194945">
                <a:moveTo>
                  <a:pt x="80316" y="0"/>
                </a:moveTo>
                <a:lnTo>
                  <a:pt x="0" y="80316"/>
                </a:lnTo>
                <a:lnTo>
                  <a:pt x="160632" y="80316"/>
                </a:lnTo>
                <a:lnTo>
                  <a:pt x="80316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3359558" y="4056166"/>
            <a:ext cx="160655" cy="194945"/>
          </a:xfrm>
          <a:custGeom>
            <a:avLst/>
            <a:gdLst/>
            <a:ahLst/>
            <a:cxnLst/>
            <a:rect l="l" t="t" r="r" b="b"/>
            <a:pathLst>
              <a:path w="160654" h="194945">
                <a:moveTo>
                  <a:pt x="0" y="80316"/>
                </a:moveTo>
                <a:lnTo>
                  <a:pt x="80316" y="0"/>
                </a:lnTo>
                <a:lnTo>
                  <a:pt x="160632" y="80316"/>
                </a:lnTo>
                <a:lnTo>
                  <a:pt x="120474" y="80316"/>
                </a:lnTo>
                <a:lnTo>
                  <a:pt x="120474" y="194449"/>
                </a:lnTo>
                <a:lnTo>
                  <a:pt x="40158" y="194449"/>
                </a:lnTo>
                <a:lnTo>
                  <a:pt x="40158" y="80316"/>
                </a:lnTo>
                <a:lnTo>
                  <a:pt x="0" y="80316"/>
                </a:lnTo>
                <a:close/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268948" y="3878624"/>
            <a:ext cx="372110" cy="118745"/>
          </a:xfrm>
          <a:custGeom>
            <a:avLst/>
            <a:gdLst/>
            <a:ahLst/>
            <a:cxnLst/>
            <a:rect l="l" t="t" r="r" b="b"/>
            <a:pathLst>
              <a:path w="372110" h="118745">
                <a:moveTo>
                  <a:pt x="371990" y="0"/>
                </a:moveTo>
                <a:lnTo>
                  <a:pt x="109400" y="0"/>
                </a:lnTo>
                <a:lnTo>
                  <a:pt x="0" y="118361"/>
                </a:lnTo>
                <a:lnTo>
                  <a:pt x="262590" y="118361"/>
                </a:lnTo>
                <a:lnTo>
                  <a:pt x="371990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2268948" y="3878624"/>
            <a:ext cx="372110" cy="118745"/>
          </a:xfrm>
          <a:custGeom>
            <a:avLst/>
            <a:gdLst/>
            <a:ahLst/>
            <a:cxnLst/>
            <a:rect l="l" t="t" r="r" b="b"/>
            <a:pathLst>
              <a:path w="372110" h="118745">
                <a:moveTo>
                  <a:pt x="0" y="118360"/>
                </a:moveTo>
                <a:lnTo>
                  <a:pt x="109399" y="0"/>
                </a:lnTo>
                <a:lnTo>
                  <a:pt x="371990" y="0"/>
                </a:lnTo>
                <a:lnTo>
                  <a:pt x="262591" y="118360"/>
                </a:lnTo>
                <a:lnTo>
                  <a:pt x="0" y="118360"/>
                </a:lnTo>
                <a:close/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2793117" y="3912442"/>
            <a:ext cx="372110" cy="118745"/>
          </a:xfrm>
          <a:custGeom>
            <a:avLst/>
            <a:gdLst/>
            <a:ahLst/>
            <a:cxnLst/>
            <a:rect l="l" t="t" r="r" b="b"/>
            <a:pathLst>
              <a:path w="372110" h="118745">
                <a:moveTo>
                  <a:pt x="371991" y="0"/>
                </a:moveTo>
                <a:lnTo>
                  <a:pt x="109400" y="0"/>
                </a:lnTo>
                <a:lnTo>
                  <a:pt x="0" y="118361"/>
                </a:lnTo>
                <a:lnTo>
                  <a:pt x="262591" y="118361"/>
                </a:lnTo>
                <a:lnTo>
                  <a:pt x="371991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2793117" y="3912442"/>
            <a:ext cx="372110" cy="118745"/>
          </a:xfrm>
          <a:custGeom>
            <a:avLst/>
            <a:gdLst/>
            <a:ahLst/>
            <a:cxnLst/>
            <a:rect l="l" t="t" r="r" b="b"/>
            <a:pathLst>
              <a:path w="372110" h="118745">
                <a:moveTo>
                  <a:pt x="0" y="118360"/>
                </a:moveTo>
                <a:lnTo>
                  <a:pt x="109399" y="0"/>
                </a:lnTo>
                <a:lnTo>
                  <a:pt x="371990" y="0"/>
                </a:lnTo>
                <a:lnTo>
                  <a:pt x="262591" y="118360"/>
                </a:lnTo>
                <a:lnTo>
                  <a:pt x="0" y="118360"/>
                </a:lnTo>
                <a:close/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3300378" y="3903987"/>
            <a:ext cx="372110" cy="118745"/>
          </a:xfrm>
          <a:custGeom>
            <a:avLst/>
            <a:gdLst/>
            <a:ahLst/>
            <a:cxnLst/>
            <a:rect l="l" t="t" r="r" b="b"/>
            <a:pathLst>
              <a:path w="372110" h="118745">
                <a:moveTo>
                  <a:pt x="371990" y="0"/>
                </a:moveTo>
                <a:lnTo>
                  <a:pt x="109400" y="0"/>
                </a:lnTo>
                <a:lnTo>
                  <a:pt x="0" y="118361"/>
                </a:lnTo>
                <a:lnTo>
                  <a:pt x="262590" y="118361"/>
                </a:lnTo>
                <a:lnTo>
                  <a:pt x="371990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3300378" y="3903987"/>
            <a:ext cx="372110" cy="118745"/>
          </a:xfrm>
          <a:custGeom>
            <a:avLst/>
            <a:gdLst/>
            <a:ahLst/>
            <a:cxnLst/>
            <a:rect l="l" t="t" r="r" b="b"/>
            <a:pathLst>
              <a:path w="372110" h="118745">
                <a:moveTo>
                  <a:pt x="0" y="118360"/>
                </a:moveTo>
                <a:lnTo>
                  <a:pt x="109399" y="0"/>
                </a:lnTo>
                <a:lnTo>
                  <a:pt x="371990" y="0"/>
                </a:lnTo>
                <a:lnTo>
                  <a:pt x="262591" y="118360"/>
                </a:lnTo>
                <a:lnTo>
                  <a:pt x="0" y="118360"/>
                </a:lnTo>
                <a:close/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 txBox="1"/>
          <p:nvPr/>
        </p:nvSpPr>
        <p:spPr>
          <a:xfrm>
            <a:off x="3775222" y="5708840"/>
            <a:ext cx="1005840" cy="228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10" dirty="0">
                <a:latin typeface="Calibri"/>
                <a:cs typeface="Calibri"/>
              </a:rPr>
              <a:t>I</a:t>
            </a:r>
            <a:r>
              <a:rPr sz="1600" spc="15" dirty="0">
                <a:latin typeface="Calibri"/>
                <a:cs typeface="Calibri"/>
              </a:rPr>
              <a:t>npu</a:t>
            </a:r>
            <a:r>
              <a:rPr sz="1600" spc="-10" dirty="0">
                <a:latin typeface="Calibri"/>
                <a:cs typeface="Calibri"/>
              </a:rPr>
              <a:t>t</a:t>
            </a:r>
            <a:r>
              <a:rPr sz="1600" spc="-100" dirty="0">
                <a:latin typeface="Calibri"/>
                <a:cs typeface="Calibri"/>
              </a:rPr>
              <a:t> </a:t>
            </a:r>
            <a:r>
              <a:rPr sz="1600" spc="30" dirty="0">
                <a:latin typeface="Calibri"/>
                <a:cs typeface="Calibri"/>
              </a:rPr>
              <a:t>i</a:t>
            </a:r>
            <a:r>
              <a:rPr sz="1600" spc="-30" dirty="0">
                <a:latin typeface="Calibri"/>
                <a:cs typeface="Calibri"/>
              </a:rPr>
              <a:t>m</a:t>
            </a:r>
            <a:r>
              <a:rPr sz="1600" spc="-45" dirty="0">
                <a:latin typeface="Calibri"/>
                <a:cs typeface="Calibri"/>
              </a:rPr>
              <a:t>a</a:t>
            </a:r>
            <a:r>
              <a:rPr sz="1600" spc="-35" dirty="0">
                <a:latin typeface="Calibri"/>
                <a:cs typeface="Calibri"/>
              </a:rPr>
              <a:t>g</a:t>
            </a:r>
            <a:r>
              <a:rPr sz="1600" spc="-10" dirty="0">
                <a:latin typeface="Calibri"/>
                <a:cs typeface="Calibri"/>
              </a:rPr>
              <a:t>e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1647554" y="4254844"/>
            <a:ext cx="713740" cy="50800"/>
          </a:xfrm>
          <a:custGeom>
            <a:avLst/>
            <a:gdLst/>
            <a:ahLst/>
            <a:cxnLst/>
            <a:rect l="l" t="t" r="r" b="b"/>
            <a:pathLst>
              <a:path w="713739" h="50800">
                <a:moveTo>
                  <a:pt x="0" y="16907"/>
                </a:moveTo>
                <a:lnTo>
                  <a:pt x="0" y="33816"/>
                </a:lnTo>
                <a:lnTo>
                  <a:pt x="662637" y="33817"/>
                </a:lnTo>
                <a:lnTo>
                  <a:pt x="662637" y="50725"/>
                </a:lnTo>
                <a:lnTo>
                  <a:pt x="713362" y="25363"/>
                </a:lnTo>
                <a:lnTo>
                  <a:pt x="696454" y="16908"/>
                </a:lnTo>
                <a:lnTo>
                  <a:pt x="0" y="16907"/>
                </a:lnTo>
                <a:close/>
              </a:path>
              <a:path w="713739" h="50800">
                <a:moveTo>
                  <a:pt x="662637" y="0"/>
                </a:moveTo>
                <a:lnTo>
                  <a:pt x="662637" y="16908"/>
                </a:lnTo>
                <a:lnTo>
                  <a:pt x="696454" y="16908"/>
                </a:lnTo>
                <a:lnTo>
                  <a:pt x="662637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3742051" y="3788913"/>
            <a:ext cx="1837689" cy="1177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9690" marR="5080" indent="-47625">
              <a:lnSpc>
                <a:spcPct val="132900"/>
              </a:lnSpc>
            </a:pPr>
            <a:r>
              <a:rPr sz="1600" dirty="0">
                <a:solidFill>
                  <a:srgbClr val="C9492C"/>
                </a:solidFill>
                <a:latin typeface="Calibri"/>
                <a:cs typeface="Calibri"/>
              </a:rPr>
              <a:t>C</a:t>
            </a:r>
            <a:r>
              <a:rPr sz="1600" spc="-35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1600" spc="5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1600" spc="-10" dirty="0">
                <a:solidFill>
                  <a:srgbClr val="C9492C"/>
                </a:solidFill>
                <a:latin typeface="Calibri"/>
                <a:cs typeface="Calibri"/>
              </a:rPr>
              <a:t>p</a:t>
            </a:r>
            <a:r>
              <a:rPr sz="1600" spc="-70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C9492C"/>
                </a:solidFill>
                <a:latin typeface="Calibri"/>
                <a:cs typeface="Calibri"/>
              </a:rPr>
              <a:t>+</a:t>
            </a:r>
            <a:r>
              <a:rPr sz="1600" spc="40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1600" spc="-15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16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1600" spc="-40" dirty="0">
                <a:solidFill>
                  <a:srgbClr val="C9492C"/>
                </a:solidFill>
                <a:latin typeface="Calibri"/>
                <a:cs typeface="Calibri"/>
              </a:rPr>
              <a:t>s</a:t>
            </a:r>
            <a:r>
              <a:rPr sz="1600" spc="30" dirty="0">
                <a:solidFill>
                  <a:srgbClr val="C9492C"/>
                </a:solidFill>
                <a:latin typeface="Calibri"/>
                <a:cs typeface="Calibri"/>
              </a:rPr>
              <a:t>i</a:t>
            </a:r>
            <a:r>
              <a:rPr sz="1600" spc="-110" dirty="0">
                <a:solidFill>
                  <a:srgbClr val="C9492C"/>
                </a:solidFill>
                <a:latin typeface="Calibri"/>
                <a:cs typeface="Calibri"/>
              </a:rPr>
              <a:t>z</a:t>
            </a:r>
            <a:r>
              <a:rPr sz="16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1600" spc="40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1600" spc="-95" dirty="0">
                <a:solidFill>
                  <a:srgbClr val="C9492C"/>
                </a:solidFill>
                <a:latin typeface="Calibri"/>
                <a:cs typeface="Calibri"/>
              </a:rPr>
              <a:t>f</a:t>
            </a:r>
            <a:r>
              <a:rPr sz="16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1600" spc="-45" dirty="0">
                <a:solidFill>
                  <a:srgbClr val="C9492C"/>
                </a:solidFill>
                <a:latin typeface="Calibri"/>
                <a:cs typeface="Calibri"/>
              </a:rPr>
              <a:t>a</a:t>
            </a:r>
            <a:r>
              <a:rPr sz="1600" spc="-15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1600" spc="15" dirty="0">
                <a:solidFill>
                  <a:srgbClr val="C9492C"/>
                </a:solidFill>
                <a:latin typeface="Calibri"/>
                <a:cs typeface="Calibri"/>
              </a:rPr>
              <a:t>u</a:t>
            </a:r>
            <a:r>
              <a:rPr sz="1600" spc="-35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1600" spc="-10" dirty="0">
                <a:solidFill>
                  <a:srgbClr val="C9492C"/>
                </a:solidFill>
                <a:latin typeface="Calibri"/>
                <a:cs typeface="Calibri"/>
              </a:rPr>
              <a:t>es</a:t>
            </a:r>
            <a:r>
              <a:rPr sz="16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I</a:t>
            </a:r>
            <a:r>
              <a:rPr sz="1600" spc="-30" dirty="0">
                <a:latin typeface="Calibri"/>
                <a:cs typeface="Calibri"/>
              </a:rPr>
              <a:t>m</a:t>
            </a:r>
            <a:r>
              <a:rPr sz="1600" spc="-45" dirty="0">
                <a:latin typeface="Calibri"/>
                <a:cs typeface="Calibri"/>
              </a:rPr>
              <a:t>a</a:t>
            </a:r>
            <a:r>
              <a:rPr sz="1600" spc="-35" dirty="0">
                <a:latin typeface="Calibri"/>
                <a:cs typeface="Calibri"/>
              </a:rPr>
              <a:t>g</a:t>
            </a:r>
            <a:r>
              <a:rPr sz="1600" spc="-10" dirty="0">
                <a:latin typeface="Calibri"/>
                <a:cs typeface="Calibri"/>
              </a:rPr>
              <a:t>e</a:t>
            </a:r>
            <a:r>
              <a:rPr sz="1600" spc="40" dirty="0">
                <a:latin typeface="Calibri"/>
                <a:cs typeface="Calibri"/>
              </a:rPr>
              <a:t> </a:t>
            </a:r>
            <a:r>
              <a:rPr sz="1600" spc="-95" dirty="0">
                <a:latin typeface="Calibri"/>
                <a:cs typeface="Calibri"/>
              </a:rPr>
              <a:t>f</a:t>
            </a:r>
            <a:r>
              <a:rPr sz="1600" spc="-10" dirty="0">
                <a:latin typeface="Calibri"/>
                <a:cs typeface="Calibri"/>
              </a:rPr>
              <a:t>e</a:t>
            </a:r>
            <a:r>
              <a:rPr sz="1600" spc="-45" dirty="0">
                <a:latin typeface="Calibri"/>
                <a:cs typeface="Calibri"/>
              </a:rPr>
              <a:t>a</a:t>
            </a:r>
            <a:r>
              <a:rPr sz="1600" spc="-15" dirty="0">
                <a:latin typeface="Calibri"/>
                <a:cs typeface="Calibri"/>
              </a:rPr>
              <a:t>t</a:t>
            </a:r>
            <a:r>
              <a:rPr sz="1600" spc="15" dirty="0">
                <a:latin typeface="Calibri"/>
                <a:cs typeface="Calibri"/>
              </a:rPr>
              <a:t>u</a:t>
            </a:r>
            <a:r>
              <a:rPr sz="1600" spc="-35" dirty="0">
                <a:latin typeface="Calibri"/>
                <a:cs typeface="Calibri"/>
              </a:rPr>
              <a:t>r</a:t>
            </a:r>
            <a:r>
              <a:rPr sz="1600" spc="-10" dirty="0">
                <a:latin typeface="Calibri"/>
                <a:cs typeface="Calibri"/>
              </a:rPr>
              <a:t>es</a:t>
            </a:r>
            <a:endParaRPr sz="1600">
              <a:latin typeface="Calibri"/>
              <a:cs typeface="Calibri"/>
            </a:endParaRPr>
          </a:p>
          <a:p>
            <a:pPr marL="116839" marR="229235">
              <a:lnSpc>
                <a:spcPct val="100899"/>
              </a:lnSpc>
              <a:spcBef>
                <a:spcPts val="919"/>
              </a:spcBef>
            </a:pPr>
            <a:r>
              <a:rPr sz="1650" spc="25" dirty="0">
                <a:latin typeface="Calibri"/>
                <a:cs typeface="Calibri"/>
              </a:rPr>
              <a:t>R</a:t>
            </a:r>
            <a:r>
              <a:rPr sz="1650" spc="-10" dirty="0">
                <a:latin typeface="Calibri"/>
                <a:cs typeface="Calibri"/>
              </a:rPr>
              <a:t>u</a:t>
            </a:r>
            <a:r>
              <a:rPr sz="1650" dirty="0">
                <a:latin typeface="Calibri"/>
                <a:cs typeface="Calibri"/>
              </a:rPr>
              <a:t>n</a:t>
            </a:r>
            <a:r>
              <a:rPr sz="1650" spc="-50" dirty="0">
                <a:latin typeface="Calibri"/>
                <a:cs typeface="Calibri"/>
              </a:rPr>
              <a:t> </a:t>
            </a:r>
            <a:r>
              <a:rPr sz="1650" spc="5" dirty="0">
                <a:latin typeface="Calibri"/>
                <a:cs typeface="Calibri"/>
              </a:rPr>
              <a:t>w</a:t>
            </a:r>
            <a:r>
              <a:rPr sz="1650" spc="-10" dirty="0">
                <a:latin typeface="Calibri"/>
                <a:cs typeface="Calibri"/>
              </a:rPr>
              <a:t>h</a:t>
            </a:r>
            <a:r>
              <a:rPr sz="1650" spc="-15" dirty="0">
                <a:latin typeface="Calibri"/>
                <a:cs typeface="Calibri"/>
              </a:rPr>
              <a:t>o</a:t>
            </a:r>
            <a:r>
              <a:rPr sz="1650" spc="15" dirty="0">
                <a:latin typeface="Calibri"/>
                <a:cs typeface="Calibri"/>
              </a:rPr>
              <a:t>l</a:t>
            </a:r>
            <a:r>
              <a:rPr sz="1650" dirty="0">
                <a:latin typeface="Calibri"/>
                <a:cs typeface="Calibri"/>
              </a:rPr>
              <a:t>e</a:t>
            </a:r>
            <a:r>
              <a:rPr sz="1650" spc="-5" dirty="0">
                <a:latin typeface="Calibri"/>
                <a:cs typeface="Calibri"/>
              </a:rPr>
              <a:t> </a:t>
            </a:r>
            <a:r>
              <a:rPr sz="1650" spc="15" dirty="0">
                <a:latin typeface="Calibri"/>
                <a:cs typeface="Calibri"/>
              </a:rPr>
              <a:t>i</a:t>
            </a:r>
            <a:r>
              <a:rPr sz="1650" dirty="0">
                <a:latin typeface="Calibri"/>
                <a:cs typeface="Calibri"/>
              </a:rPr>
              <a:t>ma</a:t>
            </a:r>
            <a:r>
              <a:rPr sz="1650" spc="15" dirty="0">
                <a:latin typeface="Calibri"/>
                <a:cs typeface="Calibri"/>
              </a:rPr>
              <a:t>g</a:t>
            </a:r>
            <a:r>
              <a:rPr sz="1650" dirty="0">
                <a:latin typeface="Calibri"/>
                <a:cs typeface="Calibri"/>
              </a:rPr>
              <a:t>e </a:t>
            </a:r>
            <a:r>
              <a:rPr sz="1650" spc="-25" dirty="0">
                <a:latin typeface="Calibri"/>
                <a:cs typeface="Calibri"/>
              </a:rPr>
              <a:t>t</a:t>
            </a:r>
            <a:r>
              <a:rPr sz="1650" spc="-10" dirty="0">
                <a:latin typeface="Calibri"/>
                <a:cs typeface="Calibri"/>
              </a:rPr>
              <a:t>h</a:t>
            </a:r>
            <a:r>
              <a:rPr sz="1650" spc="15" dirty="0">
                <a:latin typeface="Calibri"/>
                <a:cs typeface="Calibri"/>
              </a:rPr>
              <a:t>r</a:t>
            </a:r>
            <a:r>
              <a:rPr sz="1650" spc="-15" dirty="0">
                <a:latin typeface="Calibri"/>
                <a:cs typeface="Calibri"/>
              </a:rPr>
              <a:t>o</a:t>
            </a:r>
            <a:r>
              <a:rPr sz="1650" spc="-10" dirty="0">
                <a:latin typeface="Calibri"/>
                <a:cs typeface="Calibri"/>
              </a:rPr>
              <a:t>u</a:t>
            </a:r>
            <a:r>
              <a:rPr sz="1650" spc="15" dirty="0">
                <a:latin typeface="Calibri"/>
                <a:cs typeface="Calibri"/>
              </a:rPr>
              <a:t>g</a:t>
            </a:r>
            <a:r>
              <a:rPr sz="1650" dirty="0">
                <a:latin typeface="Calibri"/>
                <a:cs typeface="Calibri"/>
              </a:rPr>
              <a:t>h</a:t>
            </a:r>
            <a:r>
              <a:rPr sz="1650" spc="-50" dirty="0">
                <a:latin typeface="Calibri"/>
                <a:cs typeface="Calibri"/>
              </a:rPr>
              <a:t> </a:t>
            </a:r>
            <a:r>
              <a:rPr sz="1600" dirty="0">
                <a:latin typeface="Calibri"/>
                <a:cs typeface="Calibri"/>
              </a:rPr>
              <a:t>C</a:t>
            </a:r>
            <a:r>
              <a:rPr sz="1600" spc="5" dirty="0">
                <a:latin typeface="Calibri"/>
                <a:cs typeface="Calibri"/>
              </a:rPr>
              <a:t>o</a:t>
            </a:r>
            <a:r>
              <a:rPr sz="1600" spc="15" dirty="0">
                <a:latin typeface="Calibri"/>
                <a:cs typeface="Calibri"/>
              </a:rPr>
              <a:t>n</a:t>
            </a:r>
            <a:r>
              <a:rPr sz="1600" dirty="0">
                <a:latin typeface="Calibri"/>
                <a:cs typeface="Calibri"/>
              </a:rPr>
              <a:t>v</a:t>
            </a:r>
            <a:r>
              <a:rPr sz="1600" spc="-50" dirty="0">
                <a:latin typeface="Calibri"/>
                <a:cs typeface="Calibri"/>
              </a:rPr>
              <a:t>N</a:t>
            </a:r>
            <a:r>
              <a:rPr sz="1600" spc="-10" dirty="0">
                <a:latin typeface="Calibri"/>
                <a:cs typeface="Calibri"/>
              </a:rPr>
              <a:t>et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3789316" y="3333939"/>
            <a:ext cx="1702435" cy="2368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spc="-40" dirty="0">
                <a:latin typeface="Calibri"/>
                <a:cs typeface="Calibri"/>
              </a:rPr>
              <a:t>P</a:t>
            </a:r>
            <a:r>
              <a:rPr sz="1600" spc="-10" dirty="0">
                <a:latin typeface="Calibri"/>
                <a:cs typeface="Calibri"/>
              </a:rPr>
              <a:t>e</a:t>
            </a:r>
            <a:r>
              <a:rPr sz="1600" spc="-105" dirty="0">
                <a:latin typeface="Calibri"/>
                <a:cs typeface="Calibri"/>
              </a:rPr>
              <a:t>r</a:t>
            </a:r>
            <a:r>
              <a:rPr sz="1600" spc="-30" dirty="0">
                <a:latin typeface="Calibri"/>
                <a:cs typeface="Calibri"/>
              </a:rPr>
              <a:t>-</a:t>
            </a:r>
            <a:r>
              <a:rPr sz="1600" spc="-15" dirty="0">
                <a:latin typeface="Calibri"/>
                <a:cs typeface="Calibri"/>
              </a:rPr>
              <a:t>R</a:t>
            </a:r>
            <a:r>
              <a:rPr sz="1600" spc="-10" dirty="0">
                <a:latin typeface="Calibri"/>
                <a:cs typeface="Calibri"/>
              </a:rPr>
              <a:t>e</a:t>
            </a:r>
            <a:r>
              <a:rPr sz="1600" spc="-30" dirty="0">
                <a:latin typeface="Calibri"/>
                <a:cs typeface="Calibri"/>
              </a:rPr>
              <a:t>g</a:t>
            </a:r>
            <a:r>
              <a:rPr sz="1600" spc="30" dirty="0">
                <a:latin typeface="Calibri"/>
                <a:cs typeface="Calibri"/>
              </a:rPr>
              <a:t>i</a:t>
            </a:r>
            <a:r>
              <a:rPr sz="1600" spc="5" dirty="0">
                <a:latin typeface="Calibri"/>
                <a:cs typeface="Calibri"/>
              </a:rPr>
              <a:t>o</a:t>
            </a:r>
            <a:r>
              <a:rPr sz="1600" spc="-10" dirty="0">
                <a:latin typeface="Calibri"/>
                <a:cs typeface="Calibri"/>
              </a:rPr>
              <a:t>n</a:t>
            </a:r>
            <a:r>
              <a:rPr sz="1600" spc="-5" dirty="0">
                <a:latin typeface="Calibri"/>
                <a:cs typeface="Calibri"/>
              </a:rPr>
              <a:t> </a:t>
            </a:r>
            <a:r>
              <a:rPr sz="1650" spc="-10" dirty="0">
                <a:latin typeface="Calibri"/>
                <a:cs typeface="Calibri"/>
              </a:rPr>
              <a:t>N</a:t>
            </a:r>
            <a:r>
              <a:rPr sz="1650" spc="-30" dirty="0">
                <a:latin typeface="Calibri"/>
                <a:cs typeface="Calibri"/>
              </a:rPr>
              <a:t>e</a:t>
            </a:r>
            <a:r>
              <a:rPr sz="1650" spc="-25" dirty="0">
                <a:latin typeface="Calibri"/>
                <a:cs typeface="Calibri"/>
              </a:rPr>
              <a:t>t</a:t>
            </a:r>
            <a:r>
              <a:rPr sz="1650" spc="5" dirty="0">
                <a:latin typeface="Calibri"/>
                <a:cs typeface="Calibri"/>
              </a:rPr>
              <a:t>w</a:t>
            </a:r>
            <a:r>
              <a:rPr sz="1650" spc="-15" dirty="0">
                <a:latin typeface="Calibri"/>
                <a:cs typeface="Calibri"/>
              </a:rPr>
              <a:t>o</a:t>
            </a:r>
            <a:r>
              <a:rPr sz="1650" spc="15" dirty="0">
                <a:latin typeface="Calibri"/>
                <a:cs typeface="Calibri"/>
              </a:rPr>
              <a:t>r</a:t>
            </a:r>
            <a:r>
              <a:rPr sz="1650" dirty="0">
                <a:latin typeface="Calibri"/>
                <a:cs typeface="Calibri"/>
              </a:rPr>
              <a:t>k</a:t>
            </a:r>
            <a:endParaRPr sz="1650">
              <a:latin typeface="Calibri"/>
              <a:cs typeface="Calibri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615710" y="4482793"/>
            <a:ext cx="1192530" cy="9639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499"/>
              </a:lnSpc>
            </a:pPr>
            <a:r>
              <a:rPr sz="1600" spc="-15" dirty="0">
                <a:latin typeface="Calibri"/>
                <a:cs typeface="Calibri"/>
              </a:rPr>
              <a:t>“B</a:t>
            </a:r>
            <a:r>
              <a:rPr sz="1600" spc="-45" dirty="0">
                <a:latin typeface="Calibri"/>
                <a:cs typeface="Calibri"/>
              </a:rPr>
              <a:t>a</a:t>
            </a:r>
            <a:r>
              <a:rPr sz="1600" spc="-20" dirty="0">
                <a:latin typeface="Calibri"/>
                <a:cs typeface="Calibri"/>
              </a:rPr>
              <a:t>c</a:t>
            </a:r>
            <a:r>
              <a:rPr sz="1600" spc="-5" dirty="0">
                <a:latin typeface="Calibri"/>
                <a:cs typeface="Calibri"/>
              </a:rPr>
              <a:t>k</a:t>
            </a:r>
            <a:r>
              <a:rPr sz="1600" spc="15" dirty="0">
                <a:latin typeface="Calibri"/>
                <a:cs typeface="Calibri"/>
              </a:rPr>
              <a:t>b</a:t>
            </a:r>
            <a:r>
              <a:rPr sz="1600" spc="5" dirty="0">
                <a:latin typeface="Calibri"/>
                <a:cs typeface="Calibri"/>
              </a:rPr>
              <a:t>o</a:t>
            </a:r>
            <a:r>
              <a:rPr sz="1600" spc="15" dirty="0">
                <a:latin typeface="Calibri"/>
                <a:cs typeface="Calibri"/>
              </a:rPr>
              <a:t>n</a:t>
            </a:r>
            <a:r>
              <a:rPr sz="1600" spc="-10" dirty="0">
                <a:latin typeface="Calibri"/>
                <a:cs typeface="Calibri"/>
              </a:rPr>
              <a:t>e”</a:t>
            </a:r>
            <a:r>
              <a:rPr sz="1600" spc="-5" dirty="0">
                <a:latin typeface="Calibri"/>
                <a:cs typeface="Calibri"/>
              </a:rPr>
              <a:t> </a:t>
            </a:r>
            <a:r>
              <a:rPr sz="1600" spc="15" dirty="0">
                <a:latin typeface="Calibri"/>
                <a:cs typeface="Calibri"/>
              </a:rPr>
              <a:t>n</a:t>
            </a:r>
            <a:r>
              <a:rPr sz="1600" spc="-10" dirty="0">
                <a:latin typeface="Calibri"/>
                <a:cs typeface="Calibri"/>
              </a:rPr>
              <a:t>e</a:t>
            </a:r>
            <a:r>
              <a:rPr sz="1600" spc="-15" dirty="0">
                <a:latin typeface="Calibri"/>
                <a:cs typeface="Calibri"/>
              </a:rPr>
              <a:t>t</a:t>
            </a:r>
            <a:r>
              <a:rPr sz="1600" spc="-25" dirty="0">
                <a:latin typeface="Calibri"/>
                <a:cs typeface="Calibri"/>
              </a:rPr>
              <a:t>w</a:t>
            </a:r>
            <a:r>
              <a:rPr sz="1600" spc="5" dirty="0">
                <a:latin typeface="Calibri"/>
                <a:cs typeface="Calibri"/>
              </a:rPr>
              <a:t>o</a:t>
            </a:r>
            <a:r>
              <a:rPr sz="1600" spc="-35" dirty="0">
                <a:latin typeface="Calibri"/>
                <a:cs typeface="Calibri"/>
              </a:rPr>
              <a:t>r</a:t>
            </a:r>
            <a:r>
              <a:rPr sz="1600" spc="-5" dirty="0">
                <a:latin typeface="Calibri"/>
                <a:cs typeface="Calibri"/>
              </a:rPr>
              <a:t>k: A</a:t>
            </a:r>
            <a:r>
              <a:rPr sz="1600" spc="25" dirty="0">
                <a:latin typeface="Calibri"/>
                <a:cs typeface="Calibri"/>
              </a:rPr>
              <a:t>l</a:t>
            </a:r>
            <a:r>
              <a:rPr sz="1600" spc="-10" dirty="0">
                <a:latin typeface="Calibri"/>
                <a:cs typeface="Calibri"/>
              </a:rPr>
              <a:t>e</a:t>
            </a:r>
            <a:r>
              <a:rPr sz="1600" spc="-40" dirty="0">
                <a:latin typeface="Calibri"/>
                <a:cs typeface="Calibri"/>
              </a:rPr>
              <a:t>x</a:t>
            </a:r>
            <a:r>
              <a:rPr sz="1600" spc="-50" dirty="0">
                <a:latin typeface="Calibri"/>
                <a:cs typeface="Calibri"/>
              </a:rPr>
              <a:t>N</a:t>
            </a:r>
            <a:r>
              <a:rPr sz="1600" spc="-10" dirty="0">
                <a:latin typeface="Calibri"/>
                <a:cs typeface="Calibri"/>
              </a:rPr>
              <a:t>e</a:t>
            </a:r>
            <a:r>
              <a:rPr sz="1600" spc="-15" dirty="0">
                <a:latin typeface="Calibri"/>
                <a:cs typeface="Calibri"/>
              </a:rPr>
              <a:t>t</a:t>
            </a:r>
            <a:r>
              <a:rPr sz="1600" spc="-5" dirty="0">
                <a:latin typeface="Calibri"/>
                <a:cs typeface="Calibri"/>
              </a:rPr>
              <a:t>,</a:t>
            </a:r>
            <a:r>
              <a:rPr sz="1600" spc="-30" dirty="0">
                <a:latin typeface="Calibri"/>
                <a:cs typeface="Calibri"/>
              </a:rPr>
              <a:t> </a:t>
            </a:r>
            <a:r>
              <a:rPr sz="1600" spc="15" dirty="0">
                <a:latin typeface="Calibri"/>
                <a:cs typeface="Calibri"/>
              </a:rPr>
              <a:t>V</a:t>
            </a:r>
            <a:r>
              <a:rPr sz="1600" spc="-20" dirty="0">
                <a:latin typeface="Calibri"/>
                <a:cs typeface="Calibri"/>
              </a:rPr>
              <a:t>GG</a:t>
            </a:r>
            <a:r>
              <a:rPr sz="1600" spc="-5" dirty="0">
                <a:latin typeface="Calibri"/>
                <a:cs typeface="Calibri"/>
              </a:rPr>
              <a:t>, </a:t>
            </a:r>
            <a:r>
              <a:rPr sz="1600" spc="-15" dirty="0">
                <a:latin typeface="Calibri"/>
                <a:cs typeface="Calibri"/>
              </a:rPr>
              <a:t>R</a:t>
            </a:r>
            <a:r>
              <a:rPr sz="1600" spc="-10" dirty="0">
                <a:latin typeface="Calibri"/>
                <a:cs typeface="Calibri"/>
              </a:rPr>
              <a:t>e</a:t>
            </a:r>
            <a:r>
              <a:rPr sz="1600" spc="-40" dirty="0">
                <a:latin typeface="Calibri"/>
                <a:cs typeface="Calibri"/>
              </a:rPr>
              <a:t>s</a:t>
            </a:r>
            <a:r>
              <a:rPr sz="1600" spc="-50" dirty="0">
                <a:latin typeface="Calibri"/>
                <a:cs typeface="Calibri"/>
              </a:rPr>
              <a:t>N</a:t>
            </a:r>
            <a:r>
              <a:rPr sz="1600" spc="-10" dirty="0">
                <a:latin typeface="Calibri"/>
                <a:cs typeface="Calibri"/>
              </a:rPr>
              <a:t>e</a:t>
            </a:r>
            <a:r>
              <a:rPr sz="1600" spc="-15" dirty="0">
                <a:latin typeface="Calibri"/>
                <a:cs typeface="Calibri"/>
              </a:rPr>
              <a:t>t</a:t>
            </a:r>
            <a:r>
              <a:rPr sz="1600" spc="-5" dirty="0">
                <a:latin typeface="Calibri"/>
                <a:cs typeface="Calibri"/>
              </a:rPr>
              <a:t>,</a:t>
            </a:r>
            <a:r>
              <a:rPr sz="1600" spc="-3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e</a:t>
            </a:r>
            <a:r>
              <a:rPr sz="1600" spc="-15" dirty="0">
                <a:latin typeface="Calibri"/>
                <a:cs typeface="Calibri"/>
              </a:rPr>
              <a:t>t</a:t>
            </a:r>
            <a:r>
              <a:rPr sz="1600" spc="-10" dirty="0">
                <a:latin typeface="Calibri"/>
                <a:cs typeface="Calibri"/>
              </a:rPr>
              <a:t>c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640756" y="3265441"/>
            <a:ext cx="1332230" cy="9639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499"/>
              </a:lnSpc>
            </a:pPr>
            <a:r>
              <a:rPr sz="1600" spc="-15" dirty="0">
                <a:latin typeface="Calibri"/>
                <a:cs typeface="Calibri"/>
              </a:rPr>
              <a:t>R</a:t>
            </a:r>
            <a:r>
              <a:rPr sz="1600" spc="-10" dirty="0">
                <a:latin typeface="Calibri"/>
                <a:cs typeface="Calibri"/>
              </a:rPr>
              <a:t>e</a:t>
            </a:r>
            <a:r>
              <a:rPr sz="1600" spc="-30" dirty="0">
                <a:latin typeface="Calibri"/>
                <a:cs typeface="Calibri"/>
              </a:rPr>
              <a:t>g</a:t>
            </a:r>
            <a:r>
              <a:rPr sz="1600" spc="30" dirty="0">
                <a:latin typeface="Calibri"/>
                <a:cs typeface="Calibri"/>
              </a:rPr>
              <a:t>i</a:t>
            </a:r>
            <a:r>
              <a:rPr sz="1600" spc="5" dirty="0">
                <a:latin typeface="Calibri"/>
                <a:cs typeface="Calibri"/>
              </a:rPr>
              <a:t>o</a:t>
            </a:r>
            <a:r>
              <a:rPr sz="1600" spc="15" dirty="0">
                <a:latin typeface="Calibri"/>
                <a:cs typeface="Calibri"/>
              </a:rPr>
              <a:t>n</a:t>
            </a:r>
            <a:r>
              <a:rPr sz="1600" spc="-10" dirty="0">
                <a:latin typeface="Calibri"/>
                <a:cs typeface="Calibri"/>
              </a:rPr>
              <a:t>s</a:t>
            </a:r>
            <a:r>
              <a:rPr sz="1600" spc="-125" dirty="0">
                <a:latin typeface="Calibri"/>
                <a:cs typeface="Calibri"/>
              </a:rPr>
              <a:t> </a:t>
            </a:r>
            <a:r>
              <a:rPr sz="1600" spc="5" dirty="0">
                <a:latin typeface="Calibri"/>
                <a:cs typeface="Calibri"/>
              </a:rPr>
              <a:t>o</a:t>
            </a:r>
            <a:r>
              <a:rPr sz="1600" spc="-5" dirty="0">
                <a:latin typeface="Calibri"/>
                <a:cs typeface="Calibri"/>
              </a:rPr>
              <a:t>f </a:t>
            </a:r>
            <a:r>
              <a:rPr sz="1600" spc="-10" dirty="0">
                <a:latin typeface="Calibri"/>
                <a:cs typeface="Calibri"/>
              </a:rPr>
              <a:t>I</a:t>
            </a:r>
            <a:r>
              <a:rPr sz="1600" spc="15" dirty="0">
                <a:latin typeface="Calibri"/>
                <a:cs typeface="Calibri"/>
              </a:rPr>
              <a:t>n</a:t>
            </a:r>
            <a:r>
              <a:rPr sz="1600" spc="-15" dirty="0">
                <a:latin typeface="Calibri"/>
                <a:cs typeface="Calibri"/>
              </a:rPr>
              <a:t>t</a:t>
            </a:r>
            <a:r>
              <a:rPr sz="1600" spc="-10" dirty="0">
                <a:latin typeface="Calibri"/>
                <a:cs typeface="Calibri"/>
              </a:rPr>
              <a:t>e</a:t>
            </a:r>
            <a:r>
              <a:rPr sz="1600" spc="-35" dirty="0">
                <a:latin typeface="Calibri"/>
                <a:cs typeface="Calibri"/>
              </a:rPr>
              <a:t>r</a:t>
            </a:r>
            <a:r>
              <a:rPr sz="1600" spc="-10" dirty="0">
                <a:latin typeface="Calibri"/>
                <a:cs typeface="Calibri"/>
              </a:rPr>
              <a:t>e</a:t>
            </a:r>
            <a:r>
              <a:rPr sz="1600" spc="-40" dirty="0">
                <a:latin typeface="Calibri"/>
                <a:cs typeface="Calibri"/>
              </a:rPr>
              <a:t>s</a:t>
            </a:r>
            <a:r>
              <a:rPr sz="1600" spc="-10" dirty="0">
                <a:latin typeface="Calibri"/>
                <a:cs typeface="Calibri"/>
              </a:rPr>
              <a:t>t</a:t>
            </a:r>
            <a:r>
              <a:rPr sz="1600" spc="-100" dirty="0">
                <a:latin typeface="Calibri"/>
                <a:cs typeface="Calibri"/>
              </a:rPr>
              <a:t> </a:t>
            </a:r>
            <a:r>
              <a:rPr sz="1600" spc="-25" dirty="0">
                <a:latin typeface="Calibri"/>
                <a:cs typeface="Calibri"/>
              </a:rPr>
              <a:t>(</a:t>
            </a:r>
            <a:r>
              <a:rPr sz="1600" spc="-15" dirty="0">
                <a:latin typeface="Calibri"/>
                <a:cs typeface="Calibri"/>
              </a:rPr>
              <a:t>R</a:t>
            </a:r>
            <a:r>
              <a:rPr sz="1600" spc="5" dirty="0">
                <a:latin typeface="Calibri"/>
                <a:cs typeface="Calibri"/>
              </a:rPr>
              <a:t>o</a:t>
            </a:r>
            <a:r>
              <a:rPr sz="1600" spc="-10" dirty="0">
                <a:latin typeface="Calibri"/>
                <a:cs typeface="Calibri"/>
              </a:rPr>
              <a:t>I</a:t>
            </a:r>
            <a:r>
              <a:rPr sz="1600" spc="-40" dirty="0">
                <a:latin typeface="Calibri"/>
                <a:cs typeface="Calibri"/>
              </a:rPr>
              <a:t>s</a:t>
            </a:r>
            <a:r>
              <a:rPr sz="1600" spc="-5" dirty="0">
                <a:latin typeface="Calibri"/>
                <a:cs typeface="Calibri"/>
              </a:rPr>
              <a:t>) </a:t>
            </a:r>
            <a:r>
              <a:rPr sz="1600" spc="-35" dirty="0">
                <a:latin typeface="Calibri"/>
                <a:cs typeface="Calibri"/>
              </a:rPr>
              <a:t>fr</a:t>
            </a:r>
            <a:r>
              <a:rPr sz="1600" spc="5" dirty="0">
                <a:latin typeface="Calibri"/>
                <a:cs typeface="Calibri"/>
              </a:rPr>
              <a:t>o</a:t>
            </a:r>
            <a:r>
              <a:rPr sz="1600" spc="-15" dirty="0">
                <a:latin typeface="Calibri"/>
                <a:cs typeface="Calibri"/>
              </a:rPr>
              <a:t>m</a:t>
            </a:r>
            <a:r>
              <a:rPr sz="1600" spc="-40" dirty="0">
                <a:latin typeface="Calibri"/>
                <a:cs typeface="Calibri"/>
              </a:rPr>
              <a:t> </a:t>
            </a:r>
            <a:r>
              <a:rPr sz="1600" spc="-10" dirty="0">
                <a:latin typeface="Calibri"/>
                <a:cs typeface="Calibri"/>
              </a:rPr>
              <a:t>a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15" dirty="0">
                <a:latin typeface="Calibri"/>
                <a:cs typeface="Calibri"/>
              </a:rPr>
              <a:t>p</a:t>
            </a:r>
            <a:r>
              <a:rPr sz="1600" spc="-35" dirty="0">
                <a:latin typeface="Calibri"/>
                <a:cs typeface="Calibri"/>
              </a:rPr>
              <a:t>r</a:t>
            </a:r>
            <a:r>
              <a:rPr sz="1600" spc="5" dirty="0">
                <a:latin typeface="Calibri"/>
                <a:cs typeface="Calibri"/>
              </a:rPr>
              <a:t>o</a:t>
            </a:r>
            <a:r>
              <a:rPr sz="1600" spc="15" dirty="0">
                <a:latin typeface="Calibri"/>
                <a:cs typeface="Calibri"/>
              </a:rPr>
              <a:t>p</a:t>
            </a:r>
            <a:r>
              <a:rPr sz="1600" spc="5" dirty="0">
                <a:latin typeface="Calibri"/>
                <a:cs typeface="Calibri"/>
              </a:rPr>
              <a:t>o</a:t>
            </a:r>
            <a:r>
              <a:rPr sz="1600" spc="-40" dirty="0">
                <a:latin typeface="Calibri"/>
                <a:cs typeface="Calibri"/>
              </a:rPr>
              <a:t>s</a:t>
            </a:r>
            <a:r>
              <a:rPr sz="1600" spc="-45" dirty="0">
                <a:latin typeface="Calibri"/>
                <a:cs typeface="Calibri"/>
              </a:rPr>
              <a:t>a</a:t>
            </a:r>
            <a:r>
              <a:rPr sz="1600" dirty="0">
                <a:latin typeface="Calibri"/>
                <a:cs typeface="Calibri"/>
              </a:rPr>
              <a:t>l </a:t>
            </a:r>
            <a:r>
              <a:rPr sz="1600" spc="-30" dirty="0">
                <a:latin typeface="Calibri"/>
                <a:cs typeface="Calibri"/>
              </a:rPr>
              <a:t>m</a:t>
            </a:r>
            <a:r>
              <a:rPr sz="1600" spc="-10" dirty="0">
                <a:latin typeface="Calibri"/>
                <a:cs typeface="Calibri"/>
              </a:rPr>
              <a:t>e</a:t>
            </a:r>
            <a:r>
              <a:rPr sz="1600" spc="-15" dirty="0">
                <a:latin typeface="Calibri"/>
                <a:cs typeface="Calibri"/>
              </a:rPr>
              <a:t>t</a:t>
            </a:r>
            <a:r>
              <a:rPr sz="1600" spc="15" dirty="0">
                <a:latin typeface="Calibri"/>
                <a:cs typeface="Calibri"/>
              </a:rPr>
              <a:t>h</a:t>
            </a:r>
            <a:r>
              <a:rPr sz="1600" spc="5" dirty="0">
                <a:latin typeface="Calibri"/>
                <a:cs typeface="Calibri"/>
              </a:rPr>
              <a:t>o</a:t>
            </a:r>
            <a:r>
              <a:rPr sz="1600" spc="-10" dirty="0">
                <a:latin typeface="Calibri"/>
                <a:cs typeface="Calibri"/>
              </a:rPr>
              <a:t>d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2578939" y="3303729"/>
            <a:ext cx="70485" cy="431165"/>
          </a:xfrm>
          <a:custGeom>
            <a:avLst/>
            <a:gdLst/>
            <a:ahLst/>
            <a:cxnLst/>
            <a:rect l="l" t="t" r="r" b="b"/>
            <a:pathLst>
              <a:path w="70485" h="431164">
                <a:moveTo>
                  <a:pt x="70454" y="0"/>
                </a:moveTo>
                <a:lnTo>
                  <a:pt x="0" y="70454"/>
                </a:lnTo>
                <a:lnTo>
                  <a:pt x="0" y="431171"/>
                </a:lnTo>
                <a:lnTo>
                  <a:pt x="70454" y="360716"/>
                </a:lnTo>
                <a:lnTo>
                  <a:pt x="70454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2319675" y="3303729"/>
            <a:ext cx="330200" cy="70485"/>
          </a:xfrm>
          <a:custGeom>
            <a:avLst/>
            <a:gdLst/>
            <a:ahLst/>
            <a:cxnLst/>
            <a:rect l="l" t="t" r="r" b="b"/>
            <a:pathLst>
              <a:path w="330200" h="70485">
                <a:moveTo>
                  <a:pt x="329718" y="0"/>
                </a:moveTo>
                <a:lnTo>
                  <a:pt x="70453" y="0"/>
                </a:lnTo>
                <a:lnTo>
                  <a:pt x="0" y="70454"/>
                </a:lnTo>
                <a:lnTo>
                  <a:pt x="259264" y="70454"/>
                </a:lnTo>
                <a:lnTo>
                  <a:pt x="32971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2319675" y="3303729"/>
            <a:ext cx="330200" cy="431165"/>
          </a:xfrm>
          <a:custGeom>
            <a:avLst/>
            <a:gdLst/>
            <a:ahLst/>
            <a:cxnLst/>
            <a:rect l="l" t="t" r="r" b="b"/>
            <a:pathLst>
              <a:path w="330200" h="431164">
                <a:moveTo>
                  <a:pt x="0" y="70454"/>
                </a:moveTo>
                <a:lnTo>
                  <a:pt x="70454" y="0"/>
                </a:lnTo>
                <a:lnTo>
                  <a:pt x="329719" y="0"/>
                </a:lnTo>
                <a:lnTo>
                  <a:pt x="329719" y="360716"/>
                </a:lnTo>
                <a:lnTo>
                  <a:pt x="259264" y="431171"/>
                </a:lnTo>
                <a:lnTo>
                  <a:pt x="0" y="431171"/>
                </a:lnTo>
                <a:lnTo>
                  <a:pt x="0" y="70454"/>
                </a:lnTo>
                <a:close/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2319675" y="3303729"/>
            <a:ext cx="330200" cy="70485"/>
          </a:xfrm>
          <a:custGeom>
            <a:avLst/>
            <a:gdLst/>
            <a:ahLst/>
            <a:cxnLst/>
            <a:rect l="l" t="t" r="r" b="b"/>
            <a:pathLst>
              <a:path w="330200" h="70485">
                <a:moveTo>
                  <a:pt x="0" y="70454"/>
                </a:moveTo>
                <a:lnTo>
                  <a:pt x="259264" y="70454"/>
                </a:lnTo>
                <a:lnTo>
                  <a:pt x="329719" y="0"/>
                </a:lnTo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2578940" y="3374183"/>
            <a:ext cx="0" cy="361315"/>
          </a:xfrm>
          <a:custGeom>
            <a:avLst/>
            <a:gdLst/>
            <a:ahLst/>
            <a:cxnLst/>
            <a:rect l="l" t="t" r="r" b="b"/>
            <a:pathLst>
              <a:path h="361314">
                <a:moveTo>
                  <a:pt x="0" y="0"/>
                </a:moveTo>
                <a:lnTo>
                  <a:pt x="0" y="360716"/>
                </a:lnTo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/>
          <p:nvPr/>
        </p:nvSpPr>
        <p:spPr>
          <a:xfrm>
            <a:off x="2371715" y="3414798"/>
            <a:ext cx="161290" cy="273685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spc="30" dirty="0">
                <a:latin typeface="Calibri"/>
                <a:cs typeface="Calibri"/>
              </a:rPr>
              <a:t>C</a:t>
            </a:r>
            <a:r>
              <a:rPr sz="1050" spc="-2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N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46" name="object 46"/>
          <p:cNvSpPr/>
          <p:nvPr/>
        </p:nvSpPr>
        <p:spPr>
          <a:xfrm>
            <a:off x="3075938" y="3303729"/>
            <a:ext cx="72390" cy="431165"/>
          </a:xfrm>
          <a:custGeom>
            <a:avLst/>
            <a:gdLst/>
            <a:ahLst/>
            <a:cxnLst/>
            <a:rect l="l" t="t" r="r" b="b"/>
            <a:pathLst>
              <a:path w="72389" h="431164">
                <a:moveTo>
                  <a:pt x="72261" y="0"/>
                </a:moveTo>
                <a:lnTo>
                  <a:pt x="0" y="72260"/>
                </a:lnTo>
                <a:lnTo>
                  <a:pt x="0" y="431171"/>
                </a:lnTo>
                <a:lnTo>
                  <a:pt x="72261" y="358910"/>
                </a:lnTo>
                <a:lnTo>
                  <a:pt x="72261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2810026" y="3303729"/>
            <a:ext cx="338455" cy="72390"/>
          </a:xfrm>
          <a:custGeom>
            <a:avLst/>
            <a:gdLst/>
            <a:ahLst/>
            <a:cxnLst/>
            <a:rect l="l" t="t" r="r" b="b"/>
            <a:pathLst>
              <a:path w="338455" h="72389">
                <a:moveTo>
                  <a:pt x="338174" y="0"/>
                </a:moveTo>
                <a:lnTo>
                  <a:pt x="72261" y="0"/>
                </a:lnTo>
                <a:lnTo>
                  <a:pt x="0" y="72260"/>
                </a:lnTo>
                <a:lnTo>
                  <a:pt x="265912" y="72260"/>
                </a:lnTo>
                <a:lnTo>
                  <a:pt x="33817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2810026" y="3303729"/>
            <a:ext cx="338455" cy="431165"/>
          </a:xfrm>
          <a:custGeom>
            <a:avLst/>
            <a:gdLst/>
            <a:ahLst/>
            <a:cxnLst/>
            <a:rect l="l" t="t" r="r" b="b"/>
            <a:pathLst>
              <a:path w="338455" h="431164">
                <a:moveTo>
                  <a:pt x="0" y="72260"/>
                </a:moveTo>
                <a:lnTo>
                  <a:pt x="72260" y="0"/>
                </a:lnTo>
                <a:lnTo>
                  <a:pt x="338173" y="0"/>
                </a:lnTo>
                <a:lnTo>
                  <a:pt x="338173" y="358910"/>
                </a:lnTo>
                <a:lnTo>
                  <a:pt x="265912" y="431171"/>
                </a:lnTo>
                <a:lnTo>
                  <a:pt x="0" y="431171"/>
                </a:lnTo>
                <a:lnTo>
                  <a:pt x="0" y="72260"/>
                </a:lnTo>
                <a:close/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2810026" y="3303729"/>
            <a:ext cx="338455" cy="72390"/>
          </a:xfrm>
          <a:custGeom>
            <a:avLst/>
            <a:gdLst/>
            <a:ahLst/>
            <a:cxnLst/>
            <a:rect l="l" t="t" r="r" b="b"/>
            <a:pathLst>
              <a:path w="338455" h="72389">
                <a:moveTo>
                  <a:pt x="0" y="72260"/>
                </a:moveTo>
                <a:lnTo>
                  <a:pt x="265912" y="72260"/>
                </a:lnTo>
                <a:lnTo>
                  <a:pt x="338173" y="0"/>
                </a:lnTo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3075938" y="3375990"/>
            <a:ext cx="0" cy="359410"/>
          </a:xfrm>
          <a:custGeom>
            <a:avLst/>
            <a:gdLst/>
            <a:ahLst/>
            <a:cxnLst/>
            <a:rect l="l" t="t" r="r" b="b"/>
            <a:pathLst>
              <a:path h="359410">
                <a:moveTo>
                  <a:pt x="0" y="0"/>
                </a:moveTo>
                <a:lnTo>
                  <a:pt x="0" y="358910"/>
                </a:lnTo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 txBox="1"/>
          <p:nvPr/>
        </p:nvSpPr>
        <p:spPr>
          <a:xfrm>
            <a:off x="2866809" y="3415310"/>
            <a:ext cx="161290" cy="273685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spc="30" dirty="0">
                <a:latin typeface="Calibri"/>
                <a:cs typeface="Calibri"/>
              </a:rPr>
              <a:t>C</a:t>
            </a:r>
            <a:r>
              <a:rPr sz="1050" spc="-2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N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52" name="object 52"/>
          <p:cNvSpPr/>
          <p:nvPr/>
        </p:nvSpPr>
        <p:spPr>
          <a:xfrm>
            <a:off x="3583199" y="3303729"/>
            <a:ext cx="72390" cy="431165"/>
          </a:xfrm>
          <a:custGeom>
            <a:avLst/>
            <a:gdLst/>
            <a:ahLst/>
            <a:cxnLst/>
            <a:rect l="l" t="t" r="r" b="b"/>
            <a:pathLst>
              <a:path w="72389" h="431164">
                <a:moveTo>
                  <a:pt x="72260" y="0"/>
                </a:moveTo>
                <a:lnTo>
                  <a:pt x="0" y="72260"/>
                </a:lnTo>
                <a:lnTo>
                  <a:pt x="0" y="431171"/>
                </a:lnTo>
                <a:lnTo>
                  <a:pt x="72260" y="358910"/>
                </a:lnTo>
                <a:lnTo>
                  <a:pt x="72260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3317287" y="3303729"/>
            <a:ext cx="338455" cy="72390"/>
          </a:xfrm>
          <a:custGeom>
            <a:avLst/>
            <a:gdLst/>
            <a:ahLst/>
            <a:cxnLst/>
            <a:rect l="l" t="t" r="r" b="b"/>
            <a:pathLst>
              <a:path w="338454" h="72389">
                <a:moveTo>
                  <a:pt x="338173" y="0"/>
                </a:moveTo>
                <a:lnTo>
                  <a:pt x="72260" y="0"/>
                </a:lnTo>
                <a:lnTo>
                  <a:pt x="0" y="72260"/>
                </a:lnTo>
                <a:lnTo>
                  <a:pt x="265912" y="72260"/>
                </a:lnTo>
                <a:lnTo>
                  <a:pt x="33817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3317287" y="3303729"/>
            <a:ext cx="338455" cy="431165"/>
          </a:xfrm>
          <a:custGeom>
            <a:avLst/>
            <a:gdLst/>
            <a:ahLst/>
            <a:cxnLst/>
            <a:rect l="l" t="t" r="r" b="b"/>
            <a:pathLst>
              <a:path w="338454" h="431164">
                <a:moveTo>
                  <a:pt x="0" y="72260"/>
                </a:moveTo>
                <a:lnTo>
                  <a:pt x="72260" y="0"/>
                </a:lnTo>
                <a:lnTo>
                  <a:pt x="338173" y="0"/>
                </a:lnTo>
                <a:lnTo>
                  <a:pt x="338173" y="358910"/>
                </a:lnTo>
                <a:lnTo>
                  <a:pt x="265912" y="431171"/>
                </a:lnTo>
                <a:lnTo>
                  <a:pt x="0" y="431171"/>
                </a:lnTo>
                <a:lnTo>
                  <a:pt x="0" y="72260"/>
                </a:lnTo>
                <a:close/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3317287" y="3303729"/>
            <a:ext cx="338455" cy="72390"/>
          </a:xfrm>
          <a:custGeom>
            <a:avLst/>
            <a:gdLst/>
            <a:ahLst/>
            <a:cxnLst/>
            <a:rect l="l" t="t" r="r" b="b"/>
            <a:pathLst>
              <a:path w="338454" h="72389">
                <a:moveTo>
                  <a:pt x="0" y="72260"/>
                </a:moveTo>
                <a:lnTo>
                  <a:pt x="265912" y="72260"/>
                </a:lnTo>
                <a:lnTo>
                  <a:pt x="338173" y="0"/>
                </a:lnTo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3583199" y="3375990"/>
            <a:ext cx="0" cy="359410"/>
          </a:xfrm>
          <a:custGeom>
            <a:avLst/>
            <a:gdLst/>
            <a:ahLst/>
            <a:cxnLst/>
            <a:rect l="l" t="t" r="r" b="b"/>
            <a:pathLst>
              <a:path h="359410">
                <a:moveTo>
                  <a:pt x="0" y="0"/>
                </a:moveTo>
                <a:lnTo>
                  <a:pt x="0" y="358910"/>
                </a:lnTo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 txBox="1"/>
          <p:nvPr/>
        </p:nvSpPr>
        <p:spPr>
          <a:xfrm>
            <a:off x="3373644" y="3414798"/>
            <a:ext cx="161290" cy="273685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spc="30" dirty="0">
                <a:latin typeface="Calibri"/>
                <a:cs typeface="Calibri"/>
              </a:rPr>
              <a:t>C</a:t>
            </a:r>
            <a:r>
              <a:rPr sz="1050" spc="-2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N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58" name="object 58"/>
          <p:cNvSpPr/>
          <p:nvPr/>
        </p:nvSpPr>
        <p:spPr>
          <a:xfrm>
            <a:off x="2378854" y="3751809"/>
            <a:ext cx="160655" cy="203200"/>
          </a:xfrm>
          <a:custGeom>
            <a:avLst/>
            <a:gdLst/>
            <a:ahLst/>
            <a:cxnLst/>
            <a:rect l="l" t="t" r="r" b="b"/>
            <a:pathLst>
              <a:path w="160655" h="203200">
                <a:moveTo>
                  <a:pt x="120474" y="80316"/>
                </a:moveTo>
                <a:lnTo>
                  <a:pt x="40158" y="80316"/>
                </a:lnTo>
                <a:lnTo>
                  <a:pt x="40158" y="202904"/>
                </a:lnTo>
                <a:lnTo>
                  <a:pt x="120474" y="202904"/>
                </a:lnTo>
                <a:lnTo>
                  <a:pt x="120474" y="80316"/>
                </a:lnTo>
                <a:close/>
              </a:path>
              <a:path w="160655" h="203200">
                <a:moveTo>
                  <a:pt x="80316" y="0"/>
                </a:moveTo>
                <a:lnTo>
                  <a:pt x="0" y="80316"/>
                </a:lnTo>
                <a:lnTo>
                  <a:pt x="160633" y="80316"/>
                </a:lnTo>
                <a:lnTo>
                  <a:pt x="80316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2378854" y="3751809"/>
            <a:ext cx="160655" cy="203200"/>
          </a:xfrm>
          <a:custGeom>
            <a:avLst/>
            <a:gdLst/>
            <a:ahLst/>
            <a:cxnLst/>
            <a:rect l="l" t="t" r="r" b="b"/>
            <a:pathLst>
              <a:path w="160655" h="203200">
                <a:moveTo>
                  <a:pt x="0" y="80316"/>
                </a:moveTo>
                <a:lnTo>
                  <a:pt x="80316" y="0"/>
                </a:lnTo>
                <a:lnTo>
                  <a:pt x="160632" y="80316"/>
                </a:lnTo>
                <a:lnTo>
                  <a:pt x="120474" y="80316"/>
                </a:lnTo>
                <a:lnTo>
                  <a:pt x="120474" y="202904"/>
                </a:lnTo>
                <a:lnTo>
                  <a:pt x="40158" y="202904"/>
                </a:lnTo>
                <a:lnTo>
                  <a:pt x="40158" y="80316"/>
                </a:lnTo>
                <a:lnTo>
                  <a:pt x="0" y="80316"/>
                </a:lnTo>
                <a:close/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2869206" y="3743355"/>
            <a:ext cx="160655" cy="203200"/>
          </a:xfrm>
          <a:custGeom>
            <a:avLst/>
            <a:gdLst/>
            <a:ahLst/>
            <a:cxnLst/>
            <a:rect l="l" t="t" r="r" b="b"/>
            <a:pathLst>
              <a:path w="160655" h="203200">
                <a:moveTo>
                  <a:pt x="120474" y="80316"/>
                </a:moveTo>
                <a:lnTo>
                  <a:pt x="40158" y="80316"/>
                </a:lnTo>
                <a:lnTo>
                  <a:pt x="40158" y="202904"/>
                </a:lnTo>
                <a:lnTo>
                  <a:pt x="120474" y="202904"/>
                </a:lnTo>
                <a:lnTo>
                  <a:pt x="120474" y="80316"/>
                </a:lnTo>
                <a:close/>
              </a:path>
              <a:path w="160655" h="203200">
                <a:moveTo>
                  <a:pt x="80316" y="0"/>
                </a:moveTo>
                <a:lnTo>
                  <a:pt x="0" y="80316"/>
                </a:lnTo>
                <a:lnTo>
                  <a:pt x="160632" y="80316"/>
                </a:lnTo>
                <a:lnTo>
                  <a:pt x="80316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2869206" y="3743355"/>
            <a:ext cx="160655" cy="203200"/>
          </a:xfrm>
          <a:custGeom>
            <a:avLst/>
            <a:gdLst/>
            <a:ahLst/>
            <a:cxnLst/>
            <a:rect l="l" t="t" r="r" b="b"/>
            <a:pathLst>
              <a:path w="160655" h="203200">
                <a:moveTo>
                  <a:pt x="0" y="80316"/>
                </a:moveTo>
                <a:lnTo>
                  <a:pt x="80316" y="0"/>
                </a:lnTo>
                <a:lnTo>
                  <a:pt x="160632" y="80316"/>
                </a:lnTo>
                <a:lnTo>
                  <a:pt x="120474" y="80316"/>
                </a:lnTo>
                <a:lnTo>
                  <a:pt x="120474" y="202904"/>
                </a:lnTo>
                <a:lnTo>
                  <a:pt x="40158" y="202904"/>
                </a:lnTo>
                <a:lnTo>
                  <a:pt x="40158" y="80316"/>
                </a:lnTo>
                <a:lnTo>
                  <a:pt x="0" y="80316"/>
                </a:lnTo>
                <a:close/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3376467" y="3751809"/>
            <a:ext cx="160655" cy="203200"/>
          </a:xfrm>
          <a:custGeom>
            <a:avLst/>
            <a:gdLst/>
            <a:ahLst/>
            <a:cxnLst/>
            <a:rect l="l" t="t" r="r" b="b"/>
            <a:pathLst>
              <a:path w="160654" h="203200">
                <a:moveTo>
                  <a:pt x="120473" y="80316"/>
                </a:moveTo>
                <a:lnTo>
                  <a:pt x="40157" y="80316"/>
                </a:lnTo>
                <a:lnTo>
                  <a:pt x="40157" y="202904"/>
                </a:lnTo>
                <a:lnTo>
                  <a:pt x="120473" y="202904"/>
                </a:lnTo>
                <a:lnTo>
                  <a:pt x="120473" y="80316"/>
                </a:lnTo>
                <a:close/>
              </a:path>
              <a:path w="160654" h="203200">
                <a:moveTo>
                  <a:pt x="80316" y="0"/>
                </a:moveTo>
                <a:lnTo>
                  <a:pt x="0" y="80316"/>
                </a:lnTo>
                <a:lnTo>
                  <a:pt x="160632" y="80316"/>
                </a:lnTo>
                <a:lnTo>
                  <a:pt x="80316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3376467" y="3751809"/>
            <a:ext cx="160655" cy="203200"/>
          </a:xfrm>
          <a:custGeom>
            <a:avLst/>
            <a:gdLst/>
            <a:ahLst/>
            <a:cxnLst/>
            <a:rect l="l" t="t" r="r" b="b"/>
            <a:pathLst>
              <a:path w="160654" h="203200">
                <a:moveTo>
                  <a:pt x="0" y="80316"/>
                </a:moveTo>
                <a:lnTo>
                  <a:pt x="80316" y="0"/>
                </a:lnTo>
                <a:lnTo>
                  <a:pt x="160632" y="80316"/>
                </a:lnTo>
                <a:lnTo>
                  <a:pt x="120474" y="80316"/>
                </a:lnTo>
                <a:lnTo>
                  <a:pt x="120474" y="202904"/>
                </a:lnTo>
                <a:lnTo>
                  <a:pt x="40158" y="202904"/>
                </a:lnTo>
                <a:lnTo>
                  <a:pt x="40158" y="80316"/>
                </a:lnTo>
                <a:lnTo>
                  <a:pt x="0" y="80316"/>
                </a:lnTo>
                <a:close/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2869206" y="3083916"/>
            <a:ext cx="160655" cy="194945"/>
          </a:xfrm>
          <a:custGeom>
            <a:avLst/>
            <a:gdLst/>
            <a:ahLst/>
            <a:cxnLst/>
            <a:rect l="l" t="t" r="r" b="b"/>
            <a:pathLst>
              <a:path w="160655" h="194945">
                <a:moveTo>
                  <a:pt x="120474" y="80316"/>
                </a:moveTo>
                <a:lnTo>
                  <a:pt x="40158" y="80316"/>
                </a:lnTo>
                <a:lnTo>
                  <a:pt x="40158" y="194449"/>
                </a:lnTo>
                <a:lnTo>
                  <a:pt x="120474" y="194449"/>
                </a:lnTo>
                <a:lnTo>
                  <a:pt x="120474" y="80316"/>
                </a:lnTo>
                <a:close/>
              </a:path>
              <a:path w="160655" h="194945">
                <a:moveTo>
                  <a:pt x="80316" y="0"/>
                </a:moveTo>
                <a:lnTo>
                  <a:pt x="0" y="80316"/>
                </a:lnTo>
                <a:lnTo>
                  <a:pt x="160632" y="80316"/>
                </a:lnTo>
                <a:lnTo>
                  <a:pt x="80316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2869206" y="3083916"/>
            <a:ext cx="160655" cy="194945"/>
          </a:xfrm>
          <a:custGeom>
            <a:avLst/>
            <a:gdLst/>
            <a:ahLst/>
            <a:cxnLst/>
            <a:rect l="l" t="t" r="r" b="b"/>
            <a:pathLst>
              <a:path w="160655" h="194945">
                <a:moveTo>
                  <a:pt x="0" y="80316"/>
                </a:moveTo>
                <a:lnTo>
                  <a:pt x="80316" y="0"/>
                </a:lnTo>
                <a:lnTo>
                  <a:pt x="160632" y="80316"/>
                </a:lnTo>
                <a:lnTo>
                  <a:pt x="120474" y="80316"/>
                </a:lnTo>
                <a:lnTo>
                  <a:pt x="120474" y="194449"/>
                </a:lnTo>
                <a:lnTo>
                  <a:pt x="40158" y="194449"/>
                </a:lnTo>
                <a:lnTo>
                  <a:pt x="40158" y="80316"/>
                </a:lnTo>
                <a:lnTo>
                  <a:pt x="0" y="80316"/>
                </a:lnTo>
                <a:close/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3376467" y="3083916"/>
            <a:ext cx="160655" cy="194945"/>
          </a:xfrm>
          <a:custGeom>
            <a:avLst/>
            <a:gdLst/>
            <a:ahLst/>
            <a:cxnLst/>
            <a:rect l="l" t="t" r="r" b="b"/>
            <a:pathLst>
              <a:path w="160654" h="194945">
                <a:moveTo>
                  <a:pt x="120473" y="80316"/>
                </a:moveTo>
                <a:lnTo>
                  <a:pt x="40157" y="80316"/>
                </a:lnTo>
                <a:lnTo>
                  <a:pt x="40157" y="194449"/>
                </a:lnTo>
                <a:lnTo>
                  <a:pt x="120473" y="194449"/>
                </a:lnTo>
                <a:lnTo>
                  <a:pt x="120473" y="80316"/>
                </a:lnTo>
                <a:close/>
              </a:path>
              <a:path w="160654" h="194945">
                <a:moveTo>
                  <a:pt x="80316" y="0"/>
                </a:moveTo>
                <a:lnTo>
                  <a:pt x="0" y="80316"/>
                </a:lnTo>
                <a:lnTo>
                  <a:pt x="160632" y="80316"/>
                </a:lnTo>
                <a:lnTo>
                  <a:pt x="80316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3376467" y="3083916"/>
            <a:ext cx="160655" cy="194945"/>
          </a:xfrm>
          <a:custGeom>
            <a:avLst/>
            <a:gdLst/>
            <a:ahLst/>
            <a:cxnLst/>
            <a:rect l="l" t="t" r="r" b="b"/>
            <a:pathLst>
              <a:path w="160654" h="194945">
                <a:moveTo>
                  <a:pt x="0" y="80316"/>
                </a:moveTo>
                <a:lnTo>
                  <a:pt x="80316" y="0"/>
                </a:lnTo>
                <a:lnTo>
                  <a:pt x="160632" y="80316"/>
                </a:lnTo>
                <a:lnTo>
                  <a:pt x="120474" y="80316"/>
                </a:lnTo>
                <a:lnTo>
                  <a:pt x="120474" y="194449"/>
                </a:lnTo>
                <a:lnTo>
                  <a:pt x="40158" y="194449"/>
                </a:lnTo>
                <a:lnTo>
                  <a:pt x="40158" y="80316"/>
                </a:lnTo>
                <a:lnTo>
                  <a:pt x="0" y="80316"/>
                </a:lnTo>
                <a:close/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2378854" y="3083916"/>
            <a:ext cx="160655" cy="194945"/>
          </a:xfrm>
          <a:custGeom>
            <a:avLst/>
            <a:gdLst/>
            <a:ahLst/>
            <a:cxnLst/>
            <a:rect l="l" t="t" r="r" b="b"/>
            <a:pathLst>
              <a:path w="160655" h="194945">
                <a:moveTo>
                  <a:pt x="120474" y="80316"/>
                </a:moveTo>
                <a:lnTo>
                  <a:pt x="40158" y="80316"/>
                </a:lnTo>
                <a:lnTo>
                  <a:pt x="40158" y="194449"/>
                </a:lnTo>
                <a:lnTo>
                  <a:pt x="120474" y="194449"/>
                </a:lnTo>
                <a:lnTo>
                  <a:pt x="120474" y="80316"/>
                </a:lnTo>
                <a:close/>
              </a:path>
              <a:path w="160655" h="194945">
                <a:moveTo>
                  <a:pt x="80316" y="0"/>
                </a:moveTo>
                <a:lnTo>
                  <a:pt x="0" y="80316"/>
                </a:lnTo>
                <a:lnTo>
                  <a:pt x="160633" y="80316"/>
                </a:lnTo>
                <a:lnTo>
                  <a:pt x="80316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2378854" y="3083916"/>
            <a:ext cx="160655" cy="194945"/>
          </a:xfrm>
          <a:custGeom>
            <a:avLst/>
            <a:gdLst/>
            <a:ahLst/>
            <a:cxnLst/>
            <a:rect l="l" t="t" r="r" b="b"/>
            <a:pathLst>
              <a:path w="160655" h="194945">
                <a:moveTo>
                  <a:pt x="0" y="80316"/>
                </a:moveTo>
                <a:lnTo>
                  <a:pt x="80316" y="0"/>
                </a:lnTo>
                <a:lnTo>
                  <a:pt x="160632" y="80316"/>
                </a:lnTo>
                <a:lnTo>
                  <a:pt x="120474" y="80316"/>
                </a:lnTo>
                <a:lnTo>
                  <a:pt x="120474" y="194449"/>
                </a:lnTo>
                <a:lnTo>
                  <a:pt x="40158" y="194449"/>
                </a:lnTo>
                <a:lnTo>
                  <a:pt x="40158" y="80316"/>
                </a:lnTo>
                <a:lnTo>
                  <a:pt x="0" y="80316"/>
                </a:lnTo>
                <a:close/>
              </a:path>
            </a:pathLst>
          </a:custGeom>
          <a:ln w="8454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 txBox="1"/>
          <p:nvPr/>
        </p:nvSpPr>
        <p:spPr>
          <a:xfrm>
            <a:off x="3942204" y="2580323"/>
            <a:ext cx="1738630" cy="4737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499"/>
              </a:lnSpc>
            </a:pPr>
            <a:r>
              <a:rPr sz="1600" dirty="0">
                <a:solidFill>
                  <a:srgbClr val="C9492C"/>
                </a:solidFill>
                <a:latin typeface="Calibri"/>
                <a:cs typeface="Calibri"/>
              </a:rPr>
              <a:t>C</a:t>
            </a:r>
            <a:r>
              <a:rPr sz="1600" spc="-45" dirty="0">
                <a:solidFill>
                  <a:srgbClr val="C9492C"/>
                </a:solidFill>
                <a:latin typeface="Calibri"/>
                <a:cs typeface="Calibri"/>
              </a:rPr>
              <a:t>a</a:t>
            </a:r>
            <a:r>
              <a:rPr sz="1600" spc="-15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16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1600" spc="-30" dirty="0">
                <a:solidFill>
                  <a:srgbClr val="C9492C"/>
                </a:solidFill>
                <a:latin typeface="Calibri"/>
                <a:cs typeface="Calibri"/>
              </a:rPr>
              <a:t>g</a:t>
            </a:r>
            <a:r>
              <a:rPr sz="1600" spc="5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1600" spc="-35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1600" spc="-10" dirty="0">
                <a:solidFill>
                  <a:srgbClr val="C9492C"/>
                </a:solidFill>
                <a:latin typeface="Calibri"/>
                <a:cs typeface="Calibri"/>
              </a:rPr>
              <a:t>y</a:t>
            </a:r>
            <a:r>
              <a:rPr sz="1600" spc="-20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1600" spc="-45" dirty="0">
                <a:solidFill>
                  <a:srgbClr val="C9492C"/>
                </a:solidFill>
                <a:latin typeface="Calibri"/>
                <a:cs typeface="Calibri"/>
              </a:rPr>
              <a:t>a</a:t>
            </a:r>
            <a:r>
              <a:rPr sz="1600" spc="15" dirty="0">
                <a:solidFill>
                  <a:srgbClr val="C9492C"/>
                </a:solidFill>
                <a:latin typeface="Calibri"/>
                <a:cs typeface="Calibri"/>
              </a:rPr>
              <a:t>n</a:t>
            </a:r>
            <a:r>
              <a:rPr sz="1600" spc="-10" dirty="0">
                <a:solidFill>
                  <a:srgbClr val="C9492C"/>
                </a:solidFill>
                <a:latin typeface="Calibri"/>
                <a:cs typeface="Calibri"/>
              </a:rPr>
              <a:t>d </a:t>
            </a:r>
            <a:r>
              <a:rPr sz="1600" spc="15" dirty="0">
                <a:solidFill>
                  <a:srgbClr val="C9492C"/>
                </a:solidFill>
                <a:latin typeface="Calibri"/>
                <a:cs typeface="Calibri"/>
              </a:rPr>
              <a:t>b</a:t>
            </a:r>
            <a:r>
              <a:rPr sz="1600" spc="5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1600" spc="-10" dirty="0">
                <a:solidFill>
                  <a:srgbClr val="C9492C"/>
                </a:solidFill>
                <a:latin typeface="Calibri"/>
                <a:cs typeface="Calibri"/>
              </a:rPr>
              <a:t>x</a:t>
            </a:r>
            <a:r>
              <a:rPr sz="1600" spc="-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1600" spc="-15" dirty="0">
                <a:solidFill>
                  <a:srgbClr val="C9492C"/>
                </a:solidFill>
                <a:latin typeface="Calibri"/>
                <a:cs typeface="Calibri"/>
              </a:rPr>
              <a:t>t</a:t>
            </a:r>
            <a:r>
              <a:rPr sz="1600" spc="-35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1600" spc="-45" dirty="0">
                <a:solidFill>
                  <a:srgbClr val="C9492C"/>
                </a:solidFill>
                <a:latin typeface="Calibri"/>
                <a:cs typeface="Calibri"/>
              </a:rPr>
              <a:t>a</a:t>
            </a:r>
            <a:r>
              <a:rPr sz="1600" spc="15" dirty="0">
                <a:solidFill>
                  <a:srgbClr val="C9492C"/>
                </a:solidFill>
                <a:latin typeface="Calibri"/>
                <a:cs typeface="Calibri"/>
              </a:rPr>
              <a:t>n</a:t>
            </a:r>
            <a:r>
              <a:rPr sz="1600" spc="-40" dirty="0">
                <a:solidFill>
                  <a:srgbClr val="C9492C"/>
                </a:solidFill>
                <a:latin typeface="Calibri"/>
                <a:cs typeface="Calibri"/>
              </a:rPr>
              <a:t>s</a:t>
            </a:r>
            <a:r>
              <a:rPr sz="1600" spc="-30" dirty="0">
                <a:solidFill>
                  <a:srgbClr val="C9492C"/>
                </a:solidFill>
                <a:latin typeface="Calibri"/>
                <a:cs typeface="Calibri"/>
              </a:rPr>
              <a:t>f</a:t>
            </a:r>
            <a:r>
              <a:rPr sz="1600" spc="5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1600" spc="-35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1600" spc="-15" dirty="0">
                <a:solidFill>
                  <a:srgbClr val="C9492C"/>
                </a:solidFill>
                <a:latin typeface="Calibri"/>
                <a:cs typeface="Calibri"/>
              </a:rPr>
              <a:t>m</a:t>
            </a:r>
            <a:r>
              <a:rPr sz="1600" spc="2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1600" spc="15" dirty="0">
                <a:solidFill>
                  <a:srgbClr val="C9492C"/>
                </a:solidFill>
                <a:latin typeface="Calibri"/>
                <a:cs typeface="Calibri"/>
              </a:rPr>
              <a:t>p</a:t>
            </a:r>
            <a:r>
              <a:rPr sz="1600" spc="-10" dirty="0">
                <a:solidFill>
                  <a:srgbClr val="C9492C"/>
                </a:solidFill>
                <a:latin typeface="Calibri"/>
                <a:cs typeface="Calibri"/>
              </a:rPr>
              <a:t>er</a:t>
            </a:r>
            <a:r>
              <a:rPr sz="1600" spc="-55" dirty="0">
                <a:solidFill>
                  <a:srgbClr val="C9492C"/>
                </a:solidFill>
                <a:latin typeface="Calibri"/>
                <a:cs typeface="Calibri"/>
              </a:rPr>
              <a:t> </a:t>
            </a:r>
            <a:r>
              <a:rPr sz="1600" spc="-35" dirty="0">
                <a:solidFill>
                  <a:srgbClr val="C9492C"/>
                </a:solidFill>
                <a:latin typeface="Calibri"/>
                <a:cs typeface="Calibri"/>
              </a:rPr>
              <a:t>r</a:t>
            </a:r>
            <a:r>
              <a:rPr sz="1600" spc="-10" dirty="0">
                <a:solidFill>
                  <a:srgbClr val="C9492C"/>
                </a:solidFill>
                <a:latin typeface="Calibri"/>
                <a:cs typeface="Calibri"/>
              </a:rPr>
              <a:t>e</a:t>
            </a:r>
            <a:r>
              <a:rPr sz="1600" spc="-30" dirty="0">
                <a:solidFill>
                  <a:srgbClr val="C9492C"/>
                </a:solidFill>
                <a:latin typeface="Calibri"/>
                <a:cs typeface="Calibri"/>
              </a:rPr>
              <a:t>g</a:t>
            </a:r>
            <a:r>
              <a:rPr sz="1600" spc="30" dirty="0">
                <a:solidFill>
                  <a:srgbClr val="C9492C"/>
                </a:solidFill>
                <a:latin typeface="Calibri"/>
                <a:cs typeface="Calibri"/>
              </a:rPr>
              <a:t>i</a:t>
            </a:r>
            <a:r>
              <a:rPr sz="1600" spc="5" dirty="0">
                <a:solidFill>
                  <a:srgbClr val="C9492C"/>
                </a:solidFill>
                <a:latin typeface="Calibri"/>
                <a:cs typeface="Calibri"/>
              </a:rPr>
              <a:t>o</a:t>
            </a:r>
            <a:r>
              <a:rPr sz="1600" spc="-10" dirty="0">
                <a:solidFill>
                  <a:srgbClr val="C9492C"/>
                </a:solidFill>
                <a:latin typeface="Calibri"/>
                <a:cs typeface="Calibri"/>
              </a:rPr>
              <a:t>n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74" name="object 74"/>
          <p:cNvSpPr/>
          <p:nvPr/>
        </p:nvSpPr>
        <p:spPr>
          <a:xfrm>
            <a:off x="8252767" y="4399396"/>
            <a:ext cx="511175" cy="165100"/>
          </a:xfrm>
          <a:custGeom>
            <a:avLst/>
            <a:gdLst/>
            <a:ahLst/>
            <a:cxnLst/>
            <a:rect l="l" t="t" r="r" b="b"/>
            <a:pathLst>
              <a:path w="511175" h="165100">
                <a:moveTo>
                  <a:pt x="510578" y="0"/>
                </a:moveTo>
                <a:lnTo>
                  <a:pt x="152233" y="0"/>
                </a:lnTo>
                <a:lnTo>
                  <a:pt x="0" y="164702"/>
                </a:lnTo>
                <a:lnTo>
                  <a:pt x="358347" y="164702"/>
                </a:lnTo>
                <a:lnTo>
                  <a:pt x="51057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8252767" y="4399396"/>
            <a:ext cx="511175" cy="165100"/>
          </a:xfrm>
          <a:custGeom>
            <a:avLst/>
            <a:gdLst/>
            <a:ahLst/>
            <a:cxnLst/>
            <a:rect l="l" t="t" r="r" b="b"/>
            <a:pathLst>
              <a:path w="511175" h="165100">
                <a:moveTo>
                  <a:pt x="0" y="164702"/>
                </a:moveTo>
                <a:lnTo>
                  <a:pt x="152232" y="0"/>
                </a:lnTo>
                <a:lnTo>
                  <a:pt x="510577" y="0"/>
                </a:lnTo>
                <a:lnTo>
                  <a:pt x="358345" y="164702"/>
                </a:lnTo>
                <a:lnTo>
                  <a:pt x="0" y="164702"/>
                </a:lnTo>
                <a:close/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7108084" y="4811152"/>
            <a:ext cx="3112879" cy="105409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7108084" y="4811152"/>
            <a:ext cx="3113405" cy="1054100"/>
          </a:xfrm>
          <a:custGeom>
            <a:avLst/>
            <a:gdLst/>
            <a:ahLst/>
            <a:cxnLst/>
            <a:rect l="l" t="t" r="r" b="b"/>
            <a:pathLst>
              <a:path w="3113404" h="1054100">
                <a:moveTo>
                  <a:pt x="0" y="1054096"/>
                </a:moveTo>
                <a:lnTo>
                  <a:pt x="974289" y="0"/>
                </a:lnTo>
                <a:lnTo>
                  <a:pt x="3112878" y="0"/>
                </a:lnTo>
                <a:lnTo>
                  <a:pt x="2138589" y="1054096"/>
                </a:lnTo>
                <a:lnTo>
                  <a:pt x="0" y="1054096"/>
                </a:lnTo>
                <a:close/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 txBox="1"/>
          <p:nvPr/>
        </p:nvSpPr>
        <p:spPr>
          <a:xfrm>
            <a:off x="6733538" y="5137360"/>
            <a:ext cx="539750" cy="4787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1299"/>
              </a:lnSpc>
            </a:pPr>
            <a:r>
              <a:rPr sz="1600" spc="-20" dirty="0">
                <a:latin typeface="Calibri"/>
                <a:cs typeface="Calibri"/>
              </a:rPr>
              <a:t>I</a:t>
            </a:r>
            <a:r>
              <a:rPr sz="1600" spc="-5" dirty="0">
                <a:latin typeface="Calibri"/>
                <a:cs typeface="Calibri"/>
              </a:rPr>
              <a:t>npu</a:t>
            </a:r>
            <a:r>
              <a:rPr sz="1600" spc="5" dirty="0">
                <a:latin typeface="Calibri"/>
                <a:cs typeface="Calibri"/>
              </a:rPr>
              <a:t>t</a:t>
            </a:r>
            <a:r>
              <a:rPr sz="1600" dirty="0">
                <a:latin typeface="Calibri"/>
                <a:cs typeface="Calibri"/>
              </a:rPr>
              <a:t> </a:t>
            </a:r>
            <a:r>
              <a:rPr sz="1600" spc="15" dirty="0">
                <a:latin typeface="Calibri"/>
                <a:cs typeface="Calibri"/>
              </a:rPr>
              <a:t>i</a:t>
            </a:r>
            <a:r>
              <a:rPr sz="1600" spc="10" dirty="0">
                <a:latin typeface="Calibri"/>
                <a:cs typeface="Calibri"/>
              </a:rPr>
              <a:t>ma</a:t>
            </a:r>
            <a:r>
              <a:rPr sz="1600" spc="20" dirty="0">
                <a:latin typeface="Calibri"/>
                <a:cs typeface="Calibri"/>
              </a:rPr>
              <a:t>g</a:t>
            </a:r>
            <a:r>
              <a:rPr sz="1600" spc="5" dirty="0">
                <a:latin typeface="Calibri"/>
                <a:cs typeface="Calibri"/>
              </a:rPr>
              <a:t>e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79" name="object 79"/>
          <p:cNvSpPr/>
          <p:nvPr/>
        </p:nvSpPr>
        <p:spPr>
          <a:xfrm>
            <a:off x="7701014" y="4868798"/>
            <a:ext cx="1573530" cy="675640"/>
          </a:xfrm>
          <a:custGeom>
            <a:avLst/>
            <a:gdLst/>
            <a:ahLst/>
            <a:cxnLst/>
            <a:rect l="l" t="t" r="r" b="b"/>
            <a:pathLst>
              <a:path w="1573529" h="675639">
                <a:moveTo>
                  <a:pt x="1572908" y="0"/>
                </a:moveTo>
                <a:lnTo>
                  <a:pt x="624154" y="0"/>
                </a:lnTo>
                <a:lnTo>
                  <a:pt x="0" y="675280"/>
                </a:lnTo>
                <a:lnTo>
                  <a:pt x="948754" y="675280"/>
                </a:lnTo>
                <a:lnTo>
                  <a:pt x="157290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7701014" y="4868798"/>
            <a:ext cx="1573530" cy="675640"/>
          </a:xfrm>
          <a:custGeom>
            <a:avLst/>
            <a:gdLst/>
            <a:ahLst/>
            <a:cxnLst/>
            <a:rect l="l" t="t" r="r" b="b"/>
            <a:pathLst>
              <a:path w="1573529" h="675639">
                <a:moveTo>
                  <a:pt x="0" y="675280"/>
                </a:moveTo>
                <a:lnTo>
                  <a:pt x="624154" y="0"/>
                </a:lnTo>
                <a:lnTo>
                  <a:pt x="1572909" y="0"/>
                </a:lnTo>
                <a:lnTo>
                  <a:pt x="948754" y="675280"/>
                </a:lnTo>
                <a:lnTo>
                  <a:pt x="0" y="675280"/>
                </a:lnTo>
                <a:close/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9273923" y="4885268"/>
            <a:ext cx="749935" cy="280035"/>
          </a:xfrm>
          <a:custGeom>
            <a:avLst/>
            <a:gdLst/>
            <a:ahLst/>
            <a:cxnLst/>
            <a:rect l="l" t="t" r="r" b="b"/>
            <a:pathLst>
              <a:path w="749934" h="280035">
                <a:moveTo>
                  <a:pt x="749396" y="0"/>
                </a:moveTo>
                <a:lnTo>
                  <a:pt x="258795" y="0"/>
                </a:lnTo>
                <a:lnTo>
                  <a:pt x="0" y="279994"/>
                </a:lnTo>
                <a:lnTo>
                  <a:pt x="490600" y="279994"/>
                </a:lnTo>
                <a:lnTo>
                  <a:pt x="749396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9273923" y="4885268"/>
            <a:ext cx="749935" cy="280035"/>
          </a:xfrm>
          <a:custGeom>
            <a:avLst/>
            <a:gdLst/>
            <a:ahLst/>
            <a:cxnLst/>
            <a:rect l="l" t="t" r="r" b="b"/>
            <a:pathLst>
              <a:path w="749934" h="280035">
                <a:moveTo>
                  <a:pt x="0" y="279994"/>
                </a:moveTo>
                <a:lnTo>
                  <a:pt x="258795" y="0"/>
                </a:lnTo>
                <a:lnTo>
                  <a:pt x="749396" y="0"/>
                </a:lnTo>
                <a:lnTo>
                  <a:pt x="490601" y="279994"/>
                </a:lnTo>
                <a:lnTo>
                  <a:pt x="0" y="279994"/>
                </a:lnTo>
                <a:close/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7157494" y="5420551"/>
            <a:ext cx="733425" cy="428625"/>
          </a:xfrm>
          <a:custGeom>
            <a:avLst/>
            <a:gdLst/>
            <a:ahLst/>
            <a:cxnLst/>
            <a:rect l="l" t="t" r="r" b="b"/>
            <a:pathLst>
              <a:path w="733425" h="428625">
                <a:moveTo>
                  <a:pt x="732927" y="0"/>
                </a:moveTo>
                <a:lnTo>
                  <a:pt x="395805" y="0"/>
                </a:lnTo>
                <a:lnTo>
                  <a:pt x="0" y="428227"/>
                </a:lnTo>
                <a:lnTo>
                  <a:pt x="337121" y="428227"/>
                </a:lnTo>
                <a:lnTo>
                  <a:pt x="732927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7157494" y="5420551"/>
            <a:ext cx="733425" cy="428625"/>
          </a:xfrm>
          <a:custGeom>
            <a:avLst/>
            <a:gdLst/>
            <a:ahLst/>
            <a:cxnLst/>
            <a:rect l="l" t="t" r="r" b="b"/>
            <a:pathLst>
              <a:path w="733425" h="428625">
                <a:moveTo>
                  <a:pt x="0" y="428226"/>
                </a:moveTo>
                <a:lnTo>
                  <a:pt x="395805" y="0"/>
                </a:lnTo>
                <a:lnTo>
                  <a:pt x="732926" y="0"/>
                </a:lnTo>
                <a:lnTo>
                  <a:pt x="337121" y="428226"/>
                </a:lnTo>
                <a:lnTo>
                  <a:pt x="0" y="428226"/>
                </a:lnTo>
                <a:close/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8890990" y="3172362"/>
            <a:ext cx="226695" cy="1111885"/>
          </a:xfrm>
          <a:custGeom>
            <a:avLst/>
            <a:gdLst/>
            <a:ahLst/>
            <a:cxnLst/>
            <a:rect l="l" t="t" r="r" b="b"/>
            <a:pathLst>
              <a:path w="226695" h="1111885">
                <a:moveTo>
                  <a:pt x="226466" y="0"/>
                </a:moveTo>
                <a:lnTo>
                  <a:pt x="0" y="226466"/>
                </a:lnTo>
                <a:lnTo>
                  <a:pt x="0" y="1111742"/>
                </a:lnTo>
                <a:lnTo>
                  <a:pt x="226466" y="885277"/>
                </a:lnTo>
                <a:lnTo>
                  <a:pt x="226466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8211592" y="3172362"/>
            <a:ext cx="906144" cy="226695"/>
          </a:xfrm>
          <a:custGeom>
            <a:avLst/>
            <a:gdLst/>
            <a:ahLst/>
            <a:cxnLst/>
            <a:rect l="l" t="t" r="r" b="b"/>
            <a:pathLst>
              <a:path w="906145" h="226695">
                <a:moveTo>
                  <a:pt x="905864" y="0"/>
                </a:moveTo>
                <a:lnTo>
                  <a:pt x="226466" y="0"/>
                </a:lnTo>
                <a:lnTo>
                  <a:pt x="0" y="226466"/>
                </a:lnTo>
                <a:lnTo>
                  <a:pt x="679397" y="226466"/>
                </a:lnTo>
                <a:lnTo>
                  <a:pt x="90586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8211592" y="3172362"/>
            <a:ext cx="906144" cy="1111885"/>
          </a:xfrm>
          <a:custGeom>
            <a:avLst/>
            <a:gdLst/>
            <a:ahLst/>
            <a:cxnLst/>
            <a:rect l="l" t="t" r="r" b="b"/>
            <a:pathLst>
              <a:path w="906145" h="1111885">
                <a:moveTo>
                  <a:pt x="0" y="226466"/>
                </a:moveTo>
                <a:lnTo>
                  <a:pt x="226466" y="0"/>
                </a:lnTo>
                <a:lnTo>
                  <a:pt x="905864" y="0"/>
                </a:lnTo>
                <a:lnTo>
                  <a:pt x="905864" y="885277"/>
                </a:lnTo>
                <a:lnTo>
                  <a:pt x="679398" y="1111742"/>
                </a:lnTo>
                <a:lnTo>
                  <a:pt x="0" y="1111742"/>
                </a:lnTo>
                <a:lnTo>
                  <a:pt x="0" y="226466"/>
                </a:lnTo>
                <a:close/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8211592" y="3172362"/>
            <a:ext cx="906144" cy="226695"/>
          </a:xfrm>
          <a:custGeom>
            <a:avLst/>
            <a:gdLst/>
            <a:ahLst/>
            <a:cxnLst/>
            <a:rect l="l" t="t" r="r" b="b"/>
            <a:pathLst>
              <a:path w="906145" h="226695">
                <a:moveTo>
                  <a:pt x="0" y="226466"/>
                </a:moveTo>
                <a:lnTo>
                  <a:pt x="679398" y="226466"/>
                </a:lnTo>
                <a:lnTo>
                  <a:pt x="905864" y="0"/>
                </a:lnTo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8890991" y="3398828"/>
            <a:ext cx="0" cy="885825"/>
          </a:xfrm>
          <a:custGeom>
            <a:avLst/>
            <a:gdLst/>
            <a:ahLst/>
            <a:cxnLst/>
            <a:rect l="l" t="t" r="r" b="b"/>
            <a:pathLst>
              <a:path h="885825">
                <a:moveTo>
                  <a:pt x="0" y="0"/>
                </a:moveTo>
                <a:lnTo>
                  <a:pt x="0" y="885275"/>
                </a:lnTo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 txBox="1"/>
          <p:nvPr/>
        </p:nvSpPr>
        <p:spPr>
          <a:xfrm>
            <a:off x="8322254" y="3615935"/>
            <a:ext cx="436245" cy="4622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8105" marR="5080" indent="-66040">
              <a:lnSpc>
                <a:spcPct val="101099"/>
              </a:lnSpc>
            </a:pPr>
            <a:r>
              <a:rPr sz="1550" spc="10" dirty="0">
                <a:latin typeface="Calibri"/>
                <a:cs typeface="Calibri"/>
              </a:rPr>
              <a:t>C</a:t>
            </a:r>
            <a:r>
              <a:rPr sz="1550" spc="20" dirty="0">
                <a:latin typeface="Calibri"/>
                <a:cs typeface="Calibri"/>
              </a:rPr>
              <a:t>o</a:t>
            </a:r>
            <a:r>
              <a:rPr sz="1550" spc="25" dirty="0">
                <a:latin typeface="Calibri"/>
                <a:cs typeface="Calibri"/>
              </a:rPr>
              <a:t>n</a:t>
            </a:r>
            <a:r>
              <a:rPr sz="1550" dirty="0">
                <a:latin typeface="Calibri"/>
                <a:cs typeface="Calibri"/>
              </a:rPr>
              <a:t>v </a:t>
            </a:r>
            <a:r>
              <a:rPr sz="1550" spc="-35" dirty="0">
                <a:latin typeface="Calibri"/>
                <a:cs typeface="Calibri"/>
              </a:rPr>
              <a:t>N</a:t>
            </a:r>
            <a:r>
              <a:rPr sz="1550" dirty="0">
                <a:latin typeface="Calibri"/>
                <a:cs typeface="Calibri"/>
              </a:rPr>
              <a:t>et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91" name="object 91"/>
          <p:cNvSpPr/>
          <p:nvPr/>
        </p:nvSpPr>
        <p:spPr>
          <a:xfrm>
            <a:off x="9961557" y="2925307"/>
            <a:ext cx="226695" cy="1111885"/>
          </a:xfrm>
          <a:custGeom>
            <a:avLst/>
            <a:gdLst/>
            <a:ahLst/>
            <a:cxnLst/>
            <a:rect l="l" t="t" r="r" b="b"/>
            <a:pathLst>
              <a:path w="226695" h="1111885">
                <a:moveTo>
                  <a:pt x="226465" y="0"/>
                </a:moveTo>
                <a:lnTo>
                  <a:pt x="0" y="226466"/>
                </a:lnTo>
                <a:lnTo>
                  <a:pt x="0" y="1111742"/>
                </a:lnTo>
                <a:lnTo>
                  <a:pt x="226465" y="885277"/>
                </a:lnTo>
                <a:lnTo>
                  <a:pt x="226465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9282159" y="2925307"/>
            <a:ext cx="906144" cy="226695"/>
          </a:xfrm>
          <a:custGeom>
            <a:avLst/>
            <a:gdLst/>
            <a:ahLst/>
            <a:cxnLst/>
            <a:rect l="l" t="t" r="r" b="b"/>
            <a:pathLst>
              <a:path w="906145" h="226694">
                <a:moveTo>
                  <a:pt x="905863" y="0"/>
                </a:moveTo>
                <a:lnTo>
                  <a:pt x="226466" y="0"/>
                </a:lnTo>
                <a:lnTo>
                  <a:pt x="0" y="226466"/>
                </a:lnTo>
                <a:lnTo>
                  <a:pt x="679397" y="226466"/>
                </a:lnTo>
                <a:lnTo>
                  <a:pt x="90586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9282159" y="2925307"/>
            <a:ext cx="906144" cy="1111885"/>
          </a:xfrm>
          <a:custGeom>
            <a:avLst/>
            <a:gdLst/>
            <a:ahLst/>
            <a:cxnLst/>
            <a:rect l="l" t="t" r="r" b="b"/>
            <a:pathLst>
              <a:path w="906145" h="1111885">
                <a:moveTo>
                  <a:pt x="0" y="226466"/>
                </a:moveTo>
                <a:lnTo>
                  <a:pt x="226466" y="0"/>
                </a:lnTo>
                <a:lnTo>
                  <a:pt x="905864" y="0"/>
                </a:lnTo>
                <a:lnTo>
                  <a:pt x="905864" y="885277"/>
                </a:lnTo>
                <a:lnTo>
                  <a:pt x="679398" y="1111742"/>
                </a:lnTo>
                <a:lnTo>
                  <a:pt x="0" y="1111742"/>
                </a:lnTo>
                <a:lnTo>
                  <a:pt x="0" y="226466"/>
                </a:lnTo>
                <a:close/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9282159" y="2925307"/>
            <a:ext cx="906144" cy="226695"/>
          </a:xfrm>
          <a:custGeom>
            <a:avLst/>
            <a:gdLst/>
            <a:ahLst/>
            <a:cxnLst/>
            <a:rect l="l" t="t" r="r" b="b"/>
            <a:pathLst>
              <a:path w="906145" h="226694">
                <a:moveTo>
                  <a:pt x="0" y="226466"/>
                </a:moveTo>
                <a:lnTo>
                  <a:pt x="679398" y="226466"/>
                </a:lnTo>
                <a:lnTo>
                  <a:pt x="905864" y="0"/>
                </a:lnTo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9961558" y="3151774"/>
            <a:ext cx="0" cy="885825"/>
          </a:xfrm>
          <a:custGeom>
            <a:avLst/>
            <a:gdLst/>
            <a:ahLst/>
            <a:cxnLst/>
            <a:rect l="l" t="t" r="r" b="b"/>
            <a:pathLst>
              <a:path h="885825">
                <a:moveTo>
                  <a:pt x="0" y="0"/>
                </a:moveTo>
                <a:lnTo>
                  <a:pt x="0" y="885275"/>
                </a:lnTo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 txBox="1"/>
          <p:nvPr/>
        </p:nvSpPr>
        <p:spPr>
          <a:xfrm>
            <a:off x="9396136" y="3368352"/>
            <a:ext cx="436245" cy="4622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8105" marR="5080" indent="-66040">
              <a:lnSpc>
                <a:spcPct val="101099"/>
              </a:lnSpc>
            </a:pPr>
            <a:r>
              <a:rPr sz="1550" spc="10" dirty="0">
                <a:latin typeface="Calibri"/>
                <a:cs typeface="Calibri"/>
              </a:rPr>
              <a:t>C</a:t>
            </a:r>
            <a:r>
              <a:rPr sz="1550" spc="20" dirty="0">
                <a:latin typeface="Calibri"/>
                <a:cs typeface="Calibri"/>
              </a:rPr>
              <a:t>o</a:t>
            </a:r>
            <a:r>
              <a:rPr sz="1550" spc="25" dirty="0">
                <a:latin typeface="Calibri"/>
                <a:cs typeface="Calibri"/>
              </a:rPr>
              <a:t>n</a:t>
            </a:r>
            <a:r>
              <a:rPr sz="1550" dirty="0">
                <a:latin typeface="Calibri"/>
                <a:cs typeface="Calibri"/>
              </a:rPr>
              <a:t>v </a:t>
            </a:r>
            <a:r>
              <a:rPr sz="1550" spc="-35" dirty="0">
                <a:latin typeface="Calibri"/>
                <a:cs typeface="Calibri"/>
              </a:rPr>
              <a:t>N</a:t>
            </a:r>
            <a:r>
              <a:rPr sz="1550" dirty="0">
                <a:latin typeface="Calibri"/>
                <a:cs typeface="Calibri"/>
              </a:rPr>
              <a:t>et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97" name="object 97"/>
          <p:cNvSpPr/>
          <p:nvPr/>
        </p:nvSpPr>
        <p:spPr>
          <a:xfrm>
            <a:off x="7900715" y="3518237"/>
            <a:ext cx="228600" cy="1111885"/>
          </a:xfrm>
          <a:custGeom>
            <a:avLst/>
            <a:gdLst/>
            <a:ahLst/>
            <a:cxnLst/>
            <a:rect l="l" t="t" r="r" b="b"/>
            <a:pathLst>
              <a:path w="228600" h="1111885">
                <a:moveTo>
                  <a:pt x="228525" y="0"/>
                </a:moveTo>
                <a:lnTo>
                  <a:pt x="0" y="228525"/>
                </a:lnTo>
                <a:lnTo>
                  <a:pt x="0" y="1111742"/>
                </a:lnTo>
                <a:lnTo>
                  <a:pt x="228525" y="883217"/>
                </a:lnTo>
                <a:lnTo>
                  <a:pt x="228525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object 98"/>
          <p:cNvSpPr/>
          <p:nvPr/>
        </p:nvSpPr>
        <p:spPr>
          <a:xfrm>
            <a:off x="7215141" y="3518237"/>
            <a:ext cx="914400" cy="228600"/>
          </a:xfrm>
          <a:custGeom>
            <a:avLst/>
            <a:gdLst/>
            <a:ahLst/>
            <a:cxnLst/>
            <a:rect l="l" t="t" r="r" b="b"/>
            <a:pathLst>
              <a:path w="914400" h="228600">
                <a:moveTo>
                  <a:pt x="914099" y="0"/>
                </a:moveTo>
                <a:lnTo>
                  <a:pt x="228525" y="0"/>
                </a:lnTo>
                <a:lnTo>
                  <a:pt x="0" y="228525"/>
                </a:lnTo>
                <a:lnTo>
                  <a:pt x="685573" y="228525"/>
                </a:lnTo>
                <a:lnTo>
                  <a:pt x="91409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9" name="object 99"/>
          <p:cNvSpPr/>
          <p:nvPr/>
        </p:nvSpPr>
        <p:spPr>
          <a:xfrm>
            <a:off x="7215141" y="3518237"/>
            <a:ext cx="914400" cy="1111885"/>
          </a:xfrm>
          <a:custGeom>
            <a:avLst/>
            <a:gdLst/>
            <a:ahLst/>
            <a:cxnLst/>
            <a:rect l="l" t="t" r="r" b="b"/>
            <a:pathLst>
              <a:path w="914400" h="1111885">
                <a:moveTo>
                  <a:pt x="0" y="228524"/>
                </a:moveTo>
                <a:lnTo>
                  <a:pt x="228524" y="0"/>
                </a:lnTo>
                <a:lnTo>
                  <a:pt x="914099" y="0"/>
                </a:lnTo>
                <a:lnTo>
                  <a:pt x="914099" y="883217"/>
                </a:lnTo>
                <a:lnTo>
                  <a:pt x="685574" y="1111742"/>
                </a:lnTo>
                <a:lnTo>
                  <a:pt x="0" y="1111742"/>
                </a:lnTo>
                <a:lnTo>
                  <a:pt x="0" y="228524"/>
                </a:lnTo>
                <a:close/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0" name="object 100"/>
          <p:cNvSpPr/>
          <p:nvPr/>
        </p:nvSpPr>
        <p:spPr>
          <a:xfrm>
            <a:off x="7215141" y="3518237"/>
            <a:ext cx="914400" cy="228600"/>
          </a:xfrm>
          <a:custGeom>
            <a:avLst/>
            <a:gdLst/>
            <a:ahLst/>
            <a:cxnLst/>
            <a:rect l="l" t="t" r="r" b="b"/>
            <a:pathLst>
              <a:path w="914400" h="228600">
                <a:moveTo>
                  <a:pt x="0" y="228524"/>
                </a:moveTo>
                <a:lnTo>
                  <a:pt x="685574" y="228524"/>
                </a:lnTo>
                <a:lnTo>
                  <a:pt x="914099" y="0"/>
                </a:lnTo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1" name="object 101"/>
          <p:cNvSpPr/>
          <p:nvPr/>
        </p:nvSpPr>
        <p:spPr>
          <a:xfrm>
            <a:off x="7900716" y="3746762"/>
            <a:ext cx="0" cy="883285"/>
          </a:xfrm>
          <a:custGeom>
            <a:avLst/>
            <a:gdLst/>
            <a:ahLst/>
            <a:cxnLst/>
            <a:rect l="l" t="t" r="r" b="b"/>
            <a:pathLst>
              <a:path h="883285">
                <a:moveTo>
                  <a:pt x="0" y="0"/>
                </a:moveTo>
                <a:lnTo>
                  <a:pt x="0" y="883217"/>
                </a:lnTo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2" name="object 102"/>
          <p:cNvSpPr txBox="1"/>
          <p:nvPr/>
        </p:nvSpPr>
        <p:spPr>
          <a:xfrm>
            <a:off x="7330719" y="3959793"/>
            <a:ext cx="436245" cy="4622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8105" marR="5080" indent="-66040">
              <a:lnSpc>
                <a:spcPct val="101099"/>
              </a:lnSpc>
            </a:pPr>
            <a:r>
              <a:rPr sz="1550" spc="10" dirty="0">
                <a:latin typeface="Calibri"/>
                <a:cs typeface="Calibri"/>
              </a:rPr>
              <a:t>C</a:t>
            </a:r>
            <a:r>
              <a:rPr sz="1550" spc="20" dirty="0">
                <a:latin typeface="Calibri"/>
                <a:cs typeface="Calibri"/>
              </a:rPr>
              <a:t>o</a:t>
            </a:r>
            <a:r>
              <a:rPr sz="1550" spc="25" dirty="0">
                <a:latin typeface="Calibri"/>
                <a:cs typeface="Calibri"/>
              </a:rPr>
              <a:t>n</a:t>
            </a:r>
            <a:r>
              <a:rPr sz="1550" dirty="0">
                <a:latin typeface="Calibri"/>
                <a:cs typeface="Calibri"/>
              </a:rPr>
              <a:t>v </a:t>
            </a:r>
            <a:r>
              <a:rPr sz="1550" spc="-35" dirty="0">
                <a:latin typeface="Calibri"/>
                <a:cs typeface="Calibri"/>
              </a:rPr>
              <a:t>N</a:t>
            </a:r>
            <a:r>
              <a:rPr sz="1550" dirty="0">
                <a:latin typeface="Calibri"/>
                <a:cs typeface="Calibri"/>
              </a:rPr>
              <a:t>et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103" name="object 103"/>
          <p:cNvSpPr/>
          <p:nvPr/>
        </p:nvSpPr>
        <p:spPr>
          <a:xfrm>
            <a:off x="9422156" y="4193518"/>
            <a:ext cx="511175" cy="165100"/>
          </a:xfrm>
          <a:custGeom>
            <a:avLst/>
            <a:gdLst/>
            <a:ahLst/>
            <a:cxnLst/>
            <a:rect l="l" t="t" r="r" b="b"/>
            <a:pathLst>
              <a:path w="511175" h="165100">
                <a:moveTo>
                  <a:pt x="510578" y="0"/>
                </a:moveTo>
                <a:lnTo>
                  <a:pt x="152232" y="0"/>
                </a:lnTo>
                <a:lnTo>
                  <a:pt x="0" y="164702"/>
                </a:lnTo>
                <a:lnTo>
                  <a:pt x="358345" y="164702"/>
                </a:lnTo>
                <a:lnTo>
                  <a:pt x="510578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" name="object 104"/>
          <p:cNvSpPr/>
          <p:nvPr/>
        </p:nvSpPr>
        <p:spPr>
          <a:xfrm>
            <a:off x="9422156" y="4193518"/>
            <a:ext cx="511175" cy="165100"/>
          </a:xfrm>
          <a:custGeom>
            <a:avLst/>
            <a:gdLst/>
            <a:ahLst/>
            <a:cxnLst/>
            <a:rect l="l" t="t" r="r" b="b"/>
            <a:pathLst>
              <a:path w="511175" h="165100">
                <a:moveTo>
                  <a:pt x="0" y="164702"/>
                </a:moveTo>
                <a:lnTo>
                  <a:pt x="152232" y="0"/>
                </a:lnTo>
                <a:lnTo>
                  <a:pt x="510577" y="0"/>
                </a:lnTo>
                <a:lnTo>
                  <a:pt x="358345" y="164702"/>
                </a:lnTo>
                <a:lnTo>
                  <a:pt x="0" y="164702"/>
                </a:lnTo>
                <a:close/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5" name="object 105"/>
          <p:cNvSpPr/>
          <p:nvPr/>
        </p:nvSpPr>
        <p:spPr>
          <a:xfrm>
            <a:off x="7371609" y="4794682"/>
            <a:ext cx="511175" cy="165100"/>
          </a:xfrm>
          <a:custGeom>
            <a:avLst/>
            <a:gdLst/>
            <a:ahLst/>
            <a:cxnLst/>
            <a:rect l="l" t="t" r="r" b="b"/>
            <a:pathLst>
              <a:path w="511175" h="165100">
                <a:moveTo>
                  <a:pt x="510576" y="0"/>
                </a:moveTo>
                <a:lnTo>
                  <a:pt x="152232" y="0"/>
                </a:lnTo>
                <a:lnTo>
                  <a:pt x="0" y="164702"/>
                </a:lnTo>
                <a:lnTo>
                  <a:pt x="358345" y="164702"/>
                </a:lnTo>
                <a:lnTo>
                  <a:pt x="510576" y="0"/>
                </a:lnTo>
                <a:close/>
              </a:path>
            </a:pathLst>
          </a:custGeom>
          <a:solidFill>
            <a:srgbClr val="E7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6" name="object 106"/>
          <p:cNvSpPr/>
          <p:nvPr/>
        </p:nvSpPr>
        <p:spPr>
          <a:xfrm>
            <a:off x="7371609" y="4794682"/>
            <a:ext cx="511175" cy="165100"/>
          </a:xfrm>
          <a:custGeom>
            <a:avLst/>
            <a:gdLst/>
            <a:ahLst/>
            <a:cxnLst/>
            <a:rect l="l" t="t" r="r" b="b"/>
            <a:pathLst>
              <a:path w="511175" h="165100">
                <a:moveTo>
                  <a:pt x="0" y="164702"/>
                </a:moveTo>
                <a:lnTo>
                  <a:pt x="152232" y="0"/>
                </a:lnTo>
                <a:lnTo>
                  <a:pt x="510577" y="0"/>
                </a:lnTo>
                <a:lnTo>
                  <a:pt x="358345" y="164702"/>
                </a:lnTo>
                <a:lnTo>
                  <a:pt x="0" y="164702"/>
                </a:lnTo>
                <a:close/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7" name="object 107"/>
          <p:cNvSpPr txBox="1"/>
          <p:nvPr/>
        </p:nvSpPr>
        <p:spPr>
          <a:xfrm>
            <a:off x="7400432" y="3168244"/>
            <a:ext cx="593090" cy="247650"/>
          </a:xfrm>
          <a:prstGeom prst="rect">
            <a:avLst/>
          </a:prstGeom>
          <a:ln w="1647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80645">
              <a:lnSpc>
                <a:spcPct val="100000"/>
              </a:lnSpc>
            </a:pPr>
            <a:r>
              <a:rPr sz="1600" spc="-20" dirty="0">
                <a:latin typeface="Calibri"/>
                <a:cs typeface="Calibri"/>
              </a:rPr>
              <a:t>C</a:t>
            </a:r>
            <a:r>
              <a:rPr sz="1600" spc="15" dirty="0">
                <a:latin typeface="Calibri"/>
                <a:cs typeface="Calibri"/>
              </a:rPr>
              <a:t>l</a:t>
            </a:r>
            <a:r>
              <a:rPr sz="1600" spc="5" dirty="0">
                <a:latin typeface="Calibri"/>
                <a:cs typeface="Calibri"/>
              </a:rPr>
              <a:t>a</a:t>
            </a:r>
            <a:r>
              <a:rPr sz="1600" spc="15" dirty="0">
                <a:latin typeface="Calibri"/>
                <a:cs typeface="Calibri"/>
              </a:rPr>
              <a:t>s</a:t>
            </a:r>
            <a:r>
              <a:rPr sz="1600" spc="5" dirty="0">
                <a:latin typeface="Calibri"/>
                <a:cs typeface="Calibri"/>
              </a:rPr>
              <a:t>s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08" name="object 108"/>
          <p:cNvSpPr/>
          <p:nvPr/>
        </p:nvSpPr>
        <p:spPr>
          <a:xfrm>
            <a:off x="7561017" y="3444121"/>
            <a:ext cx="156845" cy="198120"/>
          </a:xfrm>
          <a:custGeom>
            <a:avLst/>
            <a:gdLst/>
            <a:ahLst/>
            <a:cxnLst/>
            <a:rect l="l" t="t" r="r" b="b"/>
            <a:pathLst>
              <a:path w="156845" h="198120">
                <a:moveTo>
                  <a:pt x="117350" y="78233"/>
                </a:moveTo>
                <a:lnTo>
                  <a:pt x="39116" y="78233"/>
                </a:lnTo>
                <a:lnTo>
                  <a:pt x="39116" y="197642"/>
                </a:lnTo>
                <a:lnTo>
                  <a:pt x="117350" y="197642"/>
                </a:lnTo>
                <a:lnTo>
                  <a:pt x="117350" y="78233"/>
                </a:lnTo>
                <a:close/>
              </a:path>
              <a:path w="156845" h="198120">
                <a:moveTo>
                  <a:pt x="78233" y="0"/>
                </a:moveTo>
                <a:lnTo>
                  <a:pt x="0" y="78233"/>
                </a:lnTo>
                <a:lnTo>
                  <a:pt x="156466" y="78233"/>
                </a:lnTo>
                <a:lnTo>
                  <a:pt x="782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9" name="object 109"/>
          <p:cNvSpPr/>
          <p:nvPr/>
        </p:nvSpPr>
        <p:spPr>
          <a:xfrm>
            <a:off x="7561017" y="3444121"/>
            <a:ext cx="156845" cy="198120"/>
          </a:xfrm>
          <a:custGeom>
            <a:avLst/>
            <a:gdLst/>
            <a:ahLst/>
            <a:cxnLst/>
            <a:rect l="l" t="t" r="r" b="b"/>
            <a:pathLst>
              <a:path w="156845" h="198120">
                <a:moveTo>
                  <a:pt x="0" y="78233"/>
                </a:moveTo>
                <a:lnTo>
                  <a:pt x="78233" y="0"/>
                </a:lnTo>
                <a:lnTo>
                  <a:pt x="156467" y="78233"/>
                </a:lnTo>
                <a:lnTo>
                  <a:pt x="117350" y="78233"/>
                </a:lnTo>
                <a:lnTo>
                  <a:pt x="117350" y="197643"/>
                </a:lnTo>
                <a:lnTo>
                  <a:pt x="39116" y="197643"/>
                </a:lnTo>
                <a:lnTo>
                  <a:pt x="39116" y="78233"/>
                </a:lnTo>
                <a:lnTo>
                  <a:pt x="0" y="78233"/>
                </a:lnTo>
                <a:close/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0" name="object 110"/>
          <p:cNvSpPr txBox="1"/>
          <p:nvPr/>
        </p:nvSpPr>
        <p:spPr>
          <a:xfrm>
            <a:off x="8256885" y="2838839"/>
            <a:ext cx="634365" cy="255904"/>
          </a:xfrm>
          <a:prstGeom prst="rect">
            <a:avLst/>
          </a:prstGeom>
          <a:ln w="1647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96520">
              <a:lnSpc>
                <a:spcPct val="100000"/>
              </a:lnSpc>
            </a:pPr>
            <a:r>
              <a:rPr sz="1600" spc="-20" dirty="0">
                <a:latin typeface="Calibri"/>
                <a:cs typeface="Calibri"/>
              </a:rPr>
              <a:t>C</a:t>
            </a:r>
            <a:r>
              <a:rPr sz="1600" spc="15" dirty="0">
                <a:latin typeface="Calibri"/>
                <a:cs typeface="Calibri"/>
              </a:rPr>
              <a:t>l</a:t>
            </a:r>
            <a:r>
              <a:rPr sz="1600" spc="5" dirty="0">
                <a:latin typeface="Calibri"/>
                <a:cs typeface="Calibri"/>
              </a:rPr>
              <a:t>a</a:t>
            </a:r>
            <a:r>
              <a:rPr sz="1600" spc="15" dirty="0">
                <a:latin typeface="Calibri"/>
                <a:cs typeface="Calibri"/>
              </a:rPr>
              <a:t>s</a:t>
            </a:r>
            <a:r>
              <a:rPr sz="1600" spc="5" dirty="0">
                <a:latin typeface="Calibri"/>
                <a:cs typeface="Calibri"/>
              </a:rPr>
              <a:t>s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11" name="object 111"/>
          <p:cNvSpPr/>
          <p:nvPr/>
        </p:nvSpPr>
        <p:spPr>
          <a:xfrm>
            <a:off x="8549232" y="3114716"/>
            <a:ext cx="156845" cy="198120"/>
          </a:xfrm>
          <a:custGeom>
            <a:avLst/>
            <a:gdLst/>
            <a:ahLst/>
            <a:cxnLst/>
            <a:rect l="l" t="t" r="r" b="b"/>
            <a:pathLst>
              <a:path w="156845" h="198120">
                <a:moveTo>
                  <a:pt x="117350" y="78233"/>
                </a:moveTo>
                <a:lnTo>
                  <a:pt x="39117" y="78233"/>
                </a:lnTo>
                <a:lnTo>
                  <a:pt x="39117" y="197642"/>
                </a:lnTo>
                <a:lnTo>
                  <a:pt x="117350" y="197642"/>
                </a:lnTo>
                <a:lnTo>
                  <a:pt x="117350" y="78233"/>
                </a:lnTo>
                <a:close/>
              </a:path>
              <a:path w="156845" h="198120">
                <a:moveTo>
                  <a:pt x="78233" y="0"/>
                </a:moveTo>
                <a:lnTo>
                  <a:pt x="0" y="78233"/>
                </a:lnTo>
                <a:lnTo>
                  <a:pt x="156467" y="78233"/>
                </a:lnTo>
                <a:lnTo>
                  <a:pt x="782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2" name="object 112"/>
          <p:cNvSpPr/>
          <p:nvPr/>
        </p:nvSpPr>
        <p:spPr>
          <a:xfrm>
            <a:off x="8549232" y="3114716"/>
            <a:ext cx="156845" cy="198120"/>
          </a:xfrm>
          <a:custGeom>
            <a:avLst/>
            <a:gdLst/>
            <a:ahLst/>
            <a:cxnLst/>
            <a:rect l="l" t="t" r="r" b="b"/>
            <a:pathLst>
              <a:path w="156845" h="198120">
                <a:moveTo>
                  <a:pt x="0" y="78233"/>
                </a:moveTo>
                <a:lnTo>
                  <a:pt x="78233" y="0"/>
                </a:lnTo>
                <a:lnTo>
                  <a:pt x="156467" y="78233"/>
                </a:lnTo>
                <a:lnTo>
                  <a:pt x="117350" y="78233"/>
                </a:lnTo>
                <a:lnTo>
                  <a:pt x="117350" y="197643"/>
                </a:lnTo>
                <a:lnTo>
                  <a:pt x="39116" y="197643"/>
                </a:lnTo>
                <a:lnTo>
                  <a:pt x="39116" y="78233"/>
                </a:lnTo>
                <a:lnTo>
                  <a:pt x="0" y="78233"/>
                </a:lnTo>
                <a:close/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3" name="object 113"/>
          <p:cNvSpPr txBox="1"/>
          <p:nvPr/>
        </p:nvSpPr>
        <p:spPr>
          <a:xfrm>
            <a:off x="9648621" y="2591785"/>
            <a:ext cx="576580" cy="247650"/>
          </a:xfrm>
          <a:prstGeom prst="rect">
            <a:avLst/>
          </a:prstGeom>
          <a:ln w="16470">
            <a:solidFill>
              <a:srgbClr val="7C60C6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66675">
              <a:lnSpc>
                <a:spcPct val="100000"/>
              </a:lnSpc>
            </a:pPr>
            <a:r>
              <a:rPr sz="1600" spc="-20" dirty="0">
                <a:latin typeface="Calibri"/>
                <a:cs typeface="Calibri"/>
              </a:rPr>
              <a:t>C</a:t>
            </a:r>
            <a:r>
              <a:rPr sz="1600" spc="15" dirty="0">
                <a:latin typeface="Calibri"/>
                <a:cs typeface="Calibri"/>
              </a:rPr>
              <a:t>l</a:t>
            </a:r>
            <a:r>
              <a:rPr sz="1600" spc="5" dirty="0">
                <a:latin typeface="Calibri"/>
                <a:cs typeface="Calibri"/>
              </a:rPr>
              <a:t>a</a:t>
            </a:r>
            <a:r>
              <a:rPr sz="1600" spc="15" dirty="0">
                <a:latin typeface="Calibri"/>
                <a:cs typeface="Calibri"/>
              </a:rPr>
              <a:t>s</a:t>
            </a:r>
            <a:r>
              <a:rPr sz="1600" spc="5" dirty="0">
                <a:latin typeface="Calibri"/>
                <a:cs typeface="Calibri"/>
              </a:rPr>
              <a:t>s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14" name="object 114"/>
          <p:cNvSpPr/>
          <p:nvPr/>
        </p:nvSpPr>
        <p:spPr>
          <a:xfrm>
            <a:off x="9735091" y="2867662"/>
            <a:ext cx="156845" cy="198120"/>
          </a:xfrm>
          <a:custGeom>
            <a:avLst/>
            <a:gdLst/>
            <a:ahLst/>
            <a:cxnLst/>
            <a:rect l="l" t="t" r="r" b="b"/>
            <a:pathLst>
              <a:path w="156845" h="198119">
                <a:moveTo>
                  <a:pt x="117350" y="78233"/>
                </a:moveTo>
                <a:lnTo>
                  <a:pt x="39117" y="78233"/>
                </a:lnTo>
                <a:lnTo>
                  <a:pt x="39117" y="197642"/>
                </a:lnTo>
                <a:lnTo>
                  <a:pt x="117350" y="197642"/>
                </a:lnTo>
                <a:lnTo>
                  <a:pt x="117350" y="78233"/>
                </a:lnTo>
                <a:close/>
              </a:path>
              <a:path w="156845" h="198119">
                <a:moveTo>
                  <a:pt x="78233" y="0"/>
                </a:moveTo>
                <a:lnTo>
                  <a:pt x="0" y="78233"/>
                </a:lnTo>
                <a:lnTo>
                  <a:pt x="156467" y="78233"/>
                </a:lnTo>
                <a:lnTo>
                  <a:pt x="78233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5" name="object 115"/>
          <p:cNvSpPr/>
          <p:nvPr/>
        </p:nvSpPr>
        <p:spPr>
          <a:xfrm>
            <a:off x="9735091" y="2867662"/>
            <a:ext cx="156845" cy="198120"/>
          </a:xfrm>
          <a:custGeom>
            <a:avLst/>
            <a:gdLst/>
            <a:ahLst/>
            <a:cxnLst/>
            <a:rect l="l" t="t" r="r" b="b"/>
            <a:pathLst>
              <a:path w="156845" h="198119">
                <a:moveTo>
                  <a:pt x="0" y="78233"/>
                </a:moveTo>
                <a:lnTo>
                  <a:pt x="78233" y="0"/>
                </a:lnTo>
                <a:lnTo>
                  <a:pt x="156467" y="78233"/>
                </a:lnTo>
                <a:lnTo>
                  <a:pt x="117350" y="78233"/>
                </a:lnTo>
                <a:lnTo>
                  <a:pt x="117350" y="197643"/>
                </a:lnTo>
                <a:lnTo>
                  <a:pt x="39116" y="197643"/>
                </a:lnTo>
                <a:lnTo>
                  <a:pt x="39116" y="78233"/>
                </a:lnTo>
                <a:lnTo>
                  <a:pt x="0" y="78233"/>
                </a:lnTo>
                <a:close/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6" name="object 116"/>
          <p:cNvSpPr/>
          <p:nvPr/>
        </p:nvSpPr>
        <p:spPr>
          <a:xfrm>
            <a:off x="7495136" y="4975854"/>
            <a:ext cx="165100" cy="667385"/>
          </a:xfrm>
          <a:custGeom>
            <a:avLst/>
            <a:gdLst/>
            <a:ahLst/>
            <a:cxnLst/>
            <a:rect l="l" t="t" r="r" b="b"/>
            <a:pathLst>
              <a:path w="165100" h="667385">
                <a:moveTo>
                  <a:pt x="123526" y="82351"/>
                </a:moveTo>
                <a:lnTo>
                  <a:pt x="41175" y="82351"/>
                </a:lnTo>
                <a:lnTo>
                  <a:pt x="41175" y="667045"/>
                </a:lnTo>
                <a:lnTo>
                  <a:pt x="123526" y="667045"/>
                </a:lnTo>
                <a:lnTo>
                  <a:pt x="123526" y="82351"/>
                </a:lnTo>
                <a:close/>
              </a:path>
              <a:path w="165100" h="667385">
                <a:moveTo>
                  <a:pt x="82350" y="0"/>
                </a:moveTo>
                <a:lnTo>
                  <a:pt x="0" y="82351"/>
                </a:lnTo>
                <a:lnTo>
                  <a:pt x="164702" y="82351"/>
                </a:lnTo>
                <a:lnTo>
                  <a:pt x="82350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7" name="object 117"/>
          <p:cNvSpPr/>
          <p:nvPr/>
        </p:nvSpPr>
        <p:spPr>
          <a:xfrm>
            <a:off x="7495136" y="4975854"/>
            <a:ext cx="165100" cy="667385"/>
          </a:xfrm>
          <a:custGeom>
            <a:avLst/>
            <a:gdLst/>
            <a:ahLst/>
            <a:cxnLst/>
            <a:rect l="l" t="t" r="r" b="b"/>
            <a:pathLst>
              <a:path w="165100" h="667385">
                <a:moveTo>
                  <a:pt x="0" y="82351"/>
                </a:moveTo>
                <a:lnTo>
                  <a:pt x="82351" y="0"/>
                </a:lnTo>
                <a:lnTo>
                  <a:pt x="164702" y="82351"/>
                </a:lnTo>
                <a:lnTo>
                  <a:pt x="123527" y="82351"/>
                </a:lnTo>
                <a:lnTo>
                  <a:pt x="123527" y="667045"/>
                </a:lnTo>
                <a:lnTo>
                  <a:pt x="41175" y="667045"/>
                </a:lnTo>
                <a:lnTo>
                  <a:pt x="41175" y="82351"/>
                </a:lnTo>
                <a:lnTo>
                  <a:pt x="0" y="82351"/>
                </a:lnTo>
                <a:close/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8" name="object 118"/>
          <p:cNvSpPr/>
          <p:nvPr/>
        </p:nvSpPr>
        <p:spPr>
          <a:xfrm>
            <a:off x="7503370" y="4646450"/>
            <a:ext cx="156845" cy="198120"/>
          </a:xfrm>
          <a:custGeom>
            <a:avLst/>
            <a:gdLst/>
            <a:ahLst/>
            <a:cxnLst/>
            <a:rect l="l" t="t" r="r" b="b"/>
            <a:pathLst>
              <a:path w="156845" h="198120">
                <a:moveTo>
                  <a:pt x="117350" y="78234"/>
                </a:moveTo>
                <a:lnTo>
                  <a:pt x="39117" y="78234"/>
                </a:lnTo>
                <a:lnTo>
                  <a:pt x="39117" y="197643"/>
                </a:lnTo>
                <a:lnTo>
                  <a:pt x="117350" y="197643"/>
                </a:lnTo>
                <a:lnTo>
                  <a:pt x="117350" y="78234"/>
                </a:lnTo>
                <a:close/>
              </a:path>
              <a:path w="156845" h="198120">
                <a:moveTo>
                  <a:pt x="78234" y="0"/>
                </a:moveTo>
                <a:lnTo>
                  <a:pt x="0" y="78234"/>
                </a:lnTo>
                <a:lnTo>
                  <a:pt x="156467" y="78234"/>
                </a:lnTo>
                <a:lnTo>
                  <a:pt x="78234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9" name="object 119"/>
          <p:cNvSpPr/>
          <p:nvPr/>
        </p:nvSpPr>
        <p:spPr>
          <a:xfrm>
            <a:off x="7503370" y="4646450"/>
            <a:ext cx="156845" cy="198120"/>
          </a:xfrm>
          <a:custGeom>
            <a:avLst/>
            <a:gdLst/>
            <a:ahLst/>
            <a:cxnLst/>
            <a:rect l="l" t="t" r="r" b="b"/>
            <a:pathLst>
              <a:path w="156845" h="198120">
                <a:moveTo>
                  <a:pt x="0" y="78233"/>
                </a:moveTo>
                <a:lnTo>
                  <a:pt x="78233" y="0"/>
                </a:lnTo>
                <a:lnTo>
                  <a:pt x="156467" y="78233"/>
                </a:lnTo>
                <a:lnTo>
                  <a:pt x="117350" y="78233"/>
                </a:lnTo>
                <a:lnTo>
                  <a:pt x="117350" y="197643"/>
                </a:lnTo>
                <a:lnTo>
                  <a:pt x="39116" y="197643"/>
                </a:lnTo>
                <a:lnTo>
                  <a:pt x="39116" y="78233"/>
                </a:lnTo>
                <a:lnTo>
                  <a:pt x="0" y="78233"/>
                </a:lnTo>
                <a:close/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0" name="object 120"/>
          <p:cNvSpPr/>
          <p:nvPr/>
        </p:nvSpPr>
        <p:spPr>
          <a:xfrm>
            <a:off x="8425705" y="4613509"/>
            <a:ext cx="165100" cy="659130"/>
          </a:xfrm>
          <a:custGeom>
            <a:avLst/>
            <a:gdLst/>
            <a:ahLst/>
            <a:cxnLst/>
            <a:rect l="l" t="t" r="r" b="b"/>
            <a:pathLst>
              <a:path w="165100" h="659129">
                <a:moveTo>
                  <a:pt x="123526" y="82350"/>
                </a:moveTo>
                <a:lnTo>
                  <a:pt x="41175" y="82350"/>
                </a:lnTo>
                <a:lnTo>
                  <a:pt x="41175" y="658809"/>
                </a:lnTo>
                <a:lnTo>
                  <a:pt x="123526" y="658809"/>
                </a:lnTo>
                <a:lnTo>
                  <a:pt x="123526" y="82350"/>
                </a:lnTo>
                <a:close/>
              </a:path>
              <a:path w="165100" h="659129">
                <a:moveTo>
                  <a:pt x="82350" y="0"/>
                </a:moveTo>
                <a:lnTo>
                  <a:pt x="0" y="82350"/>
                </a:lnTo>
                <a:lnTo>
                  <a:pt x="164702" y="82350"/>
                </a:lnTo>
                <a:lnTo>
                  <a:pt x="82350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1" name="object 121"/>
          <p:cNvSpPr/>
          <p:nvPr/>
        </p:nvSpPr>
        <p:spPr>
          <a:xfrm>
            <a:off x="8425705" y="4613509"/>
            <a:ext cx="165100" cy="659130"/>
          </a:xfrm>
          <a:custGeom>
            <a:avLst/>
            <a:gdLst/>
            <a:ahLst/>
            <a:cxnLst/>
            <a:rect l="l" t="t" r="r" b="b"/>
            <a:pathLst>
              <a:path w="165100" h="659129">
                <a:moveTo>
                  <a:pt x="0" y="82351"/>
                </a:moveTo>
                <a:lnTo>
                  <a:pt x="82351" y="0"/>
                </a:lnTo>
                <a:lnTo>
                  <a:pt x="164702" y="82351"/>
                </a:lnTo>
                <a:lnTo>
                  <a:pt x="123526" y="82351"/>
                </a:lnTo>
                <a:lnTo>
                  <a:pt x="123526" y="658810"/>
                </a:lnTo>
                <a:lnTo>
                  <a:pt x="41175" y="658810"/>
                </a:lnTo>
                <a:lnTo>
                  <a:pt x="41175" y="82351"/>
                </a:lnTo>
                <a:lnTo>
                  <a:pt x="0" y="82351"/>
                </a:lnTo>
                <a:close/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2" name="object 122"/>
          <p:cNvSpPr/>
          <p:nvPr/>
        </p:nvSpPr>
        <p:spPr>
          <a:xfrm>
            <a:off x="8425705" y="4300574"/>
            <a:ext cx="165100" cy="198120"/>
          </a:xfrm>
          <a:custGeom>
            <a:avLst/>
            <a:gdLst/>
            <a:ahLst/>
            <a:cxnLst/>
            <a:rect l="l" t="t" r="r" b="b"/>
            <a:pathLst>
              <a:path w="165100" h="198120">
                <a:moveTo>
                  <a:pt x="123526" y="82351"/>
                </a:moveTo>
                <a:lnTo>
                  <a:pt x="41175" y="82351"/>
                </a:lnTo>
                <a:lnTo>
                  <a:pt x="41175" y="197643"/>
                </a:lnTo>
                <a:lnTo>
                  <a:pt x="123526" y="197643"/>
                </a:lnTo>
                <a:lnTo>
                  <a:pt x="123526" y="82351"/>
                </a:lnTo>
                <a:close/>
              </a:path>
              <a:path w="165100" h="198120">
                <a:moveTo>
                  <a:pt x="82350" y="0"/>
                </a:moveTo>
                <a:lnTo>
                  <a:pt x="0" y="82351"/>
                </a:lnTo>
                <a:lnTo>
                  <a:pt x="164702" y="82351"/>
                </a:lnTo>
                <a:lnTo>
                  <a:pt x="82350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3" name="object 123"/>
          <p:cNvSpPr/>
          <p:nvPr/>
        </p:nvSpPr>
        <p:spPr>
          <a:xfrm>
            <a:off x="8425705" y="4300574"/>
            <a:ext cx="165100" cy="198120"/>
          </a:xfrm>
          <a:custGeom>
            <a:avLst/>
            <a:gdLst/>
            <a:ahLst/>
            <a:cxnLst/>
            <a:rect l="l" t="t" r="r" b="b"/>
            <a:pathLst>
              <a:path w="165100" h="198120">
                <a:moveTo>
                  <a:pt x="0" y="82351"/>
                </a:moveTo>
                <a:lnTo>
                  <a:pt x="82351" y="0"/>
                </a:lnTo>
                <a:lnTo>
                  <a:pt x="164702" y="82351"/>
                </a:lnTo>
                <a:lnTo>
                  <a:pt x="123526" y="82351"/>
                </a:lnTo>
                <a:lnTo>
                  <a:pt x="123526" y="197643"/>
                </a:lnTo>
                <a:lnTo>
                  <a:pt x="41175" y="197643"/>
                </a:lnTo>
                <a:lnTo>
                  <a:pt x="41175" y="82351"/>
                </a:lnTo>
                <a:lnTo>
                  <a:pt x="0" y="82351"/>
                </a:lnTo>
                <a:close/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4" name="object 124"/>
          <p:cNvSpPr/>
          <p:nvPr/>
        </p:nvSpPr>
        <p:spPr>
          <a:xfrm>
            <a:off x="9570388" y="4382926"/>
            <a:ext cx="165100" cy="659130"/>
          </a:xfrm>
          <a:custGeom>
            <a:avLst/>
            <a:gdLst/>
            <a:ahLst/>
            <a:cxnLst/>
            <a:rect l="l" t="t" r="r" b="b"/>
            <a:pathLst>
              <a:path w="165100" h="659129">
                <a:moveTo>
                  <a:pt x="123526" y="82350"/>
                </a:moveTo>
                <a:lnTo>
                  <a:pt x="41175" y="82350"/>
                </a:lnTo>
                <a:lnTo>
                  <a:pt x="41175" y="658809"/>
                </a:lnTo>
                <a:lnTo>
                  <a:pt x="123526" y="658809"/>
                </a:lnTo>
                <a:lnTo>
                  <a:pt x="123526" y="82350"/>
                </a:lnTo>
                <a:close/>
              </a:path>
              <a:path w="165100" h="659129">
                <a:moveTo>
                  <a:pt x="82351" y="0"/>
                </a:moveTo>
                <a:lnTo>
                  <a:pt x="0" y="82350"/>
                </a:lnTo>
                <a:lnTo>
                  <a:pt x="164702" y="82350"/>
                </a:lnTo>
                <a:lnTo>
                  <a:pt x="823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5" name="object 125"/>
          <p:cNvSpPr/>
          <p:nvPr/>
        </p:nvSpPr>
        <p:spPr>
          <a:xfrm>
            <a:off x="9570388" y="4382926"/>
            <a:ext cx="165100" cy="659130"/>
          </a:xfrm>
          <a:custGeom>
            <a:avLst/>
            <a:gdLst/>
            <a:ahLst/>
            <a:cxnLst/>
            <a:rect l="l" t="t" r="r" b="b"/>
            <a:pathLst>
              <a:path w="165100" h="659129">
                <a:moveTo>
                  <a:pt x="0" y="82351"/>
                </a:moveTo>
                <a:lnTo>
                  <a:pt x="82351" y="0"/>
                </a:lnTo>
                <a:lnTo>
                  <a:pt x="164702" y="82351"/>
                </a:lnTo>
                <a:lnTo>
                  <a:pt x="123526" y="82351"/>
                </a:lnTo>
                <a:lnTo>
                  <a:pt x="123526" y="658810"/>
                </a:lnTo>
                <a:lnTo>
                  <a:pt x="41175" y="658810"/>
                </a:lnTo>
                <a:lnTo>
                  <a:pt x="41175" y="82351"/>
                </a:lnTo>
                <a:lnTo>
                  <a:pt x="0" y="82351"/>
                </a:lnTo>
                <a:close/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6" name="object 126"/>
          <p:cNvSpPr/>
          <p:nvPr/>
        </p:nvSpPr>
        <p:spPr>
          <a:xfrm>
            <a:off x="9570388" y="4061755"/>
            <a:ext cx="165100" cy="198120"/>
          </a:xfrm>
          <a:custGeom>
            <a:avLst/>
            <a:gdLst/>
            <a:ahLst/>
            <a:cxnLst/>
            <a:rect l="l" t="t" r="r" b="b"/>
            <a:pathLst>
              <a:path w="165100" h="198120">
                <a:moveTo>
                  <a:pt x="123526" y="82351"/>
                </a:moveTo>
                <a:lnTo>
                  <a:pt x="41175" y="82351"/>
                </a:lnTo>
                <a:lnTo>
                  <a:pt x="41175" y="197643"/>
                </a:lnTo>
                <a:lnTo>
                  <a:pt x="123526" y="197643"/>
                </a:lnTo>
                <a:lnTo>
                  <a:pt x="123526" y="82351"/>
                </a:lnTo>
                <a:close/>
              </a:path>
              <a:path w="165100" h="198120">
                <a:moveTo>
                  <a:pt x="82351" y="0"/>
                </a:moveTo>
                <a:lnTo>
                  <a:pt x="0" y="82351"/>
                </a:lnTo>
                <a:lnTo>
                  <a:pt x="164702" y="82351"/>
                </a:lnTo>
                <a:lnTo>
                  <a:pt x="82351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7" name="object 127"/>
          <p:cNvSpPr/>
          <p:nvPr/>
        </p:nvSpPr>
        <p:spPr>
          <a:xfrm>
            <a:off x="9570388" y="4061755"/>
            <a:ext cx="165100" cy="198120"/>
          </a:xfrm>
          <a:custGeom>
            <a:avLst/>
            <a:gdLst/>
            <a:ahLst/>
            <a:cxnLst/>
            <a:rect l="l" t="t" r="r" b="b"/>
            <a:pathLst>
              <a:path w="165100" h="198120">
                <a:moveTo>
                  <a:pt x="0" y="82351"/>
                </a:moveTo>
                <a:lnTo>
                  <a:pt x="82351" y="0"/>
                </a:lnTo>
                <a:lnTo>
                  <a:pt x="164702" y="82351"/>
                </a:lnTo>
                <a:lnTo>
                  <a:pt x="123526" y="82351"/>
                </a:lnTo>
                <a:lnTo>
                  <a:pt x="123526" y="197643"/>
                </a:lnTo>
                <a:lnTo>
                  <a:pt x="41175" y="197643"/>
                </a:lnTo>
                <a:lnTo>
                  <a:pt x="41175" y="82351"/>
                </a:lnTo>
                <a:lnTo>
                  <a:pt x="0" y="82351"/>
                </a:lnTo>
                <a:close/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8" name="object 128"/>
          <p:cNvSpPr/>
          <p:nvPr/>
        </p:nvSpPr>
        <p:spPr>
          <a:xfrm>
            <a:off x="9747444" y="4947030"/>
            <a:ext cx="597535" cy="49530"/>
          </a:xfrm>
          <a:custGeom>
            <a:avLst/>
            <a:gdLst/>
            <a:ahLst/>
            <a:cxnLst/>
            <a:rect l="l" t="t" r="r" b="b"/>
            <a:pathLst>
              <a:path w="597534" h="49529">
                <a:moveTo>
                  <a:pt x="49410" y="0"/>
                </a:moveTo>
                <a:lnTo>
                  <a:pt x="0" y="24706"/>
                </a:lnTo>
                <a:lnTo>
                  <a:pt x="49410" y="49411"/>
                </a:lnTo>
                <a:lnTo>
                  <a:pt x="49410" y="32941"/>
                </a:lnTo>
                <a:lnTo>
                  <a:pt x="597447" y="32941"/>
                </a:lnTo>
                <a:lnTo>
                  <a:pt x="597447" y="16471"/>
                </a:lnTo>
                <a:lnTo>
                  <a:pt x="49410" y="16470"/>
                </a:lnTo>
                <a:lnTo>
                  <a:pt x="49410" y="0"/>
                </a:lnTo>
                <a:close/>
              </a:path>
              <a:path w="597534" h="49529">
                <a:moveTo>
                  <a:pt x="597447" y="32941"/>
                </a:moveTo>
                <a:lnTo>
                  <a:pt x="49410" y="32941"/>
                </a:lnTo>
                <a:lnTo>
                  <a:pt x="597447" y="32942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9" name="object 129"/>
          <p:cNvSpPr/>
          <p:nvPr/>
        </p:nvSpPr>
        <p:spPr>
          <a:xfrm>
            <a:off x="8602760" y="4963595"/>
            <a:ext cx="1741170" cy="289560"/>
          </a:xfrm>
          <a:custGeom>
            <a:avLst/>
            <a:gdLst/>
            <a:ahLst/>
            <a:cxnLst/>
            <a:rect l="l" t="t" r="r" b="b"/>
            <a:pathLst>
              <a:path w="1741170" h="289560">
                <a:moveTo>
                  <a:pt x="45147" y="240200"/>
                </a:moveTo>
                <a:lnTo>
                  <a:pt x="0" y="272036"/>
                </a:lnTo>
                <a:lnTo>
                  <a:pt x="52557" y="289052"/>
                </a:lnTo>
                <a:lnTo>
                  <a:pt x="50087" y="272768"/>
                </a:lnTo>
                <a:lnTo>
                  <a:pt x="157444" y="256484"/>
                </a:lnTo>
                <a:lnTo>
                  <a:pt x="47617" y="256484"/>
                </a:lnTo>
                <a:lnTo>
                  <a:pt x="45147" y="240200"/>
                </a:lnTo>
                <a:close/>
              </a:path>
              <a:path w="1741170" h="289560">
                <a:moveTo>
                  <a:pt x="1738566" y="0"/>
                </a:moveTo>
                <a:lnTo>
                  <a:pt x="47617" y="256484"/>
                </a:lnTo>
                <a:lnTo>
                  <a:pt x="157444" y="256484"/>
                </a:lnTo>
                <a:lnTo>
                  <a:pt x="1741036" y="16283"/>
                </a:lnTo>
                <a:lnTo>
                  <a:pt x="1738566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0" name="object 130"/>
          <p:cNvSpPr/>
          <p:nvPr/>
        </p:nvSpPr>
        <p:spPr>
          <a:xfrm>
            <a:off x="7540429" y="4971996"/>
            <a:ext cx="2783205" cy="734695"/>
          </a:xfrm>
          <a:custGeom>
            <a:avLst/>
            <a:gdLst/>
            <a:ahLst/>
            <a:cxnLst/>
            <a:rect l="l" t="t" r="r" b="b"/>
            <a:pathLst>
              <a:path w="2783204" h="734695">
                <a:moveTo>
                  <a:pt x="41702" y="686711"/>
                </a:moveTo>
                <a:lnTo>
                  <a:pt x="0" y="722941"/>
                </a:lnTo>
                <a:lnTo>
                  <a:pt x="54005" y="734565"/>
                </a:lnTo>
                <a:lnTo>
                  <a:pt x="49904" y="718614"/>
                </a:lnTo>
                <a:lnTo>
                  <a:pt x="111950" y="702663"/>
                </a:lnTo>
                <a:lnTo>
                  <a:pt x="45803" y="702663"/>
                </a:lnTo>
                <a:lnTo>
                  <a:pt x="41702" y="686711"/>
                </a:lnTo>
                <a:close/>
              </a:path>
              <a:path w="2783204" h="734695">
                <a:moveTo>
                  <a:pt x="2778954" y="0"/>
                </a:moveTo>
                <a:lnTo>
                  <a:pt x="45803" y="702663"/>
                </a:lnTo>
                <a:lnTo>
                  <a:pt x="111950" y="702663"/>
                </a:lnTo>
                <a:lnTo>
                  <a:pt x="2783055" y="15952"/>
                </a:lnTo>
                <a:lnTo>
                  <a:pt x="2778954" y="0"/>
                </a:lnTo>
                <a:close/>
              </a:path>
            </a:pathLst>
          </a:custGeom>
          <a:solidFill>
            <a:srgbClr val="C949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1" name="object 131"/>
          <p:cNvSpPr txBox="1"/>
          <p:nvPr/>
        </p:nvSpPr>
        <p:spPr>
          <a:xfrm>
            <a:off x="9970047" y="3295351"/>
            <a:ext cx="1561465" cy="13385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49250" marR="5080">
              <a:lnSpc>
                <a:spcPct val="101099"/>
              </a:lnSpc>
            </a:pPr>
            <a:r>
              <a:rPr sz="1550" spc="-5" dirty="0">
                <a:latin typeface="Calibri"/>
                <a:cs typeface="Calibri"/>
              </a:rPr>
              <a:t>F</a:t>
            </a:r>
            <a:r>
              <a:rPr sz="1550" spc="20" dirty="0">
                <a:latin typeface="Calibri"/>
                <a:cs typeface="Calibri"/>
              </a:rPr>
              <a:t>o</a:t>
            </a:r>
            <a:r>
              <a:rPr sz="1550" spc="-25" dirty="0">
                <a:latin typeface="Calibri"/>
                <a:cs typeface="Calibri"/>
              </a:rPr>
              <a:t>r</a:t>
            </a:r>
            <a:r>
              <a:rPr sz="1550" spc="-15" dirty="0">
                <a:latin typeface="Calibri"/>
                <a:cs typeface="Calibri"/>
              </a:rPr>
              <a:t>w</a:t>
            </a:r>
            <a:r>
              <a:rPr sz="1550" spc="-35" dirty="0">
                <a:latin typeface="Calibri"/>
                <a:cs typeface="Calibri"/>
              </a:rPr>
              <a:t>a</a:t>
            </a:r>
            <a:r>
              <a:rPr sz="1550" spc="-25" dirty="0">
                <a:latin typeface="Calibri"/>
                <a:cs typeface="Calibri"/>
              </a:rPr>
              <a:t>r</a:t>
            </a:r>
            <a:r>
              <a:rPr sz="1550" dirty="0">
                <a:latin typeface="Calibri"/>
                <a:cs typeface="Calibri"/>
              </a:rPr>
              <a:t>d</a:t>
            </a:r>
            <a:r>
              <a:rPr sz="1550" spc="-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e</a:t>
            </a:r>
            <a:r>
              <a:rPr sz="1550" spc="-35" dirty="0">
                <a:latin typeface="Calibri"/>
                <a:cs typeface="Calibri"/>
              </a:rPr>
              <a:t>a</a:t>
            </a:r>
            <a:r>
              <a:rPr sz="1550" spc="-15" dirty="0">
                <a:latin typeface="Calibri"/>
                <a:cs typeface="Calibri"/>
              </a:rPr>
              <a:t>c</a:t>
            </a:r>
            <a:r>
              <a:rPr sz="1550" dirty="0">
                <a:latin typeface="Calibri"/>
                <a:cs typeface="Calibri"/>
              </a:rPr>
              <a:t>h </a:t>
            </a:r>
            <a:r>
              <a:rPr sz="1550" spc="-25" dirty="0">
                <a:latin typeface="Calibri"/>
                <a:cs typeface="Calibri"/>
              </a:rPr>
              <a:t>r</a:t>
            </a:r>
            <a:r>
              <a:rPr sz="1550" dirty="0">
                <a:latin typeface="Calibri"/>
                <a:cs typeface="Calibri"/>
              </a:rPr>
              <a:t>e</a:t>
            </a:r>
            <a:r>
              <a:rPr sz="1550" spc="-20" dirty="0">
                <a:latin typeface="Calibri"/>
                <a:cs typeface="Calibri"/>
              </a:rPr>
              <a:t>g</a:t>
            </a:r>
            <a:r>
              <a:rPr sz="1550" spc="30" dirty="0">
                <a:latin typeface="Calibri"/>
                <a:cs typeface="Calibri"/>
              </a:rPr>
              <a:t>i</a:t>
            </a:r>
            <a:r>
              <a:rPr sz="1550" spc="20" dirty="0">
                <a:latin typeface="Calibri"/>
                <a:cs typeface="Calibri"/>
              </a:rPr>
              <a:t>o</a:t>
            </a:r>
            <a:r>
              <a:rPr sz="1550" dirty="0">
                <a:latin typeface="Calibri"/>
                <a:cs typeface="Calibri"/>
              </a:rPr>
              <a:t>n</a:t>
            </a:r>
            <a:r>
              <a:rPr sz="1550" spc="-70" dirty="0">
                <a:latin typeface="Calibri"/>
                <a:cs typeface="Calibri"/>
              </a:rPr>
              <a:t> </a:t>
            </a:r>
            <a:r>
              <a:rPr sz="1550" spc="-5" dirty="0">
                <a:latin typeface="Calibri"/>
                <a:cs typeface="Calibri"/>
              </a:rPr>
              <a:t>t</a:t>
            </a:r>
            <a:r>
              <a:rPr sz="1550" spc="20" dirty="0">
                <a:latin typeface="Calibri"/>
                <a:cs typeface="Calibri"/>
              </a:rPr>
              <a:t>h</a:t>
            </a:r>
            <a:r>
              <a:rPr sz="1550" spc="-25" dirty="0">
                <a:latin typeface="Calibri"/>
                <a:cs typeface="Calibri"/>
              </a:rPr>
              <a:t>r</a:t>
            </a:r>
            <a:r>
              <a:rPr sz="1550" spc="20" dirty="0">
                <a:latin typeface="Calibri"/>
                <a:cs typeface="Calibri"/>
              </a:rPr>
              <a:t>ou</a:t>
            </a:r>
            <a:r>
              <a:rPr sz="1550" spc="-20" dirty="0">
                <a:latin typeface="Calibri"/>
                <a:cs typeface="Calibri"/>
              </a:rPr>
              <a:t>g</a:t>
            </a:r>
            <a:r>
              <a:rPr sz="1550" dirty="0">
                <a:latin typeface="Calibri"/>
                <a:cs typeface="Calibri"/>
              </a:rPr>
              <a:t>h </a:t>
            </a:r>
            <a:r>
              <a:rPr sz="1550" spc="10" dirty="0">
                <a:latin typeface="Calibri"/>
                <a:cs typeface="Calibri"/>
              </a:rPr>
              <a:t>C</a:t>
            </a:r>
            <a:r>
              <a:rPr sz="1550" spc="20" dirty="0">
                <a:latin typeface="Calibri"/>
                <a:cs typeface="Calibri"/>
              </a:rPr>
              <a:t>o</a:t>
            </a:r>
            <a:r>
              <a:rPr sz="1550" spc="25" dirty="0">
                <a:latin typeface="Calibri"/>
                <a:cs typeface="Calibri"/>
              </a:rPr>
              <a:t>n</a:t>
            </a:r>
            <a:r>
              <a:rPr sz="1550" spc="10" dirty="0">
                <a:latin typeface="Calibri"/>
                <a:cs typeface="Calibri"/>
              </a:rPr>
              <a:t>v</a:t>
            </a:r>
            <a:r>
              <a:rPr sz="1550" spc="-35" dirty="0">
                <a:latin typeface="Calibri"/>
                <a:cs typeface="Calibri"/>
              </a:rPr>
              <a:t>N</a:t>
            </a:r>
            <a:r>
              <a:rPr sz="1550" dirty="0">
                <a:latin typeface="Calibri"/>
                <a:cs typeface="Calibri"/>
              </a:rPr>
              <a:t>et</a:t>
            </a:r>
            <a:endParaRPr sz="1550">
              <a:latin typeface="Calibri"/>
              <a:cs typeface="Calibri"/>
            </a:endParaRPr>
          </a:p>
          <a:p>
            <a:pPr marL="12700" marR="114935">
              <a:lnSpc>
                <a:spcPct val="101099"/>
              </a:lnSpc>
              <a:spcBef>
                <a:spcPts val="1260"/>
              </a:spcBef>
            </a:pPr>
            <a:r>
              <a:rPr sz="1550" spc="-90" dirty="0">
                <a:latin typeface="Calibri"/>
                <a:cs typeface="Calibri"/>
              </a:rPr>
              <a:t>W</a:t>
            </a:r>
            <a:r>
              <a:rPr sz="1550" spc="-35" dirty="0">
                <a:latin typeface="Calibri"/>
                <a:cs typeface="Calibri"/>
              </a:rPr>
              <a:t>a</a:t>
            </a:r>
            <a:r>
              <a:rPr sz="1550" spc="-25" dirty="0">
                <a:latin typeface="Calibri"/>
                <a:cs typeface="Calibri"/>
              </a:rPr>
              <a:t>r</a:t>
            </a:r>
            <a:r>
              <a:rPr sz="1550" spc="20" dirty="0">
                <a:latin typeface="Calibri"/>
                <a:cs typeface="Calibri"/>
              </a:rPr>
              <a:t>p</a:t>
            </a:r>
            <a:r>
              <a:rPr sz="1550" dirty="0">
                <a:latin typeface="Calibri"/>
                <a:cs typeface="Calibri"/>
              </a:rPr>
              <a:t>ed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spc="30" dirty="0">
                <a:latin typeface="Calibri"/>
                <a:cs typeface="Calibri"/>
              </a:rPr>
              <a:t>i</a:t>
            </a:r>
            <a:r>
              <a:rPr sz="1550" spc="-15" dirty="0">
                <a:latin typeface="Calibri"/>
                <a:cs typeface="Calibri"/>
              </a:rPr>
              <a:t>m</a:t>
            </a:r>
            <a:r>
              <a:rPr sz="1550" spc="-35" dirty="0">
                <a:latin typeface="Calibri"/>
                <a:cs typeface="Calibri"/>
              </a:rPr>
              <a:t>a</a:t>
            </a:r>
            <a:r>
              <a:rPr sz="1550" spc="-20" dirty="0">
                <a:latin typeface="Calibri"/>
                <a:cs typeface="Calibri"/>
              </a:rPr>
              <a:t>g</a:t>
            </a:r>
            <a:r>
              <a:rPr sz="1550" dirty="0">
                <a:latin typeface="Calibri"/>
                <a:cs typeface="Calibri"/>
              </a:rPr>
              <a:t>e </a:t>
            </a:r>
            <a:r>
              <a:rPr sz="1550" spc="-25" dirty="0">
                <a:latin typeface="Calibri"/>
                <a:cs typeface="Calibri"/>
              </a:rPr>
              <a:t>r</a:t>
            </a:r>
            <a:r>
              <a:rPr sz="1550" dirty="0">
                <a:latin typeface="Calibri"/>
                <a:cs typeface="Calibri"/>
              </a:rPr>
              <a:t>e</a:t>
            </a:r>
            <a:r>
              <a:rPr sz="1550" spc="-20" dirty="0">
                <a:latin typeface="Calibri"/>
                <a:cs typeface="Calibri"/>
              </a:rPr>
              <a:t>g</a:t>
            </a:r>
            <a:r>
              <a:rPr sz="1550" spc="30" dirty="0">
                <a:latin typeface="Calibri"/>
                <a:cs typeface="Calibri"/>
              </a:rPr>
              <a:t>i</a:t>
            </a:r>
            <a:r>
              <a:rPr sz="1550" spc="20" dirty="0">
                <a:latin typeface="Calibri"/>
                <a:cs typeface="Calibri"/>
              </a:rPr>
              <a:t>on</a:t>
            </a:r>
            <a:r>
              <a:rPr sz="1550" dirty="0">
                <a:latin typeface="Calibri"/>
                <a:cs typeface="Calibri"/>
              </a:rPr>
              <a:t>s</a:t>
            </a:r>
            <a:r>
              <a:rPr sz="1550" spc="-55" dirty="0">
                <a:latin typeface="Calibri"/>
                <a:cs typeface="Calibri"/>
              </a:rPr>
              <a:t> </a:t>
            </a:r>
            <a:r>
              <a:rPr sz="1550" spc="-20" dirty="0">
                <a:latin typeface="Calibri"/>
                <a:cs typeface="Calibri"/>
              </a:rPr>
              <a:t>(</a:t>
            </a:r>
            <a:r>
              <a:rPr sz="1550" spc="-15" dirty="0">
                <a:latin typeface="Calibri"/>
                <a:cs typeface="Calibri"/>
              </a:rPr>
              <a:t>224</a:t>
            </a:r>
            <a:r>
              <a:rPr sz="1550" spc="-25" dirty="0">
                <a:latin typeface="Calibri"/>
                <a:cs typeface="Calibri"/>
              </a:rPr>
              <a:t>x</a:t>
            </a:r>
            <a:r>
              <a:rPr sz="1550" spc="-15" dirty="0">
                <a:latin typeface="Calibri"/>
                <a:cs typeface="Calibri"/>
              </a:rPr>
              <a:t>224)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132" name="object 132"/>
          <p:cNvSpPr txBox="1"/>
          <p:nvPr/>
        </p:nvSpPr>
        <p:spPr>
          <a:xfrm>
            <a:off x="10343736" y="4944346"/>
            <a:ext cx="1298575" cy="9480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2299"/>
              </a:lnSpc>
            </a:pPr>
            <a:r>
              <a:rPr sz="1550" spc="-5" dirty="0">
                <a:latin typeface="Calibri"/>
                <a:cs typeface="Calibri"/>
              </a:rPr>
              <a:t>R</a:t>
            </a:r>
            <a:r>
              <a:rPr sz="1550" dirty="0">
                <a:latin typeface="Calibri"/>
                <a:cs typeface="Calibri"/>
              </a:rPr>
              <a:t>e</a:t>
            </a:r>
            <a:r>
              <a:rPr sz="1550" spc="-20" dirty="0">
                <a:latin typeface="Calibri"/>
                <a:cs typeface="Calibri"/>
              </a:rPr>
              <a:t>g</a:t>
            </a:r>
            <a:r>
              <a:rPr sz="1550" spc="30" dirty="0">
                <a:latin typeface="Calibri"/>
                <a:cs typeface="Calibri"/>
              </a:rPr>
              <a:t>i</a:t>
            </a:r>
            <a:r>
              <a:rPr sz="1550" spc="20" dirty="0">
                <a:latin typeface="Calibri"/>
                <a:cs typeface="Calibri"/>
              </a:rPr>
              <a:t>o</a:t>
            </a:r>
            <a:r>
              <a:rPr sz="1550" spc="25" dirty="0">
                <a:latin typeface="Calibri"/>
                <a:cs typeface="Calibri"/>
              </a:rPr>
              <a:t>n</a:t>
            </a:r>
            <a:r>
              <a:rPr sz="1550" dirty="0">
                <a:latin typeface="Calibri"/>
                <a:cs typeface="Calibri"/>
              </a:rPr>
              <a:t>s</a:t>
            </a:r>
            <a:r>
              <a:rPr sz="1550" spc="-120" dirty="0">
                <a:latin typeface="Calibri"/>
                <a:cs typeface="Calibri"/>
              </a:rPr>
              <a:t> </a:t>
            </a:r>
            <a:r>
              <a:rPr sz="1550" spc="20" dirty="0">
                <a:latin typeface="Calibri"/>
                <a:cs typeface="Calibri"/>
              </a:rPr>
              <a:t>o</a:t>
            </a:r>
            <a:r>
              <a:rPr sz="1550" dirty="0">
                <a:latin typeface="Calibri"/>
                <a:cs typeface="Calibri"/>
              </a:rPr>
              <a:t>f </a:t>
            </a:r>
            <a:r>
              <a:rPr sz="1550" spc="-5" dirty="0">
                <a:latin typeface="Calibri"/>
                <a:cs typeface="Calibri"/>
              </a:rPr>
              <a:t>I</a:t>
            </a:r>
            <a:r>
              <a:rPr sz="1550" spc="25" dirty="0">
                <a:latin typeface="Calibri"/>
                <a:cs typeface="Calibri"/>
              </a:rPr>
              <a:t>n</a:t>
            </a:r>
            <a:r>
              <a:rPr sz="1550" spc="-5" dirty="0">
                <a:latin typeface="Calibri"/>
                <a:cs typeface="Calibri"/>
              </a:rPr>
              <a:t>t</a:t>
            </a:r>
            <a:r>
              <a:rPr sz="1550" dirty="0">
                <a:latin typeface="Calibri"/>
                <a:cs typeface="Calibri"/>
              </a:rPr>
              <a:t>e</a:t>
            </a:r>
            <a:r>
              <a:rPr sz="1550" spc="-25" dirty="0">
                <a:latin typeface="Calibri"/>
                <a:cs typeface="Calibri"/>
              </a:rPr>
              <a:t>r</a:t>
            </a:r>
            <a:r>
              <a:rPr sz="1550" dirty="0">
                <a:latin typeface="Calibri"/>
                <a:cs typeface="Calibri"/>
              </a:rPr>
              <a:t>e</a:t>
            </a:r>
            <a:r>
              <a:rPr sz="1550" spc="-25" dirty="0">
                <a:latin typeface="Calibri"/>
                <a:cs typeface="Calibri"/>
              </a:rPr>
              <a:t>s</a:t>
            </a:r>
            <a:r>
              <a:rPr sz="1550" dirty="0">
                <a:latin typeface="Calibri"/>
                <a:cs typeface="Calibri"/>
              </a:rPr>
              <a:t>t</a:t>
            </a:r>
            <a:r>
              <a:rPr sz="1550" spc="-95" dirty="0">
                <a:latin typeface="Calibri"/>
                <a:cs typeface="Calibri"/>
              </a:rPr>
              <a:t> </a:t>
            </a:r>
            <a:r>
              <a:rPr sz="1550" spc="-20" dirty="0">
                <a:latin typeface="Calibri"/>
                <a:cs typeface="Calibri"/>
              </a:rPr>
              <a:t>(</a:t>
            </a:r>
            <a:r>
              <a:rPr sz="1550" spc="-5" dirty="0">
                <a:latin typeface="Calibri"/>
                <a:cs typeface="Calibri"/>
              </a:rPr>
              <a:t>R</a:t>
            </a:r>
            <a:r>
              <a:rPr sz="1550" spc="20" dirty="0">
                <a:latin typeface="Calibri"/>
                <a:cs typeface="Calibri"/>
              </a:rPr>
              <a:t>o</a:t>
            </a:r>
            <a:r>
              <a:rPr sz="1550" spc="-5" dirty="0">
                <a:latin typeface="Calibri"/>
                <a:cs typeface="Calibri"/>
              </a:rPr>
              <a:t>I</a:t>
            </a:r>
            <a:r>
              <a:rPr sz="1550" dirty="0">
                <a:latin typeface="Calibri"/>
                <a:cs typeface="Calibri"/>
              </a:rPr>
              <a:t>) </a:t>
            </a:r>
            <a:r>
              <a:rPr sz="1550" spc="-25" dirty="0">
                <a:latin typeface="Calibri"/>
                <a:cs typeface="Calibri"/>
              </a:rPr>
              <a:t>fr</a:t>
            </a:r>
            <a:r>
              <a:rPr sz="1550" spc="20" dirty="0">
                <a:latin typeface="Calibri"/>
                <a:cs typeface="Calibri"/>
              </a:rPr>
              <a:t>o</a:t>
            </a:r>
            <a:r>
              <a:rPr sz="1550" dirty="0">
                <a:latin typeface="Calibri"/>
                <a:cs typeface="Calibri"/>
              </a:rPr>
              <a:t>m</a:t>
            </a:r>
            <a:r>
              <a:rPr sz="1550" spc="-4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a</a:t>
            </a:r>
            <a:r>
              <a:rPr sz="1550" spc="5" dirty="0">
                <a:latin typeface="Calibri"/>
                <a:cs typeface="Calibri"/>
              </a:rPr>
              <a:t> </a:t>
            </a:r>
            <a:r>
              <a:rPr sz="1550" spc="25" dirty="0">
                <a:latin typeface="Calibri"/>
                <a:cs typeface="Calibri"/>
              </a:rPr>
              <a:t>p</a:t>
            </a:r>
            <a:r>
              <a:rPr sz="1550" spc="-25" dirty="0">
                <a:latin typeface="Calibri"/>
                <a:cs typeface="Calibri"/>
              </a:rPr>
              <a:t>r</a:t>
            </a:r>
            <a:r>
              <a:rPr sz="1550" spc="20" dirty="0">
                <a:latin typeface="Calibri"/>
                <a:cs typeface="Calibri"/>
              </a:rPr>
              <a:t>o</a:t>
            </a:r>
            <a:r>
              <a:rPr sz="1550" spc="25" dirty="0">
                <a:latin typeface="Calibri"/>
                <a:cs typeface="Calibri"/>
              </a:rPr>
              <a:t>p</a:t>
            </a:r>
            <a:r>
              <a:rPr sz="1550" spc="20" dirty="0">
                <a:latin typeface="Calibri"/>
                <a:cs typeface="Calibri"/>
              </a:rPr>
              <a:t>o</a:t>
            </a:r>
            <a:r>
              <a:rPr sz="1550" spc="-30" dirty="0">
                <a:latin typeface="Calibri"/>
                <a:cs typeface="Calibri"/>
              </a:rPr>
              <a:t>s</a:t>
            </a:r>
            <a:r>
              <a:rPr sz="1550" spc="-35" dirty="0">
                <a:latin typeface="Calibri"/>
                <a:cs typeface="Calibri"/>
              </a:rPr>
              <a:t>a</a:t>
            </a:r>
            <a:r>
              <a:rPr sz="1550" dirty="0">
                <a:latin typeface="Calibri"/>
                <a:cs typeface="Calibri"/>
              </a:rPr>
              <a:t>l </a:t>
            </a:r>
            <a:r>
              <a:rPr sz="1550" spc="-15" dirty="0">
                <a:latin typeface="Calibri"/>
                <a:cs typeface="Calibri"/>
              </a:rPr>
              <a:t>m</a:t>
            </a:r>
            <a:r>
              <a:rPr sz="1550" dirty="0">
                <a:latin typeface="Calibri"/>
                <a:cs typeface="Calibri"/>
              </a:rPr>
              <a:t>e</a:t>
            </a:r>
            <a:r>
              <a:rPr sz="1550" spc="-5" dirty="0">
                <a:latin typeface="Calibri"/>
                <a:cs typeface="Calibri"/>
              </a:rPr>
              <a:t>t</a:t>
            </a:r>
            <a:r>
              <a:rPr sz="1550" spc="25" dirty="0">
                <a:latin typeface="Calibri"/>
                <a:cs typeface="Calibri"/>
              </a:rPr>
              <a:t>h</a:t>
            </a:r>
            <a:r>
              <a:rPr sz="1550" spc="20" dirty="0">
                <a:latin typeface="Calibri"/>
                <a:cs typeface="Calibri"/>
              </a:rPr>
              <a:t>o</a:t>
            </a:r>
            <a:r>
              <a:rPr sz="1550" dirty="0">
                <a:latin typeface="Calibri"/>
                <a:cs typeface="Calibri"/>
              </a:rPr>
              <a:t>d</a:t>
            </a:r>
            <a:r>
              <a:rPr sz="1550" spc="-70" dirty="0">
                <a:latin typeface="Calibri"/>
                <a:cs typeface="Calibri"/>
              </a:rPr>
              <a:t> </a:t>
            </a:r>
            <a:r>
              <a:rPr sz="1550" spc="-20" dirty="0">
                <a:latin typeface="Calibri"/>
                <a:cs typeface="Calibri"/>
              </a:rPr>
              <a:t>(</a:t>
            </a:r>
            <a:r>
              <a:rPr sz="1550" dirty="0">
                <a:latin typeface="Calibri"/>
                <a:cs typeface="Calibri"/>
              </a:rPr>
              <a:t>~</a:t>
            </a:r>
            <a:r>
              <a:rPr sz="1550" spc="-15" dirty="0">
                <a:latin typeface="Calibri"/>
                <a:cs typeface="Calibri"/>
              </a:rPr>
              <a:t>2</a:t>
            </a:r>
            <a:r>
              <a:rPr sz="1550" spc="5" dirty="0">
                <a:latin typeface="Calibri"/>
                <a:cs typeface="Calibri"/>
              </a:rPr>
              <a:t>k</a:t>
            </a:r>
            <a:r>
              <a:rPr sz="1550" dirty="0">
                <a:latin typeface="Calibri"/>
                <a:cs typeface="Calibri"/>
              </a:rPr>
              <a:t>)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133" name="object 133"/>
          <p:cNvSpPr txBox="1"/>
          <p:nvPr/>
        </p:nvSpPr>
        <p:spPr>
          <a:xfrm>
            <a:off x="8981577" y="2591785"/>
            <a:ext cx="593090" cy="247650"/>
          </a:xfrm>
          <a:prstGeom prst="rect">
            <a:avLst/>
          </a:prstGeom>
          <a:ln w="16470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74930">
              <a:lnSpc>
                <a:spcPct val="100000"/>
              </a:lnSpc>
            </a:pPr>
            <a:r>
              <a:rPr sz="1600" spc="30" dirty="0">
                <a:latin typeface="Calibri"/>
                <a:cs typeface="Calibri"/>
              </a:rPr>
              <a:t>B</a:t>
            </a:r>
            <a:r>
              <a:rPr sz="1600" spc="-5" dirty="0">
                <a:latin typeface="Calibri"/>
                <a:cs typeface="Calibri"/>
              </a:rPr>
              <a:t>b</a:t>
            </a:r>
            <a:r>
              <a:rPr sz="1600" spc="-10" dirty="0">
                <a:latin typeface="Calibri"/>
                <a:cs typeface="Calibri"/>
              </a:rPr>
              <a:t>o</a:t>
            </a:r>
            <a:r>
              <a:rPr sz="1600" spc="5" dirty="0">
                <a:latin typeface="Calibri"/>
                <a:cs typeface="Calibri"/>
              </a:rPr>
              <a:t>x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34" name="object 134"/>
          <p:cNvSpPr/>
          <p:nvPr/>
        </p:nvSpPr>
        <p:spPr>
          <a:xfrm>
            <a:off x="9422769" y="2899328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40348" y="84209"/>
                </a:moveTo>
                <a:lnTo>
                  <a:pt x="28070" y="84209"/>
                </a:lnTo>
                <a:lnTo>
                  <a:pt x="114808" y="170948"/>
                </a:lnTo>
                <a:lnTo>
                  <a:pt x="170948" y="114809"/>
                </a:lnTo>
                <a:lnTo>
                  <a:pt x="140348" y="84209"/>
                </a:lnTo>
                <a:close/>
              </a:path>
              <a:path w="171450" h="171450">
                <a:moveTo>
                  <a:pt x="112279" y="0"/>
                </a:moveTo>
                <a:lnTo>
                  <a:pt x="0" y="0"/>
                </a:lnTo>
                <a:lnTo>
                  <a:pt x="0" y="112280"/>
                </a:lnTo>
                <a:lnTo>
                  <a:pt x="28070" y="84209"/>
                </a:lnTo>
                <a:lnTo>
                  <a:pt x="140348" y="84209"/>
                </a:lnTo>
                <a:lnTo>
                  <a:pt x="84209" y="28070"/>
                </a:lnTo>
                <a:lnTo>
                  <a:pt x="112279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5" name="object 135"/>
          <p:cNvSpPr/>
          <p:nvPr/>
        </p:nvSpPr>
        <p:spPr>
          <a:xfrm>
            <a:off x="9422769" y="2899329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0" y="112279"/>
                </a:moveTo>
                <a:lnTo>
                  <a:pt x="0" y="0"/>
                </a:lnTo>
                <a:lnTo>
                  <a:pt x="112279" y="0"/>
                </a:lnTo>
                <a:lnTo>
                  <a:pt x="84209" y="28069"/>
                </a:lnTo>
                <a:lnTo>
                  <a:pt x="170948" y="114808"/>
                </a:lnTo>
                <a:lnTo>
                  <a:pt x="114808" y="170948"/>
                </a:lnTo>
                <a:lnTo>
                  <a:pt x="28070" y="84209"/>
                </a:lnTo>
                <a:lnTo>
                  <a:pt x="0" y="112279"/>
                </a:lnTo>
                <a:close/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6" name="object 136"/>
          <p:cNvSpPr/>
          <p:nvPr/>
        </p:nvSpPr>
        <p:spPr>
          <a:xfrm>
            <a:off x="8114631" y="315038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40349" y="84209"/>
                </a:moveTo>
                <a:lnTo>
                  <a:pt x="28069" y="84209"/>
                </a:lnTo>
                <a:lnTo>
                  <a:pt x="114807" y="170948"/>
                </a:lnTo>
                <a:lnTo>
                  <a:pt x="170948" y="114807"/>
                </a:lnTo>
                <a:lnTo>
                  <a:pt x="140349" y="84209"/>
                </a:lnTo>
                <a:close/>
              </a:path>
              <a:path w="171450" h="171450">
                <a:moveTo>
                  <a:pt x="112279" y="0"/>
                </a:moveTo>
                <a:lnTo>
                  <a:pt x="0" y="0"/>
                </a:lnTo>
                <a:lnTo>
                  <a:pt x="0" y="112280"/>
                </a:lnTo>
                <a:lnTo>
                  <a:pt x="28069" y="84209"/>
                </a:lnTo>
                <a:lnTo>
                  <a:pt x="140349" y="84209"/>
                </a:lnTo>
                <a:lnTo>
                  <a:pt x="84209" y="28070"/>
                </a:lnTo>
                <a:lnTo>
                  <a:pt x="112279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7" name="object 137"/>
          <p:cNvSpPr/>
          <p:nvPr/>
        </p:nvSpPr>
        <p:spPr>
          <a:xfrm>
            <a:off x="8114631" y="3150381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0" y="112279"/>
                </a:moveTo>
                <a:lnTo>
                  <a:pt x="0" y="0"/>
                </a:lnTo>
                <a:lnTo>
                  <a:pt x="112279" y="0"/>
                </a:lnTo>
                <a:lnTo>
                  <a:pt x="84209" y="28069"/>
                </a:lnTo>
                <a:lnTo>
                  <a:pt x="170948" y="114808"/>
                </a:lnTo>
                <a:lnTo>
                  <a:pt x="114808" y="170948"/>
                </a:lnTo>
                <a:lnTo>
                  <a:pt x="28070" y="84209"/>
                </a:lnTo>
                <a:lnTo>
                  <a:pt x="0" y="112279"/>
                </a:lnTo>
                <a:close/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8" name="object 138"/>
          <p:cNvSpPr/>
          <p:nvPr/>
        </p:nvSpPr>
        <p:spPr>
          <a:xfrm>
            <a:off x="7255290" y="3474557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40349" y="84209"/>
                </a:moveTo>
                <a:lnTo>
                  <a:pt x="28069" y="84209"/>
                </a:lnTo>
                <a:lnTo>
                  <a:pt x="114808" y="170948"/>
                </a:lnTo>
                <a:lnTo>
                  <a:pt x="170947" y="114808"/>
                </a:lnTo>
                <a:lnTo>
                  <a:pt x="140349" y="84209"/>
                </a:lnTo>
                <a:close/>
              </a:path>
              <a:path w="171450" h="171450">
                <a:moveTo>
                  <a:pt x="112279" y="0"/>
                </a:moveTo>
                <a:lnTo>
                  <a:pt x="0" y="0"/>
                </a:lnTo>
                <a:lnTo>
                  <a:pt x="0" y="112279"/>
                </a:lnTo>
                <a:lnTo>
                  <a:pt x="28069" y="84209"/>
                </a:lnTo>
                <a:lnTo>
                  <a:pt x="140349" y="84209"/>
                </a:lnTo>
                <a:lnTo>
                  <a:pt x="84209" y="28069"/>
                </a:lnTo>
                <a:lnTo>
                  <a:pt x="112279" y="0"/>
                </a:lnTo>
                <a:close/>
              </a:path>
            </a:pathLst>
          </a:custGeom>
          <a:solidFill>
            <a:srgbClr val="29AF8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9" name="object 139"/>
          <p:cNvSpPr/>
          <p:nvPr/>
        </p:nvSpPr>
        <p:spPr>
          <a:xfrm>
            <a:off x="7255289" y="3474557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0" y="112279"/>
                </a:moveTo>
                <a:lnTo>
                  <a:pt x="0" y="0"/>
                </a:lnTo>
                <a:lnTo>
                  <a:pt x="112279" y="0"/>
                </a:lnTo>
                <a:lnTo>
                  <a:pt x="84209" y="28069"/>
                </a:lnTo>
                <a:lnTo>
                  <a:pt x="170948" y="114808"/>
                </a:lnTo>
                <a:lnTo>
                  <a:pt x="114808" y="170948"/>
                </a:lnTo>
                <a:lnTo>
                  <a:pt x="28070" y="84209"/>
                </a:lnTo>
                <a:lnTo>
                  <a:pt x="0" y="112279"/>
                </a:lnTo>
                <a:close/>
              </a:path>
            </a:pathLst>
          </a:custGeom>
          <a:ln w="8235">
            <a:solidFill>
              <a:srgbClr val="1D7F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0" name="object 140"/>
          <p:cNvSpPr txBox="1"/>
          <p:nvPr/>
        </p:nvSpPr>
        <p:spPr>
          <a:xfrm>
            <a:off x="7548664" y="2838839"/>
            <a:ext cx="593090" cy="247650"/>
          </a:xfrm>
          <a:prstGeom prst="rect">
            <a:avLst/>
          </a:prstGeom>
          <a:ln w="16470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74930">
              <a:lnSpc>
                <a:spcPct val="100000"/>
              </a:lnSpc>
            </a:pPr>
            <a:r>
              <a:rPr sz="1600" spc="30" dirty="0">
                <a:latin typeface="Calibri"/>
                <a:cs typeface="Calibri"/>
              </a:rPr>
              <a:t>B</a:t>
            </a:r>
            <a:r>
              <a:rPr sz="1600" spc="-5" dirty="0">
                <a:latin typeface="Calibri"/>
                <a:cs typeface="Calibri"/>
              </a:rPr>
              <a:t>b</a:t>
            </a:r>
            <a:r>
              <a:rPr sz="1600" spc="-10" dirty="0">
                <a:latin typeface="Calibri"/>
                <a:cs typeface="Calibri"/>
              </a:rPr>
              <a:t>o</a:t>
            </a:r>
            <a:r>
              <a:rPr sz="1600" spc="5" dirty="0">
                <a:latin typeface="Calibri"/>
                <a:cs typeface="Calibri"/>
              </a:rPr>
              <a:t>x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44" name="object 14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45" name="object 14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90</a:t>
            </a:fld>
            <a:endParaRPr spc="-15" dirty="0"/>
          </a:p>
        </p:txBody>
      </p:sp>
      <p:sp>
        <p:nvSpPr>
          <p:cNvPr id="146" name="object 146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141" name="object 141"/>
          <p:cNvSpPr txBox="1"/>
          <p:nvPr/>
        </p:nvSpPr>
        <p:spPr>
          <a:xfrm>
            <a:off x="6708681" y="3176479"/>
            <a:ext cx="593090" cy="247650"/>
          </a:xfrm>
          <a:prstGeom prst="rect">
            <a:avLst/>
          </a:prstGeom>
          <a:ln w="16470">
            <a:solidFill>
              <a:srgbClr val="0000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76200">
              <a:lnSpc>
                <a:spcPct val="100000"/>
              </a:lnSpc>
            </a:pPr>
            <a:r>
              <a:rPr sz="1600" spc="30" dirty="0">
                <a:latin typeface="Calibri"/>
                <a:cs typeface="Calibri"/>
              </a:rPr>
              <a:t>B</a:t>
            </a:r>
            <a:r>
              <a:rPr sz="1600" spc="-5" dirty="0">
                <a:latin typeface="Calibri"/>
                <a:cs typeface="Calibri"/>
              </a:rPr>
              <a:t>b</a:t>
            </a:r>
            <a:r>
              <a:rPr sz="1600" spc="-10" dirty="0">
                <a:latin typeface="Calibri"/>
                <a:cs typeface="Calibri"/>
              </a:rPr>
              <a:t>o</a:t>
            </a:r>
            <a:r>
              <a:rPr sz="1600" spc="5" dirty="0">
                <a:latin typeface="Calibri"/>
                <a:cs typeface="Calibri"/>
              </a:rPr>
              <a:t>x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42" name="object 142"/>
          <p:cNvSpPr txBox="1"/>
          <p:nvPr/>
        </p:nvSpPr>
        <p:spPr>
          <a:xfrm>
            <a:off x="996696" y="1435227"/>
            <a:ext cx="4251325" cy="673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b="1" spc="-85" dirty="0">
                <a:latin typeface="Calibri"/>
                <a:cs typeface="Calibri"/>
              </a:rPr>
              <a:t>F</a:t>
            </a:r>
            <a:r>
              <a:rPr sz="2400" b="1" spc="-15" dirty="0">
                <a:latin typeface="Calibri"/>
                <a:cs typeface="Calibri"/>
              </a:rPr>
              <a:t>a</a:t>
            </a:r>
            <a:r>
              <a:rPr sz="2400" b="1" spc="-35" dirty="0">
                <a:latin typeface="Calibri"/>
                <a:cs typeface="Calibri"/>
              </a:rPr>
              <a:t>s</a:t>
            </a:r>
            <a:r>
              <a:rPr sz="2400" b="1" spc="-10" dirty="0">
                <a:latin typeface="Calibri"/>
                <a:cs typeface="Calibri"/>
              </a:rPr>
              <a:t>t</a:t>
            </a:r>
            <a:r>
              <a:rPr sz="2400" b="1" dirty="0">
                <a:latin typeface="Calibri"/>
                <a:cs typeface="Calibri"/>
              </a:rPr>
              <a:t> </a:t>
            </a:r>
            <a:r>
              <a:rPr sz="2400" b="1" spc="-20" dirty="0">
                <a:latin typeface="Calibri"/>
                <a:cs typeface="Calibri"/>
              </a:rPr>
              <a:t>R</a:t>
            </a:r>
            <a:r>
              <a:rPr sz="2400" b="1" dirty="0">
                <a:latin typeface="Calibri"/>
                <a:cs typeface="Calibri"/>
              </a:rPr>
              <a:t>-</a:t>
            </a:r>
            <a:r>
              <a:rPr sz="2400" b="1" spc="-15" dirty="0">
                <a:latin typeface="Calibri"/>
                <a:cs typeface="Calibri"/>
              </a:rPr>
              <a:t>C</a:t>
            </a:r>
            <a:r>
              <a:rPr sz="2400" b="1" spc="-30" dirty="0">
                <a:latin typeface="Calibri"/>
                <a:cs typeface="Calibri"/>
              </a:rPr>
              <a:t>NN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A</a:t>
            </a:r>
            <a:r>
              <a:rPr sz="2400" dirty="0">
                <a:latin typeface="Calibri"/>
                <a:cs typeface="Calibri"/>
              </a:rPr>
              <a:t>ppl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di</a:t>
            </a:r>
            <a:r>
              <a:rPr sz="2400" spc="-20" dirty="0">
                <a:latin typeface="Calibri"/>
                <a:cs typeface="Calibri"/>
              </a:rPr>
              <a:t>f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iabl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pp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43" name="object 143"/>
          <p:cNvSpPr txBox="1"/>
          <p:nvPr/>
        </p:nvSpPr>
        <p:spPr>
          <a:xfrm>
            <a:off x="6696835" y="1416826"/>
            <a:ext cx="4399915" cy="6991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b="1" spc="-10" dirty="0">
                <a:latin typeface="Calibri"/>
                <a:cs typeface="Calibri"/>
              </a:rPr>
              <a:t>“</a:t>
            </a:r>
            <a:r>
              <a:rPr sz="2400" b="1" spc="-15" dirty="0">
                <a:latin typeface="Calibri"/>
                <a:cs typeface="Calibri"/>
              </a:rPr>
              <a:t>Slo</a:t>
            </a:r>
            <a:r>
              <a:rPr sz="2400" b="1" spc="65" dirty="0">
                <a:latin typeface="Calibri"/>
                <a:cs typeface="Calibri"/>
              </a:rPr>
              <a:t>w</a:t>
            </a:r>
            <a:r>
              <a:rPr sz="2400" b="1" dirty="0">
                <a:latin typeface="Calibri"/>
                <a:cs typeface="Calibri"/>
              </a:rPr>
              <a:t>”</a:t>
            </a:r>
            <a:r>
              <a:rPr sz="2400" b="1" spc="-5" dirty="0">
                <a:latin typeface="Calibri"/>
                <a:cs typeface="Calibri"/>
              </a:rPr>
              <a:t> </a:t>
            </a:r>
            <a:r>
              <a:rPr sz="2400" b="1" spc="-15" dirty="0">
                <a:latin typeface="Calibri"/>
                <a:cs typeface="Calibri"/>
              </a:rPr>
              <a:t>R</a:t>
            </a:r>
            <a:r>
              <a:rPr sz="2400" b="1" dirty="0">
                <a:latin typeface="Calibri"/>
                <a:cs typeface="Calibri"/>
              </a:rPr>
              <a:t>-</a:t>
            </a:r>
            <a:r>
              <a:rPr sz="2400" b="1" spc="-15" dirty="0">
                <a:latin typeface="Calibri"/>
                <a:cs typeface="Calibri"/>
              </a:rPr>
              <a:t>C</a:t>
            </a:r>
            <a:r>
              <a:rPr sz="2400" b="1" spc="-30" dirty="0">
                <a:latin typeface="Calibri"/>
                <a:cs typeface="Calibri"/>
              </a:rPr>
              <a:t>NN</a:t>
            </a:r>
            <a:r>
              <a:rPr sz="2400" spc="-10" dirty="0">
                <a:latin typeface="Calibri"/>
                <a:cs typeface="Calibri"/>
              </a:rPr>
              <a:t>:</a:t>
            </a:r>
            <a:r>
              <a:rPr sz="2400" spc="-15" dirty="0">
                <a:latin typeface="Calibri"/>
                <a:cs typeface="Calibri"/>
              </a:rPr>
              <a:t> A</a:t>
            </a:r>
            <a:r>
              <a:rPr sz="2400" dirty="0">
                <a:latin typeface="Calibri"/>
                <a:cs typeface="Calibri"/>
              </a:rPr>
              <a:t>ppl</a:t>
            </a:r>
            <a:r>
              <a:rPr sz="2400" spc="-15" dirty="0">
                <a:latin typeface="Calibri"/>
                <a:cs typeface="Calibri"/>
              </a:rPr>
              <a:t>y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di</a:t>
            </a:r>
            <a:r>
              <a:rPr sz="2400" spc="-20" dirty="0">
                <a:latin typeface="Calibri"/>
                <a:cs typeface="Calibri"/>
              </a:rPr>
              <a:t>f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iabl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c</a:t>
            </a:r>
            <a:r>
              <a:rPr sz="2400" spc="-50" dirty="0">
                <a:latin typeface="Calibri"/>
                <a:cs typeface="Calibri"/>
              </a:rPr>
              <a:t>r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dirty="0">
                <a:latin typeface="Calibri"/>
                <a:cs typeface="Calibri"/>
              </a:rPr>
              <a:t>pp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g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s</a:t>
            </a:r>
            <a:r>
              <a:rPr sz="2400" dirty="0">
                <a:latin typeface="Calibri"/>
                <a:cs typeface="Calibri"/>
              </a:rPr>
              <a:t>h</a:t>
            </a:r>
            <a:r>
              <a:rPr sz="2400" spc="-5" dirty="0">
                <a:latin typeface="Calibri"/>
                <a:cs typeface="Calibri"/>
              </a:rPr>
              <a:t>a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spc="-5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5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5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endParaRPr sz="2400">
              <a:latin typeface="Calibri"/>
              <a:cs typeface="Calibri"/>
            </a:endParaRPr>
          </a:p>
        </p:txBody>
      </p:sp>
      <p:graphicFrame>
        <p:nvGraphicFramePr>
          <p:cNvPr id="64" name="object 64"/>
          <p:cNvGraphicFramePr>
            <a:graphicFrameLocks noGrp="1"/>
          </p:cNvGraphicFramePr>
          <p:nvPr/>
        </p:nvGraphicFramePr>
        <p:xfrm>
          <a:off x="3304604" y="2580883"/>
          <a:ext cx="516255" cy="490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03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9812">
                <a:tc>
                  <a:txBody>
                    <a:bodyPr/>
                    <a:lstStyle/>
                    <a:p>
                      <a:pPr marL="85090">
                        <a:lnSpc>
                          <a:spcPct val="100000"/>
                        </a:lnSpc>
                      </a:pPr>
                      <a:r>
                        <a:rPr sz="1200" spc="10" dirty="0">
                          <a:latin typeface="Calibri"/>
                          <a:cs typeface="Calibri"/>
                        </a:rPr>
                        <a:t>B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bo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x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16908">
                      <a:solidFill>
                        <a:srgbClr val="0000FF"/>
                      </a:solidFill>
                      <a:prstDash val="solid"/>
                    </a:lnL>
                    <a:lnR w="16908">
                      <a:solidFill>
                        <a:srgbClr val="0000FF"/>
                      </a:solidFill>
                      <a:prstDash val="solid"/>
                    </a:lnR>
                    <a:lnT w="16908">
                      <a:solidFill>
                        <a:srgbClr val="0000FF"/>
                      </a:solidFill>
                      <a:prstDash val="solid"/>
                    </a:lnT>
                    <a:lnB w="16908">
                      <a:solidFill>
                        <a:srgbClr val="0000FF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271">
                <a:tc>
                  <a:txBody>
                    <a:bodyPr/>
                    <a:lstStyle/>
                    <a:p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T w="16908">
                      <a:solidFill>
                        <a:srgbClr val="0000FF"/>
                      </a:solidFill>
                      <a:prstDash val="solid"/>
                    </a:lnT>
                    <a:lnB w="16908">
                      <a:solidFill>
                        <a:srgbClr val="7C60C6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1358">
                <a:tc>
                  <a:txBody>
                    <a:bodyPr/>
                    <a:lstStyle/>
                    <a:p>
                      <a:pPr marL="81915">
                        <a:lnSpc>
                          <a:spcPct val="100000"/>
                        </a:lnSpc>
                      </a:pPr>
                      <a:r>
                        <a:rPr sz="1200" spc="25" dirty="0">
                          <a:latin typeface="Calibri"/>
                          <a:cs typeface="Calibri"/>
                        </a:rPr>
                        <a:t>C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l</a:t>
                      </a:r>
                      <a:r>
                        <a:rPr sz="1200" spc="2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s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16908">
                      <a:solidFill>
                        <a:srgbClr val="7C60C6"/>
                      </a:solidFill>
                      <a:prstDash val="solid"/>
                    </a:lnL>
                    <a:lnR w="16908">
                      <a:solidFill>
                        <a:srgbClr val="7C60C6"/>
                      </a:solidFill>
                      <a:prstDash val="solid"/>
                    </a:lnR>
                    <a:lnT w="16908">
                      <a:solidFill>
                        <a:srgbClr val="7C60C6"/>
                      </a:solidFill>
                      <a:prstDash val="solid"/>
                    </a:lnT>
                    <a:lnB w="16908">
                      <a:solidFill>
                        <a:srgbClr val="7C60C6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5" name="object 65"/>
          <p:cNvGraphicFramePr>
            <a:graphicFrameLocks noGrp="1"/>
          </p:cNvGraphicFramePr>
          <p:nvPr/>
        </p:nvGraphicFramePr>
        <p:xfrm>
          <a:off x="2717028" y="2580883"/>
          <a:ext cx="520065" cy="490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45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9812">
                <a:tc>
                  <a:txBody>
                    <a:bodyPr/>
                    <a:lstStyle/>
                    <a:p>
                      <a:pPr marL="86360">
                        <a:lnSpc>
                          <a:spcPct val="100000"/>
                        </a:lnSpc>
                      </a:pPr>
                      <a:r>
                        <a:rPr sz="1200" spc="10" dirty="0">
                          <a:latin typeface="Calibri"/>
                          <a:cs typeface="Calibri"/>
                        </a:rPr>
                        <a:t>B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bo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x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16908">
                      <a:solidFill>
                        <a:srgbClr val="0000FF"/>
                      </a:solidFill>
                      <a:prstDash val="solid"/>
                    </a:lnL>
                    <a:lnR w="16908">
                      <a:solidFill>
                        <a:srgbClr val="0000FF"/>
                      </a:solidFill>
                      <a:prstDash val="solid"/>
                    </a:lnR>
                    <a:lnT w="16908">
                      <a:solidFill>
                        <a:srgbClr val="0000FF"/>
                      </a:solidFill>
                      <a:prstDash val="solid"/>
                    </a:lnT>
                    <a:lnB w="16908">
                      <a:solidFill>
                        <a:srgbClr val="0000FF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271">
                <a:tc>
                  <a:txBody>
                    <a:bodyPr/>
                    <a:lstStyle/>
                    <a:p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T w="16908">
                      <a:solidFill>
                        <a:srgbClr val="0000FF"/>
                      </a:solidFill>
                      <a:prstDash val="solid"/>
                    </a:lnT>
                    <a:lnB w="16908">
                      <a:solidFill>
                        <a:srgbClr val="7C60C6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1358">
                <a:tc>
                  <a:txBody>
                    <a:bodyPr/>
                    <a:lstStyle/>
                    <a:p>
                      <a:pPr marL="82550">
                        <a:lnSpc>
                          <a:spcPct val="100000"/>
                        </a:lnSpc>
                      </a:pPr>
                      <a:r>
                        <a:rPr sz="1200" spc="25" dirty="0">
                          <a:latin typeface="Calibri"/>
                          <a:cs typeface="Calibri"/>
                        </a:rPr>
                        <a:t>C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l</a:t>
                      </a:r>
                      <a:r>
                        <a:rPr sz="1200" spc="2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s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16908">
                      <a:solidFill>
                        <a:srgbClr val="7C60C6"/>
                      </a:solidFill>
                      <a:prstDash val="solid"/>
                    </a:lnL>
                    <a:lnR w="16908">
                      <a:solidFill>
                        <a:srgbClr val="7C60C6"/>
                      </a:solidFill>
                      <a:prstDash val="solid"/>
                    </a:lnR>
                    <a:lnT w="16908">
                      <a:solidFill>
                        <a:srgbClr val="7C60C6"/>
                      </a:solidFill>
                      <a:prstDash val="solid"/>
                    </a:lnT>
                    <a:lnB w="16908">
                      <a:solidFill>
                        <a:srgbClr val="7C60C6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6" name="object 66"/>
          <p:cNvGraphicFramePr>
            <a:graphicFrameLocks noGrp="1"/>
          </p:cNvGraphicFramePr>
          <p:nvPr/>
        </p:nvGraphicFramePr>
        <p:xfrm>
          <a:off x="2120997" y="2572429"/>
          <a:ext cx="524510" cy="490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88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9812">
                <a:tc>
                  <a:txBody>
                    <a:bodyPr/>
                    <a:lstStyle/>
                    <a:p>
                      <a:pPr marL="87630">
                        <a:lnSpc>
                          <a:spcPct val="100000"/>
                        </a:lnSpc>
                      </a:pPr>
                      <a:r>
                        <a:rPr sz="1200" spc="10" dirty="0">
                          <a:latin typeface="Calibri"/>
                          <a:cs typeface="Calibri"/>
                        </a:rPr>
                        <a:t>B</a:t>
                      </a:r>
                      <a:r>
                        <a:rPr sz="1200" spc="-35" dirty="0">
                          <a:latin typeface="Calibri"/>
                          <a:cs typeface="Calibri"/>
                        </a:rPr>
                        <a:t>bo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x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16908">
                      <a:solidFill>
                        <a:srgbClr val="0000FF"/>
                      </a:solidFill>
                      <a:prstDash val="solid"/>
                    </a:lnL>
                    <a:lnR w="16908">
                      <a:solidFill>
                        <a:srgbClr val="0000FF"/>
                      </a:solidFill>
                      <a:prstDash val="solid"/>
                    </a:lnR>
                    <a:lnT w="16908">
                      <a:solidFill>
                        <a:srgbClr val="0000FF"/>
                      </a:solidFill>
                      <a:prstDash val="solid"/>
                    </a:lnT>
                    <a:lnB w="16908">
                      <a:solidFill>
                        <a:srgbClr val="0000FF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271">
                <a:tc>
                  <a:txBody>
                    <a:bodyPr/>
                    <a:lstStyle/>
                    <a:p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T w="16908">
                      <a:solidFill>
                        <a:srgbClr val="0000FF"/>
                      </a:solidFill>
                      <a:prstDash val="solid"/>
                    </a:lnT>
                    <a:lnB w="16908">
                      <a:solidFill>
                        <a:srgbClr val="7C60C6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1358">
                <a:tc>
                  <a:txBody>
                    <a:bodyPr/>
                    <a:lstStyle/>
                    <a:p>
                      <a:pPr marL="83820">
                        <a:lnSpc>
                          <a:spcPct val="100000"/>
                        </a:lnSpc>
                      </a:pPr>
                      <a:r>
                        <a:rPr sz="1200" spc="25" dirty="0">
                          <a:latin typeface="Calibri"/>
                          <a:cs typeface="Calibri"/>
                        </a:rPr>
                        <a:t>C</a:t>
                      </a:r>
                      <a:r>
                        <a:rPr sz="1200" spc="-10" dirty="0">
                          <a:latin typeface="Calibri"/>
                          <a:cs typeface="Calibri"/>
                        </a:rPr>
                        <a:t>l</a:t>
                      </a:r>
                      <a:r>
                        <a:rPr sz="1200" spc="2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1200" spc="-5" dirty="0">
                          <a:latin typeface="Calibri"/>
                          <a:cs typeface="Calibri"/>
                        </a:rPr>
                        <a:t>s</a:t>
                      </a:r>
                      <a:r>
                        <a:rPr sz="1200" dirty="0">
                          <a:latin typeface="Calibri"/>
                          <a:cs typeface="Calibri"/>
                        </a:rPr>
                        <a:t>s</a:t>
                      </a:r>
                      <a:endParaRPr sz="12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L w="16908">
                      <a:solidFill>
                        <a:srgbClr val="7C60C6"/>
                      </a:solidFill>
                      <a:prstDash val="solid"/>
                    </a:lnL>
                    <a:lnR w="16908">
                      <a:solidFill>
                        <a:srgbClr val="7C60C6"/>
                      </a:solidFill>
                      <a:prstDash val="solid"/>
                    </a:lnR>
                    <a:lnT w="16908">
                      <a:solidFill>
                        <a:srgbClr val="7C60C6"/>
                      </a:solidFill>
                      <a:prstDash val="solid"/>
                    </a:lnT>
                    <a:lnB w="16908">
                      <a:solidFill>
                        <a:srgbClr val="7C60C6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130" dirty="0"/>
              <a:t>F</a:t>
            </a:r>
            <a:r>
              <a:rPr spc="-15" dirty="0"/>
              <a:t>a</a:t>
            </a:r>
            <a:r>
              <a:rPr spc="-70" dirty="0"/>
              <a:t>s</a:t>
            </a:r>
            <a:r>
              <a:rPr spc="-15" dirty="0"/>
              <a:t>t</a:t>
            </a:r>
            <a:r>
              <a:rPr spc="-5" dirty="0"/>
              <a:t> </a:t>
            </a:r>
            <a:r>
              <a:rPr spc="-10" dirty="0"/>
              <a:t>R</a:t>
            </a:r>
            <a:r>
              <a:rPr dirty="0"/>
              <a:t>-</a:t>
            </a:r>
            <a:r>
              <a:rPr spc="-5" dirty="0"/>
              <a:t>CN</a:t>
            </a:r>
            <a:r>
              <a:rPr dirty="0"/>
              <a:t>N</a:t>
            </a:r>
            <a:r>
              <a:rPr spc="-5" dirty="0"/>
              <a:t> </a:t>
            </a:r>
            <a:r>
              <a:rPr spc="-35" dirty="0"/>
              <a:t>v</a:t>
            </a:r>
            <a:r>
              <a:rPr spc="-20" dirty="0"/>
              <a:t>s</a:t>
            </a:r>
            <a:r>
              <a:rPr dirty="0"/>
              <a:t> “</a:t>
            </a:r>
            <a:r>
              <a:rPr spc="-20" dirty="0"/>
              <a:t>S</a:t>
            </a:r>
            <a:r>
              <a:rPr spc="-5" dirty="0"/>
              <a:t>l</a:t>
            </a:r>
            <a:r>
              <a:rPr spc="-20" dirty="0"/>
              <a:t>o</a:t>
            </a:r>
            <a:r>
              <a:rPr spc="85" dirty="0"/>
              <a:t>w</a:t>
            </a:r>
            <a:r>
              <a:rPr dirty="0"/>
              <a:t>”</a:t>
            </a:r>
            <a:r>
              <a:rPr spc="-5" dirty="0"/>
              <a:t> </a:t>
            </a:r>
            <a:r>
              <a:rPr spc="-10" dirty="0"/>
              <a:t>R</a:t>
            </a:r>
            <a:r>
              <a:rPr dirty="0"/>
              <a:t>-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183352" y="1709832"/>
            <a:ext cx="5372633" cy="34383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704613" y="1476725"/>
            <a:ext cx="6054523" cy="390455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09168" y="5830969"/>
            <a:ext cx="6101715" cy="487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1899"/>
              </a:lnSpc>
            </a:pP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“R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</a:t>
            </a:r>
            <a:r>
              <a:rPr sz="1050" dirty="0">
                <a:latin typeface="Calibri"/>
                <a:cs typeface="Calibri"/>
              </a:rPr>
              <a:t> f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at</a:t>
            </a:r>
            <a:r>
              <a:rPr sz="1050" dirty="0">
                <a:latin typeface="Calibri"/>
                <a:cs typeface="Calibri"/>
              </a:rPr>
              <a:t>ure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rar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for 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cc</a:t>
            </a:r>
            <a:r>
              <a:rPr sz="1050" dirty="0">
                <a:latin typeface="Calibri"/>
                <a:cs typeface="Calibri"/>
              </a:rPr>
              <a:t>ura</a:t>
            </a:r>
            <a:r>
              <a:rPr sz="1050" spc="5" dirty="0">
                <a:latin typeface="Calibri"/>
                <a:cs typeface="Calibri"/>
              </a:rPr>
              <a:t>te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0" dirty="0">
                <a:latin typeface="Calibri"/>
                <a:cs typeface="Calibri"/>
              </a:rPr>
              <a:t>je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d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t</a:t>
            </a:r>
            <a:r>
              <a:rPr sz="1050" spc="-5" dirty="0">
                <a:latin typeface="Calibri"/>
                <a:cs typeface="Calibri"/>
              </a:rPr>
              <a:t>ec</a:t>
            </a:r>
            <a:r>
              <a:rPr sz="1050" spc="5" dirty="0">
                <a:latin typeface="Calibri"/>
                <a:cs typeface="Calibri"/>
              </a:rPr>
              <a:t>ti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and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se</a:t>
            </a:r>
            <a:r>
              <a:rPr sz="1050" dirty="0">
                <a:latin typeface="Calibri"/>
                <a:cs typeface="Calibri"/>
              </a:rPr>
              <a:t>m</a:t>
            </a:r>
            <a:r>
              <a:rPr sz="1050" spc="5" dirty="0">
                <a:latin typeface="Calibri"/>
                <a:cs typeface="Calibri"/>
              </a:rPr>
              <a:t>anti</a:t>
            </a:r>
            <a:r>
              <a:rPr sz="1050" dirty="0">
                <a:latin typeface="Calibri"/>
                <a:cs typeface="Calibri"/>
              </a:rPr>
              <a:t>c </a:t>
            </a:r>
            <a:r>
              <a:rPr sz="1050" spc="-5" dirty="0">
                <a:latin typeface="Calibri"/>
                <a:cs typeface="Calibri"/>
              </a:rPr>
              <a:t>se</a:t>
            </a:r>
            <a:r>
              <a:rPr sz="1050" dirty="0">
                <a:latin typeface="Calibri"/>
                <a:cs typeface="Calibri"/>
              </a:rPr>
              <a:t>gm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ntati</a:t>
            </a:r>
            <a:r>
              <a:rPr sz="1050" dirty="0">
                <a:latin typeface="Calibri"/>
                <a:cs typeface="Calibri"/>
              </a:rPr>
              <a:t>on”,</a:t>
            </a:r>
            <a:r>
              <a:rPr sz="1050" spc="-5" dirty="0">
                <a:latin typeface="Calibri"/>
                <a:cs typeface="Calibri"/>
              </a:rPr>
              <a:t> CV</a:t>
            </a:r>
            <a:r>
              <a:rPr sz="1050" dirty="0">
                <a:latin typeface="Calibri"/>
                <a:cs typeface="Calibri"/>
              </a:rPr>
              <a:t>P</a:t>
            </a:r>
            <a:r>
              <a:rPr sz="1050" spc="5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2014. H</a:t>
            </a:r>
            <a:r>
              <a:rPr sz="1050" spc="5" dirty="0">
                <a:latin typeface="Calibri"/>
                <a:cs typeface="Calibri"/>
              </a:rPr>
              <a:t>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pati</a:t>
            </a:r>
            <a:r>
              <a:rPr sz="1050" dirty="0">
                <a:latin typeface="Calibri"/>
                <a:cs typeface="Calibri"/>
              </a:rPr>
              <a:t>al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pyram</a:t>
            </a:r>
            <a:r>
              <a:rPr sz="1050" spc="5" dirty="0">
                <a:latin typeface="Calibri"/>
                <a:cs typeface="Calibri"/>
              </a:rPr>
              <a:t>id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p</a:t>
            </a:r>
            <a:r>
              <a:rPr sz="1050" dirty="0">
                <a:latin typeface="Calibri"/>
                <a:cs typeface="Calibri"/>
              </a:rPr>
              <a:t>oo</a:t>
            </a:r>
            <a:r>
              <a:rPr sz="1050" spc="5" dirty="0">
                <a:latin typeface="Calibri"/>
                <a:cs typeface="Calibri"/>
              </a:rPr>
              <a:t>ling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in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d</a:t>
            </a:r>
            <a:r>
              <a:rPr sz="1050" spc="-5" dirty="0">
                <a:latin typeface="Calibri"/>
                <a:cs typeface="Calibri"/>
              </a:rPr>
              <a:t>ee</a:t>
            </a:r>
            <a:r>
              <a:rPr sz="1050" spc="5" dirty="0">
                <a:latin typeface="Calibri"/>
                <a:cs typeface="Calibri"/>
              </a:rPr>
              <a:t>p</a:t>
            </a:r>
            <a:r>
              <a:rPr sz="1050" dirty="0">
                <a:latin typeface="Calibri"/>
                <a:cs typeface="Calibri"/>
              </a:rPr>
              <a:t> co</a:t>
            </a:r>
            <a:r>
              <a:rPr sz="1050" spc="5" dirty="0">
                <a:latin typeface="Calibri"/>
                <a:cs typeface="Calibri"/>
              </a:rPr>
              <a:t>nv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luti</a:t>
            </a:r>
            <a:r>
              <a:rPr sz="1050" dirty="0">
                <a:latin typeface="Calibri"/>
                <a:cs typeface="Calibri"/>
              </a:rPr>
              <a:t>onal</a:t>
            </a:r>
            <a:r>
              <a:rPr sz="1050" spc="5" dirty="0">
                <a:latin typeface="Calibri"/>
                <a:cs typeface="Calibri"/>
              </a:rPr>
              <a:t> n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tw</a:t>
            </a:r>
            <a:r>
              <a:rPr sz="1050" dirty="0">
                <a:latin typeface="Calibri"/>
                <a:cs typeface="Calibri"/>
              </a:rPr>
              <a:t>orks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for </a:t>
            </a:r>
            <a:r>
              <a:rPr sz="1050" spc="5" dirty="0">
                <a:latin typeface="Calibri"/>
                <a:cs typeface="Calibri"/>
              </a:rPr>
              <a:t>vi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ual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cog</a:t>
            </a:r>
            <a:r>
              <a:rPr sz="1050" spc="5" dirty="0">
                <a:latin typeface="Calibri"/>
                <a:cs typeface="Calibri"/>
              </a:rPr>
              <a:t>niti</a:t>
            </a:r>
            <a:r>
              <a:rPr sz="1050" dirty="0">
                <a:latin typeface="Calibri"/>
                <a:cs typeface="Calibri"/>
              </a:rPr>
              <a:t>on”,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E</a:t>
            </a:r>
            <a:r>
              <a:rPr sz="1050" spc="-5" dirty="0">
                <a:latin typeface="Calibri"/>
                <a:cs typeface="Calibri"/>
              </a:rPr>
              <a:t>CC</a:t>
            </a:r>
            <a:r>
              <a:rPr sz="1050" spc="5" dirty="0">
                <a:latin typeface="Calibri"/>
                <a:cs typeface="Calibri"/>
              </a:rPr>
              <a:t>V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</a:t>
            </a:r>
            <a:r>
              <a:rPr sz="1050" spc="5" dirty="0">
                <a:latin typeface="Calibri"/>
                <a:cs typeface="Calibri"/>
              </a:rPr>
              <a:t>4</a:t>
            </a:r>
            <a:r>
              <a:rPr sz="1050" dirty="0">
                <a:latin typeface="Calibri"/>
                <a:cs typeface="Calibri"/>
              </a:rPr>
              <a:t> G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</a:t>
            </a:r>
            <a:r>
              <a:rPr sz="1050" spc="-5" dirty="0">
                <a:latin typeface="Calibri"/>
                <a:cs typeface="Calibri"/>
              </a:rPr>
              <a:t>F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R-C</a:t>
            </a:r>
            <a:r>
              <a:rPr sz="1050" dirty="0">
                <a:latin typeface="Calibri"/>
                <a:cs typeface="Calibri"/>
              </a:rPr>
              <a:t>NN”,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-10" dirty="0">
                <a:latin typeface="Calibri"/>
                <a:cs typeface="Calibri"/>
              </a:rPr>
              <a:t>ICC</a:t>
            </a:r>
            <a:r>
              <a:rPr sz="1050" spc="5" dirty="0">
                <a:latin typeface="Calibri"/>
                <a:cs typeface="Calibri"/>
              </a:rPr>
              <a:t>V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</a:t>
            </a:r>
            <a:r>
              <a:rPr sz="1050" spc="5" dirty="0">
                <a:latin typeface="Calibri"/>
                <a:cs typeface="Calibri"/>
              </a:rPr>
              <a:t>5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91</a:t>
            </a:fld>
            <a:endParaRPr spc="-15" dirty="0"/>
          </a:p>
        </p:txBody>
      </p:sp>
      <p:sp>
        <p:nvSpPr>
          <p:cNvPr id="8" name="object 8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130" dirty="0"/>
              <a:t>F</a:t>
            </a:r>
            <a:r>
              <a:rPr spc="-15" dirty="0"/>
              <a:t>a</a:t>
            </a:r>
            <a:r>
              <a:rPr spc="-70" dirty="0"/>
              <a:t>s</a:t>
            </a:r>
            <a:r>
              <a:rPr spc="-15" dirty="0"/>
              <a:t>t</a:t>
            </a:r>
            <a:r>
              <a:rPr spc="-5" dirty="0"/>
              <a:t> </a:t>
            </a:r>
            <a:r>
              <a:rPr spc="-10" dirty="0"/>
              <a:t>R</a:t>
            </a:r>
            <a:r>
              <a:rPr dirty="0"/>
              <a:t>-</a:t>
            </a:r>
            <a:r>
              <a:rPr spc="-5" dirty="0"/>
              <a:t>CN</a:t>
            </a:r>
            <a:r>
              <a:rPr dirty="0"/>
              <a:t>N</a:t>
            </a:r>
            <a:r>
              <a:rPr spc="-5" dirty="0"/>
              <a:t> </a:t>
            </a:r>
            <a:r>
              <a:rPr spc="-35" dirty="0"/>
              <a:t>v</a:t>
            </a:r>
            <a:r>
              <a:rPr spc="-20" dirty="0"/>
              <a:t>s</a:t>
            </a:r>
            <a:r>
              <a:rPr dirty="0"/>
              <a:t> “</a:t>
            </a:r>
            <a:r>
              <a:rPr spc="-20" dirty="0"/>
              <a:t>S</a:t>
            </a:r>
            <a:r>
              <a:rPr spc="-5" dirty="0"/>
              <a:t>l</a:t>
            </a:r>
            <a:r>
              <a:rPr spc="-20" dirty="0"/>
              <a:t>o</a:t>
            </a:r>
            <a:r>
              <a:rPr spc="85" dirty="0"/>
              <a:t>w</a:t>
            </a:r>
            <a:r>
              <a:rPr dirty="0"/>
              <a:t>”</a:t>
            </a:r>
            <a:r>
              <a:rPr spc="-5" dirty="0"/>
              <a:t> </a:t>
            </a:r>
            <a:r>
              <a:rPr spc="-10" dirty="0"/>
              <a:t>R</a:t>
            </a:r>
            <a:r>
              <a:rPr dirty="0"/>
              <a:t>-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183352" y="1709832"/>
            <a:ext cx="5372633" cy="34383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704613" y="1476725"/>
            <a:ext cx="6054523" cy="390455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717121" y="4484048"/>
            <a:ext cx="1164590" cy="76200"/>
          </a:xfrm>
          <a:custGeom>
            <a:avLst/>
            <a:gdLst/>
            <a:ahLst/>
            <a:cxnLst/>
            <a:rect l="l" t="t" r="r" b="b"/>
            <a:pathLst>
              <a:path w="1164590" h="76200">
                <a:moveTo>
                  <a:pt x="76200" y="0"/>
                </a:moveTo>
                <a:lnTo>
                  <a:pt x="0" y="38100"/>
                </a:lnTo>
                <a:lnTo>
                  <a:pt x="76200" y="76200"/>
                </a:lnTo>
                <a:lnTo>
                  <a:pt x="76200" y="47625"/>
                </a:lnTo>
                <a:lnTo>
                  <a:pt x="1164497" y="47625"/>
                </a:lnTo>
                <a:lnTo>
                  <a:pt x="1164497" y="28576"/>
                </a:lnTo>
                <a:lnTo>
                  <a:pt x="76200" y="28575"/>
                </a:lnTo>
                <a:lnTo>
                  <a:pt x="76200" y="0"/>
                </a:lnTo>
                <a:close/>
              </a:path>
              <a:path w="1164590" h="76200">
                <a:moveTo>
                  <a:pt x="1164497" y="47625"/>
                </a:moveTo>
                <a:lnTo>
                  <a:pt x="76200" y="47625"/>
                </a:lnTo>
                <a:lnTo>
                  <a:pt x="1164497" y="47626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8981123" y="4043192"/>
            <a:ext cx="2293620" cy="1062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99"/>
              </a:lnSpc>
            </a:pPr>
            <a:r>
              <a:rPr sz="2400" b="1" spc="-5" dirty="0">
                <a:solidFill>
                  <a:srgbClr val="FF0000"/>
                </a:solidFill>
                <a:latin typeface="Calibri"/>
                <a:cs typeface="Calibri"/>
              </a:rPr>
              <a:t>P</a:t>
            </a:r>
            <a:r>
              <a:rPr sz="2400" b="1" spc="-35" dirty="0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sz="2400" b="1" spc="-20" dirty="0">
                <a:solidFill>
                  <a:srgbClr val="FF0000"/>
                </a:solidFill>
                <a:latin typeface="Calibri"/>
                <a:cs typeface="Calibri"/>
              </a:rPr>
              <a:t>obl</a:t>
            </a:r>
            <a:r>
              <a:rPr sz="2400" b="1" spc="-1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b="1" spc="-5" dirty="0">
                <a:solidFill>
                  <a:srgbClr val="FF0000"/>
                </a:solidFill>
                <a:latin typeface="Calibri"/>
                <a:cs typeface="Calibri"/>
              </a:rPr>
              <a:t>m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: 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u</a:t>
            </a:r>
            <a:r>
              <a:rPr sz="2400" spc="-25" dirty="0">
                <a:solidFill>
                  <a:srgbClr val="FF0000"/>
                </a:solidFill>
                <a:latin typeface="Calibri"/>
                <a:cs typeface="Calibri"/>
              </a:rPr>
              <a:t>n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t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i</a:t>
            </a:r>
            <a:r>
              <a:rPr sz="2400" spc="-30" dirty="0">
                <a:solidFill>
                  <a:srgbClr val="FF0000"/>
                </a:solidFill>
                <a:latin typeface="Calibri"/>
                <a:cs typeface="Calibri"/>
              </a:rPr>
              <a:t>m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d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o</a:t>
            </a:r>
            <a:r>
              <a:rPr sz="2400" spc="-25" dirty="0">
                <a:solidFill>
                  <a:srgbClr val="FF0000"/>
                </a:solidFill>
                <a:latin typeface="Calibri"/>
                <a:cs typeface="Calibri"/>
              </a:rPr>
              <a:t>m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i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n</a:t>
            </a:r>
            <a:r>
              <a:rPr sz="2400" spc="-25" dirty="0">
                <a:solidFill>
                  <a:srgbClr val="FF0000"/>
                </a:solidFill>
                <a:latin typeface="Calibri"/>
                <a:cs typeface="Calibri"/>
              </a:rPr>
              <a:t>a</a:t>
            </a:r>
            <a:r>
              <a:rPr sz="2400" spc="-40" dirty="0">
                <a:solidFill>
                  <a:srgbClr val="FF0000"/>
                </a:solidFill>
                <a:latin typeface="Calibri"/>
                <a:cs typeface="Calibri"/>
              </a:rPr>
              <a:t>t</a:t>
            </a:r>
            <a:r>
              <a:rPr sz="2400" spc="-2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d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b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y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spc="-45" dirty="0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sz="2400" spc="-2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spc="-20" dirty="0">
                <a:solidFill>
                  <a:srgbClr val="FF0000"/>
                </a:solidFill>
                <a:latin typeface="Calibri"/>
                <a:cs typeface="Calibri"/>
              </a:rPr>
              <a:t>g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io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n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p</a:t>
            </a:r>
            <a:r>
              <a:rPr sz="2400" spc="-50" dirty="0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p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os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a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ls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9168" y="5830969"/>
            <a:ext cx="6101715" cy="487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1899"/>
              </a:lnSpc>
            </a:pP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“R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</a:t>
            </a:r>
            <a:r>
              <a:rPr sz="1050" dirty="0">
                <a:latin typeface="Calibri"/>
                <a:cs typeface="Calibri"/>
              </a:rPr>
              <a:t> f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at</a:t>
            </a:r>
            <a:r>
              <a:rPr sz="1050" dirty="0">
                <a:latin typeface="Calibri"/>
                <a:cs typeface="Calibri"/>
              </a:rPr>
              <a:t>ure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rar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for 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cc</a:t>
            </a:r>
            <a:r>
              <a:rPr sz="1050" dirty="0">
                <a:latin typeface="Calibri"/>
                <a:cs typeface="Calibri"/>
              </a:rPr>
              <a:t>ura</a:t>
            </a:r>
            <a:r>
              <a:rPr sz="1050" spc="5" dirty="0">
                <a:latin typeface="Calibri"/>
                <a:cs typeface="Calibri"/>
              </a:rPr>
              <a:t>te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0" dirty="0">
                <a:latin typeface="Calibri"/>
                <a:cs typeface="Calibri"/>
              </a:rPr>
              <a:t>je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d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t</a:t>
            </a:r>
            <a:r>
              <a:rPr sz="1050" spc="-5" dirty="0">
                <a:latin typeface="Calibri"/>
                <a:cs typeface="Calibri"/>
              </a:rPr>
              <a:t>ec</a:t>
            </a:r>
            <a:r>
              <a:rPr sz="1050" spc="5" dirty="0">
                <a:latin typeface="Calibri"/>
                <a:cs typeface="Calibri"/>
              </a:rPr>
              <a:t>ti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and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se</a:t>
            </a:r>
            <a:r>
              <a:rPr sz="1050" dirty="0">
                <a:latin typeface="Calibri"/>
                <a:cs typeface="Calibri"/>
              </a:rPr>
              <a:t>m</a:t>
            </a:r>
            <a:r>
              <a:rPr sz="1050" spc="5" dirty="0">
                <a:latin typeface="Calibri"/>
                <a:cs typeface="Calibri"/>
              </a:rPr>
              <a:t>anti</a:t>
            </a:r>
            <a:r>
              <a:rPr sz="1050" dirty="0">
                <a:latin typeface="Calibri"/>
                <a:cs typeface="Calibri"/>
              </a:rPr>
              <a:t>c </a:t>
            </a:r>
            <a:r>
              <a:rPr sz="1050" spc="-5" dirty="0">
                <a:latin typeface="Calibri"/>
                <a:cs typeface="Calibri"/>
              </a:rPr>
              <a:t>se</a:t>
            </a:r>
            <a:r>
              <a:rPr sz="1050" dirty="0">
                <a:latin typeface="Calibri"/>
                <a:cs typeface="Calibri"/>
              </a:rPr>
              <a:t>gm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ntati</a:t>
            </a:r>
            <a:r>
              <a:rPr sz="1050" dirty="0">
                <a:latin typeface="Calibri"/>
                <a:cs typeface="Calibri"/>
              </a:rPr>
              <a:t>on”,</a:t>
            </a:r>
            <a:r>
              <a:rPr sz="1050" spc="-5" dirty="0">
                <a:latin typeface="Calibri"/>
                <a:cs typeface="Calibri"/>
              </a:rPr>
              <a:t> CV</a:t>
            </a:r>
            <a:r>
              <a:rPr sz="1050" dirty="0">
                <a:latin typeface="Calibri"/>
                <a:cs typeface="Calibri"/>
              </a:rPr>
              <a:t>P</a:t>
            </a:r>
            <a:r>
              <a:rPr sz="1050" spc="5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2014. H</a:t>
            </a:r>
            <a:r>
              <a:rPr sz="1050" spc="5" dirty="0">
                <a:latin typeface="Calibri"/>
                <a:cs typeface="Calibri"/>
              </a:rPr>
              <a:t>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pati</a:t>
            </a:r>
            <a:r>
              <a:rPr sz="1050" dirty="0">
                <a:latin typeface="Calibri"/>
                <a:cs typeface="Calibri"/>
              </a:rPr>
              <a:t>al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pyram</a:t>
            </a:r>
            <a:r>
              <a:rPr sz="1050" spc="5" dirty="0">
                <a:latin typeface="Calibri"/>
                <a:cs typeface="Calibri"/>
              </a:rPr>
              <a:t>id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p</a:t>
            </a:r>
            <a:r>
              <a:rPr sz="1050" dirty="0">
                <a:latin typeface="Calibri"/>
                <a:cs typeface="Calibri"/>
              </a:rPr>
              <a:t>oo</a:t>
            </a:r>
            <a:r>
              <a:rPr sz="1050" spc="5" dirty="0">
                <a:latin typeface="Calibri"/>
                <a:cs typeface="Calibri"/>
              </a:rPr>
              <a:t>ling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in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d</a:t>
            </a:r>
            <a:r>
              <a:rPr sz="1050" spc="-5" dirty="0">
                <a:latin typeface="Calibri"/>
                <a:cs typeface="Calibri"/>
              </a:rPr>
              <a:t>ee</a:t>
            </a:r>
            <a:r>
              <a:rPr sz="1050" spc="5" dirty="0">
                <a:latin typeface="Calibri"/>
                <a:cs typeface="Calibri"/>
              </a:rPr>
              <a:t>p</a:t>
            </a:r>
            <a:r>
              <a:rPr sz="1050" dirty="0">
                <a:latin typeface="Calibri"/>
                <a:cs typeface="Calibri"/>
              </a:rPr>
              <a:t> co</a:t>
            </a:r>
            <a:r>
              <a:rPr sz="1050" spc="5" dirty="0">
                <a:latin typeface="Calibri"/>
                <a:cs typeface="Calibri"/>
              </a:rPr>
              <a:t>nv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luti</a:t>
            </a:r>
            <a:r>
              <a:rPr sz="1050" dirty="0">
                <a:latin typeface="Calibri"/>
                <a:cs typeface="Calibri"/>
              </a:rPr>
              <a:t>onal</a:t>
            </a:r>
            <a:r>
              <a:rPr sz="1050" spc="5" dirty="0">
                <a:latin typeface="Calibri"/>
                <a:cs typeface="Calibri"/>
              </a:rPr>
              <a:t> n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tw</a:t>
            </a:r>
            <a:r>
              <a:rPr sz="1050" dirty="0">
                <a:latin typeface="Calibri"/>
                <a:cs typeface="Calibri"/>
              </a:rPr>
              <a:t>orks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for </a:t>
            </a:r>
            <a:r>
              <a:rPr sz="1050" spc="5" dirty="0">
                <a:latin typeface="Calibri"/>
                <a:cs typeface="Calibri"/>
              </a:rPr>
              <a:t>vi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ual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cog</a:t>
            </a:r>
            <a:r>
              <a:rPr sz="1050" spc="5" dirty="0">
                <a:latin typeface="Calibri"/>
                <a:cs typeface="Calibri"/>
              </a:rPr>
              <a:t>niti</a:t>
            </a:r>
            <a:r>
              <a:rPr sz="1050" dirty="0">
                <a:latin typeface="Calibri"/>
                <a:cs typeface="Calibri"/>
              </a:rPr>
              <a:t>on”,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E</a:t>
            </a:r>
            <a:r>
              <a:rPr sz="1050" spc="-5" dirty="0">
                <a:latin typeface="Calibri"/>
                <a:cs typeface="Calibri"/>
              </a:rPr>
              <a:t>CC</a:t>
            </a:r>
            <a:r>
              <a:rPr sz="1050" spc="5" dirty="0">
                <a:latin typeface="Calibri"/>
                <a:cs typeface="Calibri"/>
              </a:rPr>
              <a:t>V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</a:t>
            </a:r>
            <a:r>
              <a:rPr sz="1050" spc="5" dirty="0">
                <a:latin typeface="Calibri"/>
                <a:cs typeface="Calibri"/>
              </a:rPr>
              <a:t>4</a:t>
            </a:r>
            <a:r>
              <a:rPr sz="1050" dirty="0">
                <a:latin typeface="Calibri"/>
                <a:cs typeface="Calibri"/>
              </a:rPr>
              <a:t> G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</a:t>
            </a:r>
            <a:r>
              <a:rPr sz="1050" spc="-5" dirty="0">
                <a:latin typeface="Calibri"/>
                <a:cs typeface="Calibri"/>
              </a:rPr>
              <a:t>F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R-C</a:t>
            </a:r>
            <a:r>
              <a:rPr sz="1050" dirty="0">
                <a:latin typeface="Calibri"/>
                <a:cs typeface="Calibri"/>
              </a:rPr>
              <a:t>NN”,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-10" dirty="0">
                <a:latin typeface="Calibri"/>
                <a:cs typeface="Calibri"/>
              </a:rPr>
              <a:t>ICC</a:t>
            </a:r>
            <a:r>
              <a:rPr sz="1050" spc="5" dirty="0">
                <a:latin typeface="Calibri"/>
                <a:cs typeface="Calibri"/>
              </a:rPr>
              <a:t>V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</a:t>
            </a:r>
            <a:r>
              <a:rPr sz="1050" spc="5" dirty="0">
                <a:latin typeface="Calibri"/>
                <a:cs typeface="Calibri"/>
              </a:rPr>
              <a:t>5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92</a:t>
            </a:fld>
            <a:endParaRPr spc="-15" dirty="0"/>
          </a:p>
        </p:txBody>
      </p:sp>
      <p:sp>
        <p:nvSpPr>
          <p:cNvPr id="10" name="object 10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130" dirty="0"/>
              <a:t>F</a:t>
            </a:r>
            <a:r>
              <a:rPr spc="-15" dirty="0"/>
              <a:t>a</a:t>
            </a:r>
            <a:r>
              <a:rPr spc="-70" dirty="0"/>
              <a:t>s</a:t>
            </a:r>
            <a:r>
              <a:rPr spc="-15" dirty="0"/>
              <a:t>t</a:t>
            </a:r>
            <a:r>
              <a:rPr spc="-5" dirty="0"/>
              <a:t> </a:t>
            </a:r>
            <a:r>
              <a:rPr spc="-10" dirty="0"/>
              <a:t>R</a:t>
            </a:r>
            <a:r>
              <a:rPr dirty="0"/>
              <a:t>-</a:t>
            </a:r>
            <a:r>
              <a:rPr spc="-5" dirty="0"/>
              <a:t>CN</a:t>
            </a:r>
            <a:r>
              <a:rPr dirty="0"/>
              <a:t>N</a:t>
            </a:r>
            <a:r>
              <a:rPr spc="-5" dirty="0"/>
              <a:t> </a:t>
            </a:r>
            <a:r>
              <a:rPr spc="-35" dirty="0"/>
              <a:t>v</a:t>
            </a:r>
            <a:r>
              <a:rPr spc="-20" dirty="0"/>
              <a:t>s</a:t>
            </a:r>
            <a:r>
              <a:rPr dirty="0"/>
              <a:t> “</a:t>
            </a:r>
            <a:r>
              <a:rPr spc="-20" dirty="0"/>
              <a:t>S</a:t>
            </a:r>
            <a:r>
              <a:rPr spc="-5" dirty="0"/>
              <a:t>l</a:t>
            </a:r>
            <a:r>
              <a:rPr spc="-20" dirty="0"/>
              <a:t>o</a:t>
            </a:r>
            <a:r>
              <a:rPr spc="85" dirty="0"/>
              <a:t>w</a:t>
            </a:r>
            <a:r>
              <a:rPr dirty="0"/>
              <a:t>”</a:t>
            </a:r>
            <a:r>
              <a:rPr spc="-5" dirty="0"/>
              <a:t> </a:t>
            </a:r>
            <a:r>
              <a:rPr spc="-10" dirty="0"/>
              <a:t>R</a:t>
            </a:r>
            <a:r>
              <a:rPr dirty="0"/>
              <a:t>-</a:t>
            </a:r>
            <a:r>
              <a:rPr spc="-5" dirty="0"/>
              <a:t>CNN</a:t>
            </a:r>
          </a:p>
        </p:txBody>
      </p:sp>
      <p:sp>
        <p:nvSpPr>
          <p:cNvPr id="3" name="object 3"/>
          <p:cNvSpPr/>
          <p:nvPr/>
        </p:nvSpPr>
        <p:spPr>
          <a:xfrm>
            <a:off x="183352" y="1709832"/>
            <a:ext cx="5372633" cy="343838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704613" y="1476725"/>
            <a:ext cx="6054523" cy="390455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717121" y="4484048"/>
            <a:ext cx="1164590" cy="76200"/>
          </a:xfrm>
          <a:custGeom>
            <a:avLst/>
            <a:gdLst/>
            <a:ahLst/>
            <a:cxnLst/>
            <a:rect l="l" t="t" r="r" b="b"/>
            <a:pathLst>
              <a:path w="1164590" h="76200">
                <a:moveTo>
                  <a:pt x="76200" y="0"/>
                </a:moveTo>
                <a:lnTo>
                  <a:pt x="0" y="38100"/>
                </a:lnTo>
                <a:lnTo>
                  <a:pt x="76200" y="76200"/>
                </a:lnTo>
                <a:lnTo>
                  <a:pt x="76200" y="47625"/>
                </a:lnTo>
                <a:lnTo>
                  <a:pt x="1164497" y="47625"/>
                </a:lnTo>
                <a:lnTo>
                  <a:pt x="1164497" y="28576"/>
                </a:lnTo>
                <a:lnTo>
                  <a:pt x="76200" y="28575"/>
                </a:lnTo>
                <a:lnTo>
                  <a:pt x="76200" y="0"/>
                </a:lnTo>
                <a:close/>
              </a:path>
              <a:path w="1164590" h="76200">
                <a:moveTo>
                  <a:pt x="1164497" y="47625"/>
                </a:moveTo>
                <a:lnTo>
                  <a:pt x="76200" y="47625"/>
                </a:lnTo>
                <a:lnTo>
                  <a:pt x="1164497" y="47626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613990" y="4043192"/>
            <a:ext cx="4722495" cy="15608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379345" marR="66675">
              <a:lnSpc>
                <a:spcPct val="100099"/>
              </a:lnSpc>
            </a:pPr>
            <a:r>
              <a:rPr sz="2400" b="1" spc="-5" dirty="0">
                <a:solidFill>
                  <a:srgbClr val="FF0000"/>
                </a:solidFill>
                <a:latin typeface="Calibri"/>
                <a:cs typeface="Calibri"/>
              </a:rPr>
              <a:t>P</a:t>
            </a:r>
            <a:r>
              <a:rPr sz="2400" b="1" spc="-35" dirty="0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sz="2400" b="1" spc="-20" dirty="0">
                <a:solidFill>
                  <a:srgbClr val="FF0000"/>
                </a:solidFill>
                <a:latin typeface="Calibri"/>
                <a:cs typeface="Calibri"/>
              </a:rPr>
              <a:t>obl</a:t>
            </a:r>
            <a:r>
              <a:rPr sz="2400" b="1" spc="-1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b="1" spc="-5" dirty="0">
                <a:solidFill>
                  <a:srgbClr val="FF0000"/>
                </a:solidFill>
                <a:latin typeface="Calibri"/>
                <a:cs typeface="Calibri"/>
              </a:rPr>
              <a:t>m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: 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u</a:t>
            </a:r>
            <a:r>
              <a:rPr sz="2400" spc="-25" dirty="0">
                <a:solidFill>
                  <a:srgbClr val="FF0000"/>
                </a:solidFill>
                <a:latin typeface="Calibri"/>
                <a:cs typeface="Calibri"/>
              </a:rPr>
              <a:t>n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t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i</a:t>
            </a:r>
            <a:r>
              <a:rPr sz="2400" spc="-30" dirty="0">
                <a:solidFill>
                  <a:srgbClr val="FF0000"/>
                </a:solidFill>
                <a:latin typeface="Calibri"/>
                <a:cs typeface="Calibri"/>
              </a:rPr>
              <a:t>m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d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o</a:t>
            </a:r>
            <a:r>
              <a:rPr sz="2400" spc="-25" dirty="0">
                <a:solidFill>
                  <a:srgbClr val="FF0000"/>
                </a:solidFill>
                <a:latin typeface="Calibri"/>
                <a:cs typeface="Calibri"/>
              </a:rPr>
              <a:t>m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i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n</a:t>
            </a:r>
            <a:r>
              <a:rPr sz="2400" spc="-25" dirty="0">
                <a:solidFill>
                  <a:srgbClr val="FF0000"/>
                </a:solidFill>
                <a:latin typeface="Calibri"/>
                <a:cs typeface="Calibri"/>
              </a:rPr>
              <a:t>a</a:t>
            </a:r>
            <a:r>
              <a:rPr sz="2400" spc="-40" dirty="0">
                <a:solidFill>
                  <a:srgbClr val="FF0000"/>
                </a:solidFill>
                <a:latin typeface="Calibri"/>
                <a:cs typeface="Calibri"/>
              </a:rPr>
              <a:t>t</a:t>
            </a:r>
            <a:r>
              <a:rPr sz="2400" spc="-2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d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b</a:t>
            </a:r>
            <a:r>
              <a:rPr sz="2400" spc="-15" dirty="0">
                <a:solidFill>
                  <a:srgbClr val="FF0000"/>
                </a:solidFill>
                <a:latin typeface="Calibri"/>
                <a:cs typeface="Calibri"/>
              </a:rPr>
              <a:t>y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spc="-45" dirty="0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sz="2400" spc="-25" dirty="0">
                <a:solidFill>
                  <a:srgbClr val="FF0000"/>
                </a:solidFill>
                <a:latin typeface="Calibri"/>
                <a:cs typeface="Calibri"/>
              </a:rPr>
              <a:t>e</a:t>
            </a:r>
            <a:r>
              <a:rPr sz="2400" spc="-20" dirty="0">
                <a:solidFill>
                  <a:srgbClr val="FF0000"/>
                </a:solidFill>
                <a:latin typeface="Calibri"/>
                <a:cs typeface="Calibri"/>
              </a:rPr>
              <a:t>g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io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n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p</a:t>
            </a:r>
            <a:r>
              <a:rPr sz="2400" spc="-50" dirty="0">
                <a:solidFill>
                  <a:srgbClr val="FF0000"/>
                </a:solidFill>
                <a:latin typeface="Calibri"/>
                <a:cs typeface="Calibri"/>
              </a:rPr>
              <a:t>r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p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os</a:t>
            </a:r>
            <a:r>
              <a:rPr sz="2400" dirty="0">
                <a:solidFill>
                  <a:srgbClr val="FF0000"/>
                </a:solidFill>
                <a:latin typeface="Calibri"/>
                <a:cs typeface="Calibri"/>
              </a:rPr>
              <a:t>a</a:t>
            </a:r>
            <a:r>
              <a:rPr sz="2400" spc="-5" dirty="0">
                <a:solidFill>
                  <a:srgbClr val="FF0000"/>
                </a:solidFill>
                <a:latin typeface="Calibri"/>
                <a:cs typeface="Calibri"/>
              </a:rPr>
              <a:t>ls</a:t>
            </a:r>
            <a:r>
              <a:rPr sz="2400" spc="-10" dirty="0">
                <a:solidFill>
                  <a:srgbClr val="FF0000"/>
                </a:solidFill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040"/>
              </a:spcBef>
            </a:pPr>
            <a:r>
              <a:rPr sz="2400" b="1" spc="-35" dirty="0">
                <a:solidFill>
                  <a:srgbClr val="70AD47"/>
                </a:solidFill>
                <a:latin typeface="Calibri"/>
                <a:cs typeface="Calibri"/>
              </a:rPr>
              <a:t>R</a:t>
            </a:r>
            <a:r>
              <a:rPr sz="2400" b="1" spc="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c</a:t>
            </a:r>
            <a:r>
              <a:rPr sz="2400" b="1" spc="-15" dirty="0">
                <a:solidFill>
                  <a:srgbClr val="70AD47"/>
                </a:solidFill>
                <a:latin typeface="Calibri"/>
                <a:cs typeface="Calibri"/>
              </a:rPr>
              <a:t>all</a:t>
            </a:r>
            <a:r>
              <a:rPr sz="2400" spc="-10" dirty="0">
                <a:solidFill>
                  <a:srgbClr val="70AD47"/>
                </a:solidFill>
                <a:latin typeface="Calibri"/>
                <a:cs typeface="Calibri"/>
              </a:rPr>
              <a:t>:</a:t>
            </a:r>
            <a:r>
              <a:rPr sz="2400" spc="-1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spc="-60" dirty="0">
                <a:solidFill>
                  <a:srgbClr val="70AD47"/>
                </a:solidFill>
                <a:latin typeface="Calibri"/>
                <a:cs typeface="Calibri"/>
              </a:rPr>
              <a:t>R</a:t>
            </a:r>
            <a:r>
              <a:rPr sz="2400" spc="-2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g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i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n</a:t>
            </a:r>
            <a:r>
              <a:rPr sz="2400" spc="-10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p</a:t>
            </a:r>
            <a:r>
              <a:rPr sz="2400" spc="-50" dirty="0">
                <a:solidFill>
                  <a:srgbClr val="70AD47"/>
                </a:solidFill>
                <a:latin typeface="Calibri"/>
                <a:cs typeface="Calibri"/>
              </a:rPr>
              <a:t>r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p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os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als</a:t>
            </a:r>
            <a:r>
              <a:rPr sz="2400" spc="-10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spc="-40" dirty="0">
                <a:solidFill>
                  <a:srgbClr val="70AD47"/>
                </a:solidFill>
                <a:latin typeface="Calibri"/>
                <a:cs typeface="Calibri"/>
              </a:rPr>
              <a:t>c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0AD47"/>
                </a:solidFill>
                <a:latin typeface="Calibri"/>
                <a:cs typeface="Calibri"/>
              </a:rPr>
              <a:t>m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pu</a:t>
            </a:r>
            <a:r>
              <a:rPr sz="2400" spc="-40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2400" spc="-2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d</a:t>
            </a:r>
            <a:r>
              <a:rPr sz="2400" spc="-10" dirty="0">
                <a:solidFill>
                  <a:srgbClr val="70AD47"/>
                </a:solidFill>
                <a:latin typeface="Calibri"/>
                <a:cs typeface="Calibri"/>
              </a:rPr>
              <a:t> b</a:t>
            </a:r>
            <a:r>
              <a:rPr sz="2400" spc="-15" dirty="0">
                <a:solidFill>
                  <a:srgbClr val="70AD47"/>
                </a:solidFill>
                <a:latin typeface="Calibri"/>
                <a:cs typeface="Calibri"/>
              </a:rPr>
              <a:t>y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613990" y="5641991"/>
            <a:ext cx="5322570" cy="6946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2870"/>
              </a:lnSpc>
            </a:pP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h</a:t>
            </a:r>
            <a:r>
              <a:rPr sz="2400" spc="-2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ur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i</a:t>
            </a:r>
            <a:r>
              <a:rPr sz="2400" spc="-30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r>
              <a:rPr sz="2400" spc="-15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i</a:t>
            </a:r>
            <a:r>
              <a:rPr sz="2400" spc="-15" dirty="0">
                <a:solidFill>
                  <a:srgbClr val="70AD47"/>
                </a:solidFill>
                <a:latin typeface="Calibri"/>
                <a:cs typeface="Calibri"/>
              </a:rPr>
              <a:t>c</a:t>
            </a:r>
            <a:r>
              <a:rPr sz="2400" spc="-10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”S</a:t>
            </a:r>
            <a:r>
              <a:rPr sz="2400" spc="-2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l</a:t>
            </a:r>
            <a:r>
              <a:rPr sz="2400" spc="-2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spc="-15" dirty="0">
                <a:solidFill>
                  <a:srgbClr val="70AD47"/>
                </a:solidFill>
                <a:latin typeface="Calibri"/>
                <a:cs typeface="Calibri"/>
              </a:rPr>
              <a:t>ct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i</a:t>
            </a:r>
            <a:r>
              <a:rPr sz="2400" spc="-35" dirty="0">
                <a:solidFill>
                  <a:srgbClr val="70AD47"/>
                </a:solidFill>
                <a:latin typeface="Calibri"/>
                <a:cs typeface="Calibri"/>
              </a:rPr>
              <a:t>v</a:t>
            </a:r>
            <a:r>
              <a:rPr sz="2400" spc="-15" dirty="0">
                <a:solidFill>
                  <a:srgbClr val="70AD47"/>
                </a:solidFill>
                <a:latin typeface="Calibri"/>
                <a:cs typeface="Calibri"/>
              </a:rPr>
              <a:t>e 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r>
              <a:rPr sz="2400" spc="-2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2400" spc="-45" dirty="0">
                <a:solidFill>
                  <a:srgbClr val="70AD47"/>
                </a:solidFill>
                <a:latin typeface="Calibri"/>
                <a:cs typeface="Calibri"/>
              </a:rPr>
              <a:t>r</a:t>
            </a:r>
            <a:r>
              <a:rPr sz="2400" spc="-20" dirty="0">
                <a:solidFill>
                  <a:srgbClr val="70AD47"/>
                </a:solidFill>
                <a:latin typeface="Calibri"/>
                <a:cs typeface="Calibri"/>
              </a:rPr>
              <a:t>c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h”</a:t>
            </a:r>
            <a:r>
              <a:rPr sz="2400" spc="-10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l</a:t>
            </a:r>
            <a:r>
              <a:rPr sz="2400" spc="-35" dirty="0">
                <a:solidFill>
                  <a:srgbClr val="70AD47"/>
                </a:solidFill>
                <a:latin typeface="Calibri"/>
                <a:cs typeface="Calibri"/>
              </a:rPr>
              <a:t>g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r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i</a:t>
            </a:r>
            <a:r>
              <a:rPr sz="2400" spc="-15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h</a:t>
            </a:r>
            <a:r>
              <a:rPr sz="2400" spc="-20" dirty="0">
                <a:solidFill>
                  <a:srgbClr val="70AD47"/>
                </a:solidFill>
                <a:latin typeface="Calibri"/>
                <a:cs typeface="Calibri"/>
              </a:rPr>
              <a:t>m</a:t>
            </a:r>
            <a:r>
              <a:rPr sz="2400" spc="-10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n </a:t>
            </a:r>
            <a:r>
              <a:rPr sz="2400" spc="-25" dirty="0">
                <a:solidFill>
                  <a:srgbClr val="70AD47"/>
                </a:solidFill>
                <a:latin typeface="Calibri"/>
                <a:cs typeface="Calibri"/>
              </a:rPr>
              <a:t>CP</a:t>
            </a:r>
            <a:r>
              <a:rPr sz="2400" spc="-20" dirty="0">
                <a:solidFill>
                  <a:srgbClr val="70AD47"/>
                </a:solidFill>
                <a:latin typeface="Calibri"/>
                <a:cs typeface="Calibri"/>
              </a:rPr>
              <a:t>U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--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 l</a:t>
            </a:r>
            <a:r>
              <a:rPr sz="2400" spc="-3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spc="65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2400" spc="-160" dirty="0">
                <a:solidFill>
                  <a:srgbClr val="70AD47"/>
                </a:solidFill>
                <a:latin typeface="Calibri"/>
                <a:cs typeface="Calibri"/>
              </a:rPr>
              <a:t>’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r>
              <a:rPr sz="2400" spc="-10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l</a:t>
            </a:r>
            <a:r>
              <a:rPr sz="2400" spc="-2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arn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spc="-15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h</a:t>
            </a:r>
            <a:r>
              <a:rPr sz="2400" spc="-2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spc="-20" dirty="0">
                <a:solidFill>
                  <a:srgbClr val="70AD47"/>
                </a:solidFill>
                <a:latin typeface="Calibri"/>
                <a:cs typeface="Calibri"/>
              </a:rPr>
              <a:t>m</a:t>
            </a:r>
            <a:r>
              <a:rPr sz="2400" spc="-10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spc="-25" dirty="0">
                <a:solidFill>
                  <a:srgbClr val="70AD47"/>
                </a:solidFill>
                <a:latin typeface="Calibri"/>
                <a:cs typeface="Calibri"/>
              </a:rPr>
              <a:t>w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i</a:t>
            </a:r>
            <a:r>
              <a:rPr sz="2400" spc="-15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h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spc="-20" dirty="0">
                <a:solidFill>
                  <a:srgbClr val="70AD47"/>
                </a:solidFill>
                <a:latin typeface="Calibri"/>
                <a:cs typeface="Calibri"/>
              </a:rPr>
              <a:t>CNN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 i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n</a:t>
            </a:r>
            <a:r>
              <a:rPr sz="2400" spc="-30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r>
              <a:rPr sz="2400" spc="-40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2400" spc="-2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ad</a:t>
            </a:r>
            <a:r>
              <a:rPr sz="2400" spc="-10" dirty="0">
                <a:solidFill>
                  <a:srgbClr val="70AD47"/>
                </a:solidFill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9168" y="5830969"/>
            <a:ext cx="6101715" cy="4870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1899"/>
              </a:lnSpc>
            </a:pPr>
            <a:r>
              <a:rPr sz="1050" spc="5" dirty="0">
                <a:latin typeface="Calibri"/>
                <a:cs typeface="Calibri"/>
              </a:rPr>
              <a:t>Gi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“R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</a:t>
            </a:r>
            <a:r>
              <a:rPr sz="1050" dirty="0">
                <a:latin typeface="Calibri"/>
                <a:cs typeface="Calibri"/>
              </a:rPr>
              <a:t> f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at</a:t>
            </a:r>
            <a:r>
              <a:rPr sz="1050" dirty="0">
                <a:latin typeface="Calibri"/>
                <a:cs typeface="Calibri"/>
              </a:rPr>
              <a:t>ure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rar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for 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cc</a:t>
            </a:r>
            <a:r>
              <a:rPr sz="1050" dirty="0">
                <a:latin typeface="Calibri"/>
                <a:cs typeface="Calibri"/>
              </a:rPr>
              <a:t>ura</a:t>
            </a:r>
            <a:r>
              <a:rPr sz="1050" spc="5" dirty="0">
                <a:latin typeface="Calibri"/>
                <a:cs typeface="Calibri"/>
              </a:rPr>
              <a:t>te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0" dirty="0">
                <a:latin typeface="Calibri"/>
                <a:cs typeface="Calibri"/>
              </a:rPr>
              <a:t>je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d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t</a:t>
            </a:r>
            <a:r>
              <a:rPr sz="1050" spc="-5" dirty="0">
                <a:latin typeface="Calibri"/>
                <a:cs typeface="Calibri"/>
              </a:rPr>
              <a:t>ec</a:t>
            </a:r>
            <a:r>
              <a:rPr sz="1050" spc="5" dirty="0">
                <a:latin typeface="Calibri"/>
                <a:cs typeface="Calibri"/>
              </a:rPr>
              <a:t>ti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and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se</a:t>
            </a:r>
            <a:r>
              <a:rPr sz="1050" dirty="0">
                <a:latin typeface="Calibri"/>
                <a:cs typeface="Calibri"/>
              </a:rPr>
              <a:t>m</a:t>
            </a:r>
            <a:r>
              <a:rPr sz="1050" spc="5" dirty="0">
                <a:latin typeface="Calibri"/>
                <a:cs typeface="Calibri"/>
              </a:rPr>
              <a:t>anti</a:t>
            </a:r>
            <a:r>
              <a:rPr sz="1050" dirty="0">
                <a:latin typeface="Calibri"/>
                <a:cs typeface="Calibri"/>
              </a:rPr>
              <a:t>c </a:t>
            </a:r>
            <a:r>
              <a:rPr sz="1050" spc="-5" dirty="0">
                <a:latin typeface="Calibri"/>
                <a:cs typeface="Calibri"/>
              </a:rPr>
              <a:t>se</a:t>
            </a:r>
            <a:r>
              <a:rPr sz="1050" dirty="0">
                <a:latin typeface="Calibri"/>
                <a:cs typeface="Calibri"/>
              </a:rPr>
              <a:t>gm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ntati</a:t>
            </a:r>
            <a:r>
              <a:rPr sz="1050" dirty="0">
                <a:latin typeface="Calibri"/>
                <a:cs typeface="Calibri"/>
              </a:rPr>
              <a:t>on”,</a:t>
            </a:r>
            <a:r>
              <a:rPr sz="1050" spc="-5" dirty="0">
                <a:latin typeface="Calibri"/>
                <a:cs typeface="Calibri"/>
              </a:rPr>
              <a:t> CV</a:t>
            </a:r>
            <a:r>
              <a:rPr sz="1050" dirty="0">
                <a:latin typeface="Calibri"/>
                <a:cs typeface="Calibri"/>
              </a:rPr>
              <a:t>P</a:t>
            </a:r>
            <a:r>
              <a:rPr sz="1050" spc="5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2014. H</a:t>
            </a:r>
            <a:r>
              <a:rPr sz="1050" spc="5" dirty="0">
                <a:latin typeface="Calibri"/>
                <a:cs typeface="Calibri"/>
              </a:rPr>
              <a:t>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pati</a:t>
            </a:r>
            <a:r>
              <a:rPr sz="1050" dirty="0">
                <a:latin typeface="Calibri"/>
                <a:cs typeface="Calibri"/>
              </a:rPr>
              <a:t>al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pyram</a:t>
            </a:r>
            <a:r>
              <a:rPr sz="1050" spc="5" dirty="0">
                <a:latin typeface="Calibri"/>
                <a:cs typeface="Calibri"/>
              </a:rPr>
              <a:t>id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p</a:t>
            </a:r>
            <a:r>
              <a:rPr sz="1050" dirty="0">
                <a:latin typeface="Calibri"/>
                <a:cs typeface="Calibri"/>
              </a:rPr>
              <a:t>oo</a:t>
            </a:r>
            <a:r>
              <a:rPr sz="1050" spc="5" dirty="0">
                <a:latin typeface="Calibri"/>
                <a:cs typeface="Calibri"/>
              </a:rPr>
              <a:t>ling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in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d</a:t>
            </a:r>
            <a:r>
              <a:rPr sz="1050" spc="-5" dirty="0">
                <a:latin typeface="Calibri"/>
                <a:cs typeface="Calibri"/>
              </a:rPr>
              <a:t>ee</a:t>
            </a:r>
            <a:r>
              <a:rPr sz="1050" spc="5" dirty="0">
                <a:latin typeface="Calibri"/>
                <a:cs typeface="Calibri"/>
              </a:rPr>
              <a:t>p</a:t>
            </a:r>
            <a:r>
              <a:rPr sz="1050" dirty="0">
                <a:latin typeface="Calibri"/>
                <a:cs typeface="Calibri"/>
              </a:rPr>
              <a:t> co</a:t>
            </a:r>
            <a:r>
              <a:rPr sz="1050" spc="5" dirty="0">
                <a:latin typeface="Calibri"/>
                <a:cs typeface="Calibri"/>
              </a:rPr>
              <a:t>nv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luti</a:t>
            </a:r>
            <a:r>
              <a:rPr sz="1050" dirty="0">
                <a:latin typeface="Calibri"/>
                <a:cs typeface="Calibri"/>
              </a:rPr>
              <a:t>onal</a:t>
            </a:r>
            <a:r>
              <a:rPr sz="1050" spc="5" dirty="0">
                <a:latin typeface="Calibri"/>
                <a:cs typeface="Calibri"/>
              </a:rPr>
              <a:t> n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tw</a:t>
            </a:r>
            <a:r>
              <a:rPr sz="1050" dirty="0">
                <a:latin typeface="Calibri"/>
                <a:cs typeface="Calibri"/>
              </a:rPr>
              <a:t>orks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for </a:t>
            </a:r>
            <a:r>
              <a:rPr sz="1050" spc="5" dirty="0">
                <a:latin typeface="Calibri"/>
                <a:cs typeface="Calibri"/>
              </a:rPr>
              <a:t>vi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ual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cog</a:t>
            </a:r>
            <a:r>
              <a:rPr sz="1050" spc="5" dirty="0">
                <a:latin typeface="Calibri"/>
                <a:cs typeface="Calibri"/>
              </a:rPr>
              <a:t>niti</a:t>
            </a:r>
            <a:r>
              <a:rPr sz="1050" dirty="0">
                <a:latin typeface="Calibri"/>
                <a:cs typeface="Calibri"/>
              </a:rPr>
              <a:t>on”,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E</a:t>
            </a:r>
            <a:r>
              <a:rPr sz="1050" spc="-5" dirty="0">
                <a:latin typeface="Calibri"/>
                <a:cs typeface="Calibri"/>
              </a:rPr>
              <a:t>CC</a:t>
            </a:r>
            <a:r>
              <a:rPr sz="1050" spc="5" dirty="0">
                <a:latin typeface="Calibri"/>
                <a:cs typeface="Calibri"/>
              </a:rPr>
              <a:t>V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</a:t>
            </a:r>
            <a:r>
              <a:rPr sz="1050" spc="5" dirty="0">
                <a:latin typeface="Calibri"/>
                <a:cs typeface="Calibri"/>
              </a:rPr>
              <a:t>4</a:t>
            </a:r>
            <a:r>
              <a:rPr sz="1050" dirty="0">
                <a:latin typeface="Calibri"/>
                <a:cs typeface="Calibri"/>
              </a:rPr>
              <a:t> G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</a:t>
            </a:r>
            <a:r>
              <a:rPr sz="1050" spc="-5" dirty="0">
                <a:latin typeface="Calibri"/>
                <a:cs typeface="Calibri"/>
              </a:rPr>
              <a:t>F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R-C</a:t>
            </a:r>
            <a:r>
              <a:rPr sz="1050" dirty="0">
                <a:latin typeface="Calibri"/>
                <a:cs typeface="Calibri"/>
              </a:rPr>
              <a:t>NN”,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spc="-10" dirty="0">
                <a:latin typeface="Calibri"/>
                <a:cs typeface="Calibri"/>
              </a:rPr>
              <a:t>ICC</a:t>
            </a:r>
            <a:r>
              <a:rPr sz="1050" spc="5" dirty="0">
                <a:latin typeface="Calibri"/>
                <a:cs typeface="Calibri"/>
              </a:rPr>
              <a:t>V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</a:t>
            </a:r>
            <a:r>
              <a:rPr sz="1050" spc="5" dirty="0">
                <a:latin typeface="Calibri"/>
                <a:cs typeface="Calibri"/>
              </a:rPr>
              <a:t>5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5315013" y="6506264"/>
            <a:ext cx="1562100" cy="279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94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43351" y="996430"/>
            <a:ext cx="6767649" cy="534519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1311" y="5925495"/>
            <a:ext cx="5870575" cy="3219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al</a:t>
            </a:r>
            <a:r>
              <a:rPr sz="1050" dirty="0">
                <a:latin typeface="Calibri"/>
                <a:cs typeface="Calibri"/>
              </a:rPr>
              <a:t>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“</a:t>
            </a:r>
            <a:r>
              <a:rPr sz="1050" spc="-5" dirty="0">
                <a:latin typeface="Calibri"/>
                <a:cs typeface="Calibri"/>
              </a:rPr>
              <a:t>F</a:t>
            </a:r>
            <a:r>
              <a:rPr sz="1050" spc="5" dirty="0">
                <a:latin typeface="Calibri"/>
                <a:cs typeface="Calibri"/>
              </a:rPr>
              <a:t>a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spc="5" dirty="0">
                <a:latin typeface="Calibri"/>
                <a:cs typeface="Calibri"/>
              </a:rPr>
              <a:t>t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 </a:t>
            </a:r>
            <a:r>
              <a:rPr sz="1050" spc="-5" dirty="0">
                <a:latin typeface="Calibri"/>
                <a:cs typeface="Calibri"/>
              </a:rPr>
              <a:t>R-C</a:t>
            </a:r>
            <a:r>
              <a:rPr sz="1050" dirty="0">
                <a:latin typeface="Calibri"/>
                <a:cs typeface="Calibri"/>
              </a:rPr>
              <a:t>NN: </a:t>
            </a:r>
            <a:r>
              <a:rPr sz="1050" spc="1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owards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al</a:t>
            </a:r>
            <a:r>
              <a:rPr sz="1050" spc="-5" dirty="0">
                <a:latin typeface="Calibri"/>
                <a:cs typeface="Calibri"/>
              </a:rPr>
              <a:t>-</a:t>
            </a:r>
            <a:r>
              <a:rPr sz="1050" spc="5" dirty="0">
                <a:latin typeface="Calibri"/>
                <a:cs typeface="Calibri"/>
              </a:rPr>
              <a:t>Ti</a:t>
            </a:r>
            <a:r>
              <a:rPr sz="1050" dirty="0">
                <a:latin typeface="Calibri"/>
                <a:cs typeface="Calibri"/>
              </a:rPr>
              <a:t>m</a:t>
            </a:r>
            <a:r>
              <a:rPr sz="1050" spc="5" dirty="0">
                <a:latin typeface="Calibri"/>
                <a:cs typeface="Calibri"/>
              </a:rPr>
              <a:t>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b</a:t>
            </a:r>
            <a:r>
              <a:rPr sz="1050" spc="-10" dirty="0">
                <a:latin typeface="Calibri"/>
                <a:cs typeface="Calibri"/>
              </a:rPr>
              <a:t>je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De</a:t>
            </a:r>
            <a:r>
              <a:rPr sz="1050" spc="5" dirty="0">
                <a:latin typeface="Calibri"/>
                <a:cs typeface="Calibri"/>
              </a:rPr>
              <a:t>t</a:t>
            </a:r>
            <a:r>
              <a:rPr sz="1050" spc="-5" dirty="0">
                <a:latin typeface="Calibri"/>
                <a:cs typeface="Calibri"/>
              </a:rPr>
              <a:t>ec</a:t>
            </a:r>
            <a:r>
              <a:rPr sz="1050" spc="5" dirty="0">
                <a:latin typeface="Calibri"/>
                <a:cs typeface="Calibri"/>
              </a:rPr>
              <a:t>ti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with</a:t>
            </a:r>
            <a:r>
              <a:rPr sz="1050" dirty="0">
                <a:latin typeface="Calibri"/>
                <a:cs typeface="Calibri"/>
              </a:rPr>
              <a:t> 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g</a:t>
            </a:r>
            <a:r>
              <a:rPr sz="1050" spc="5" dirty="0">
                <a:latin typeface="Calibri"/>
                <a:cs typeface="Calibri"/>
              </a:rPr>
              <a:t>i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5" dirty="0">
                <a:latin typeface="Calibri"/>
                <a:cs typeface="Calibri"/>
              </a:rPr>
              <a:t>n</a:t>
            </a:r>
            <a:r>
              <a:rPr sz="1050" dirty="0">
                <a:latin typeface="Calibri"/>
                <a:cs typeface="Calibri"/>
              </a:rPr>
              <a:t> Pro</a:t>
            </a:r>
            <a:r>
              <a:rPr sz="1050" spc="5" dirty="0">
                <a:latin typeface="Calibri"/>
                <a:cs typeface="Calibri"/>
              </a:rPr>
              <a:t>p</a:t>
            </a:r>
            <a:r>
              <a:rPr sz="1050" dirty="0">
                <a:latin typeface="Calibri"/>
                <a:cs typeface="Calibri"/>
              </a:rPr>
              <a:t>o</a:t>
            </a:r>
            <a:r>
              <a:rPr sz="1050" spc="-10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al N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spc="5" dirty="0">
                <a:latin typeface="Calibri"/>
                <a:cs typeface="Calibri"/>
              </a:rPr>
              <a:t>tw</a:t>
            </a:r>
            <a:r>
              <a:rPr sz="1050" dirty="0">
                <a:latin typeface="Calibri"/>
                <a:cs typeface="Calibri"/>
              </a:rPr>
              <a:t>ork</a:t>
            </a:r>
            <a:r>
              <a:rPr sz="1050" spc="-10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”,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N</a:t>
            </a:r>
            <a:r>
              <a:rPr sz="1050" spc="-10" dirty="0">
                <a:latin typeface="Calibri"/>
                <a:cs typeface="Calibri"/>
              </a:rPr>
              <a:t>I</a:t>
            </a:r>
            <a:r>
              <a:rPr sz="1050" dirty="0">
                <a:latin typeface="Calibri"/>
                <a:cs typeface="Calibri"/>
              </a:rPr>
              <a:t>PS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</a:t>
            </a:r>
            <a:r>
              <a:rPr sz="1050" spc="5" dirty="0">
                <a:latin typeface="Calibri"/>
                <a:cs typeface="Calibri"/>
              </a:rPr>
              <a:t>5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-5" dirty="0">
                <a:latin typeface="Calibri"/>
                <a:cs typeface="Calibri"/>
              </a:rPr>
              <a:t>F</a:t>
            </a:r>
            <a:r>
              <a:rPr sz="1050" dirty="0">
                <a:latin typeface="Calibri"/>
                <a:cs typeface="Calibri"/>
              </a:rPr>
              <a:t>igure</a:t>
            </a:r>
            <a:r>
              <a:rPr sz="1050" spc="-10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copyright</a:t>
            </a:r>
            <a:r>
              <a:rPr sz="1050" spc="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2015,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Ross</a:t>
            </a:r>
            <a:r>
              <a:rPr sz="1050" spc="-5" dirty="0">
                <a:latin typeface="Calibri"/>
                <a:cs typeface="Calibri"/>
              </a:rPr>
              <a:t> </a:t>
            </a:r>
            <a:r>
              <a:rPr sz="1050" dirty="0">
                <a:latin typeface="Calibri"/>
                <a:cs typeface="Calibri"/>
              </a:rPr>
              <a:t>Gir</a:t>
            </a:r>
            <a:r>
              <a:rPr sz="1050" spc="-5" dirty="0">
                <a:latin typeface="Calibri"/>
                <a:cs typeface="Calibri"/>
              </a:rPr>
              <a:t>s</a:t>
            </a:r>
            <a:r>
              <a:rPr sz="1050" dirty="0">
                <a:latin typeface="Calibri"/>
                <a:cs typeface="Calibri"/>
              </a:rPr>
              <a:t>hi</a:t>
            </a:r>
            <a:r>
              <a:rPr sz="1050" spc="-5" dirty="0">
                <a:latin typeface="Calibri"/>
                <a:cs typeface="Calibri"/>
              </a:rPr>
              <a:t>c</a:t>
            </a:r>
            <a:r>
              <a:rPr sz="1050" dirty="0">
                <a:latin typeface="Calibri"/>
                <a:cs typeface="Calibri"/>
              </a:rPr>
              <a:t>k; r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pro</a:t>
            </a:r>
            <a:r>
              <a:rPr sz="1050" spc="5" dirty="0">
                <a:latin typeface="Calibri"/>
                <a:cs typeface="Calibri"/>
              </a:rPr>
              <a:t>du</a:t>
            </a:r>
            <a:r>
              <a:rPr sz="1050" spc="-5" dirty="0">
                <a:latin typeface="Calibri"/>
                <a:cs typeface="Calibri"/>
              </a:rPr>
              <a:t>ce</a:t>
            </a:r>
            <a:r>
              <a:rPr sz="1050" spc="5" dirty="0">
                <a:latin typeface="Calibri"/>
                <a:cs typeface="Calibri"/>
              </a:rPr>
              <a:t>d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with</a:t>
            </a:r>
            <a:r>
              <a:rPr sz="1050" dirty="0">
                <a:latin typeface="Calibri"/>
                <a:cs typeface="Calibri"/>
              </a:rPr>
              <a:t> </a:t>
            </a:r>
            <a:r>
              <a:rPr sz="1050" spc="5" dirty="0">
                <a:latin typeface="Calibri"/>
                <a:cs typeface="Calibri"/>
              </a:rPr>
              <a:t>p</a:t>
            </a:r>
            <a:r>
              <a:rPr sz="1050" spc="-5" dirty="0">
                <a:latin typeface="Calibri"/>
                <a:cs typeface="Calibri"/>
              </a:rPr>
              <a:t>e</a:t>
            </a:r>
            <a:r>
              <a:rPr sz="1050" dirty="0">
                <a:latin typeface="Calibri"/>
                <a:cs typeface="Calibri"/>
              </a:rPr>
              <a:t>rmi</a:t>
            </a:r>
            <a:r>
              <a:rPr sz="1050" spc="-5" dirty="0">
                <a:latin typeface="Calibri"/>
                <a:cs typeface="Calibri"/>
              </a:rPr>
              <a:t>ss</a:t>
            </a:r>
            <a:r>
              <a:rPr sz="1050" dirty="0">
                <a:latin typeface="Calibri"/>
                <a:cs typeface="Calibri"/>
              </a:rPr>
              <a:t>io</a:t>
            </a:r>
            <a:r>
              <a:rPr sz="1050" spc="5" dirty="0">
                <a:latin typeface="Calibri"/>
                <a:cs typeface="Calibri"/>
              </a:rPr>
              <a:t>n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56932" y="1855753"/>
            <a:ext cx="4549775" cy="33699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000"/>
              </a:lnSpc>
            </a:pPr>
            <a:r>
              <a:rPr sz="2800" spc="-10" dirty="0">
                <a:latin typeface="Calibri"/>
                <a:cs typeface="Calibri"/>
              </a:rPr>
              <a:t>I</a:t>
            </a:r>
            <a:r>
              <a:rPr sz="2800" dirty="0">
                <a:latin typeface="Calibri"/>
                <a:cs typeface="Calibri"/>
              </a:rPr>
              <a:t>n</a:t>
            </a:r>
            <a:r>
              <a:rPr sz="2800" spc="5" dirty="0">
                <a:latin typeface="Calibri"/>
                <a:cs typeface="Calibri"/>
              </a:rPr>
              <a:t>s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spc="-15" dirty="0">
                <a:latin typeface="Calibri"/>
                <a:cs typeface="Calibri"/>
              </a:rPr>
              <a:t>r</a:t>
            </a:r>
            <a:r>
              <a:rPr sz="2800" spc="-10" dirty="0">
                <a:latin typeface="Calibri"/>
                <a:cs typeface="Calibri"/>
              </a:rPr>
              <a:t>t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b="1" spc="-45" dirty="0">
                <a:latin typeface="Calibri"/>
                <a:cs typeface="Calibri"/>
              </a:rPr>
              <a:t>R</a:t>
            </a:r>
            <a:r>
              <a:rPr sz="2800" b="1" dirty="0">
                <a:latin typeface="Calibri"/>
                <a:cs typeface="Calibri"/>
              </a:rPr>
              <a:t>e</a:t>
            </a:r>
            <a:r>
              <a:rPr sz="2800" b="1" spc="-5" dirty="0">
                <a:latin typeface="Calibri"/>
                <a:cs typeface="Calibri"/>
              </a:rPr>
              <a:t>g</a:t>
            </a:r>
            <a:r>
              <a:rPr sz="2800" b="1" spc="-10" dirty="0">
                <a:latin typeface="Calibri"/>
                <a:cs typeface="Calibri"/>
              </a:rPr>
              <a:t>i</a:t>
            </a:r>
            <a:r>
              <a:rPr sz="2800" b="1" spc="-25" dirty="0">
                <a:latin typeface="Calibri"/>
                <a:cs typeface="Calibri"/>
              </a:rPr>
              <a:t>o</a:t>
            </a:r>
            <a:r>
              <a:rPr sz="2800" b="1" spc="-15" dirty="0">
                <a:latin typeface="Calibri"/>
                <a:cs typeface="Calibri"/>
              </a:rPr>
              <a:t>n</a:t>
            </a:r>
            <a:r>
              <a:rPr sz="2800" b="1" dirty="0">
                <a:latin typeface="Calibri"/>
                <a:cs typeface="Calibri"/>
              </a:rPr>
              <a:t> </a:t>
            </a:r>
            <a:r>
              <a:rPr sz="2800" b="1" spc="-5" dirty="0">
                <a:latin typeface="Calibri"/>
                <a:cs typeface="Calibri"/>
              </a:rPr>
              <a:t>P</a:t>
            </a:r>
            <a:r>
              <a:rPr sz="2800" b="1" spc="-30" dirty="0">
                <a:latin typeface="Calibri"/>
                <a:cs typeface="Calibri"/>
              </a:rPr>
              <a:t>r</a:t>
            </a:r>
            <a:r>
              <a:rPr sz="2800" b="1" spc="-25" dirty="0">
                <a:latin typeface="Calibri"/>
                <a:cs typeface="Calibri"/>
              </a:rPr>
              <a:t>o</a:t>
            </a:r>
            <a:r>
              <a:rPr sz="2800" b="1" spc="-20" dirty="0">
                <a:latin typeface="Calibri"/>
                <a:cs typeface="Calibri"/>
              </a:rPr>
              <a:t>p</a:t>
            </a:r>
            <a:r>
              <a:rPr sz="2800" b="1" spc="-25" dirty="0">
                <a:latin typeface="Calibri"/>
                <a:cs typeface="Calibri"/>
              </a:rPr>
              <a:t>o</a:t>
            </a:r>
            <a:r>
              <a:rPr sz="2800" b="1" spc="-20" dirty="0">
                <a:latin typeface="Calibri"/>
                <a:cs typeface="Calibri"/>
              </a:rPr>
              <a:t>s</a:t>
            </a:r>
            <a:r>
              <a:rPr sz="2800" b="1" spc="-10" dirty="0">
                <a:latin typeface="Calibri"/>
                <a:cs typeface="Calibri"/>
              </a:rPr>
              <a:t>al </a:t>
            </a:r>
            <a:r>
              <a:rPr sz="2800" b="1" spc="5" dirty="0">
                <a:latin typeface="Calibri"/>
                <a:cs typeface="Calibri"/>
              </a:rPr>
              <a:t>N</a:t>
            </a:r>
            <a:r>
              <a:rPr sz="2800" b="1" spc="-15" dirty="0">
                <a:latin typeface="Calibri"/>
                <a:cs typeface="Calibri"/>
              </a:rPr>
              <a:t>e</a:t>
            </a:r>
            <a:r>
              <a:rPr sz="2800" b="1" spc="-10" dirty="0">
                <a:latin typeface="Calibri"/>
                <a:cs typeface="Calibri"/>
              </a:rPr>
              <a:t>t</a:t>
            </a:r>
            <a:r>
              <a:rPr sz="2800" b="1" spc="-25" dirty="0">
                <a:latin typeface="Calibri"/>
                <a:cs typeface="Calibri"/>
              </a:rPr>
              <a:t>wo</a:t>
            </a:r>
            <a:r>
              <a:rPr sz="2800" b="1" dirty="0">
                <a:latin typeface="Calibri"/>
                <a:cs typeface="Calibri"/>
              </a:rPr>
              <a:t>rk</a:t>
            </a:r>
            <a:r>
              <a:rPr sz="2800" b="1" spc="10" dirty="0">
                <a:latin typeface="Calibri"/>
                <a:cs typeface="Calibri"/>
              </a:rPr>
              <a:t> </a:t>
            </a:r>
            <a:r>
              <a:rPr sz="2800" b="1" spc="-10" dirty="0">
                <a:latin typeface="Calibri"/>
                <a:cs typeface="Calibri"/>
              </a:rPr>
              <a:t>(</a:t>
            </a:r>
            <a:r>
              <a:rPr sz="2800" b="1" spc="-25" dirty="0">
                <a:latin typeface="Calibri"/>
                <a:cs typeface="Calibri"/>
              </a:rPr>
              <a:t>R</a:t>
            </a:r>
            <a:r>
              <a:rPr sz="2800" b="1" spc="-5" dirty="0">
                <a:latin typeface="Calibri"/>
                <a:cs typeface="Calibri"/>
              </a:rPr>
              <a:t>P</a:t>
            </a:r>
            <a:r>
              <a:rPr sz="2800" b="1" spc="-15" dirty="0">
                <a:latin typeface="Calibri"/>
                <a:cs typeface="Calibri"/>
              </a:rPr>
              <a:t>N</a:t>
            </a:r>
            <a:r>
              <a:rPr sz="2800" b="1" spc="-10" dirty="0">
                <a:latin typeface="Calibri"/>
                <a:cs typeface="Calibri"/>
              </a:rPr>
              <a:t>)</a:t>
            </a:r>
            <a:r>
              <a:rPr sz="2800" b="1" spc="10" dirty="0">
                <a:latin typeface="Calibri"/>
                <a:cs typeface="Calibri"/>
              </a:rPr>
              <a:t> </a:t>
            </a:r>
            <a:r>
              <a:rPr sz="2800" spc="-30" dirty="0">
                <a:latin typeface="Calibri"/>
                <a:cs typeface="Calibri"/>
              </a:rPr>
              <a:t>t</a:t>
            </a:r>
            <a:r>
              <a:rPr sz="2800" dirty="0">
                <a:latin typeface="Calibri"/>
                <a:cs typeface="Calibri"/>
              </a:rPr>
              <a:t>o p</a:t>
            </a:r>
            <a:r>
              <a:rPr sz="2800" spc="-50" dirty="0">
                <a:latin typeface="Calibri"/>
                <a:cs typeface="Calibri"/>
              </a:rPr>
              <a:t>r</a:t>
            </a:r>
            <a:r>
              <a:rPr sz="2800" spc="-20" dirty="0">
                <a:latin typeface="Calibri"/>
                <a:cs typeface="Calibri"/>
              </a:rPr>
              <a:t>e</a:t>
            </a:r>
            <a:r>
              <a:rPr sz="2800" dirty="0">
                <a:latin typeface="Calibri"/>
                <a:cs typeface="Calibri"/>
              </a:rPr>
              <a:t>d</a:t>
            </a:r>
            <a:r>
              <a:rPr sz="2800" spc="-5" dirty="0">
                <a:latin typeface="Calibri"/>
                <a:cs typeface="Calibri"/>
              </a:rPr>
              <a:t>i</a:t>
            </a:r>
            <a:r>
              <a:rPr sz="2800" spc="-15" dirty="0">
                <a:latin typeface="Calibri"/>
                <a:cs typeface="Calibri"/>
              </a:rPr>
              <a:t>ct</a:t>
            </a:r>
            <a:r>
              <a:rPr sz="2800" spc="-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p</a:t>
            </a:r>
            <a:r>
              <a:rPr sz="2800" spc="-50" dirty="0">
                <a:latin typeface="Calibri"/>
                <a:cs typeface="Calibri"/>
              </a:rPr>
              <a:t>r</a:t>
            </a:r>
            <a:r>
              <a:rPr sz="2800" spc="-5" dirty="0">
                <a:latin typeface="Calibri"/>
                <a:cs typeface="Calibri"/>
              </a:rPr>
              <a:t>o</a:t>
            </a:r>
            <a:r>
              <a:rPr sz="2800" dirty="0">
                <a:latin typeface="Calibri"/>
                <a:cs typeface="Calibri"/>
              </a:rPr>
              <a:t>p</a:t>
            </a:r>
            <a:r>
              <a:rPr sz="2800" spc="-5" dirty="0">
                <a:latin typeface="Calibri"/>
                <a:cs typeface="Calibri"/>
              </a:rPr>
              <a:t>o</a:t>
            </a:r>
            <a:r>
              <a:rPr sz="2800" dirty="0">
                <a:latin typeface="Calibri"/>
                <a:cs typeface="Calibri"/>
              </a:rPr>
              <a:t>s</a:t>
            </a:r>
            <a:r>
              <a:rPr sz="2800" spc="-5" dirty="0">
                <a:latin typeface="Calibri"/>
                <a:cs typeface="Calibri"/>
              </a:rPr>
              <a:t>al</a:t>
            </a:r>
            <a:r>
              <a:rPr sz="2800" dirty="0">
                <a:latin typeface="Calibri"/>
                <a:cs typeface="Calibri"/>
              </a:rPr>
              <a:t>s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5" dirty="0">
                <a:latin typeface="Calibri"/>
                <a:cs typeface="Calibri"/>
              </a:rPr>
              <a:t>f</a:t>
            </a:r>
            <a:r>
              <a:rPr sz="2800" spc="-60" dirty="0">
                <a:latin typeface="Calibri"/>
                <a:cs typeface="Calibri"/>
              </a:rPr>
              <a:t>r</a:t>
            </a:r>
            <a:r>
              <a:rPr sz="2800" spc="-5" dirty="0">
                <a:latin typeface="Calibri"/>
                <a:cs typeface="Calibri"/>
              </a:rPr>
              <a:t>o</a:t>
            </a:r>
            <a:r>
              <a:rPr sz="2800" spc="-25" dirty="0">
                <a:latin typeface="Calibri"/>
                <a:cs typeface="Calibri"/>
              </a:rPr>
              <a:t>m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75" dirty="0">
                <a:latin typeface="Calibri"/>
                <a:cs typeface="Calibri"/>
              </a:rPr>
              <a:t>f</a:t>
            </a:r>
            <a:r>
              <a:rPr sz="2800" spc="-20" dirty="0">
                <a:latin typeface="Calibri"/>
                <a:cs typeface="Calibri"/>
              </a:rPr>
              <a:t>e</a:t>
            </a:r>
            <a:r>
              <a:rPr sz="2800" spc="-30" dirty="0">
                <a:latin typeface="Calibri"/>
                <a:cs typeface="Calibri"/>
              </a:rPr>
              <a:t>a</a:t>
            </a:r>
            <a:r>
              <a:rPr sz="2800" spc="-15" dirty="0">
                <a:latin typeface="Calibri"/>
                <a:cs typeface="Calibri"/>
              </a:rPr>
              <a:t>t</a:t>
            </a:r>
            <a:r>
              <a:rPr sz="2800" dirty="0">
                <a:latin typeface="Calibri"/>
                <a:cs typeface="Calibri"/>
              </a:rPr>
              <a:t>u</a:t>
            </a:r>
            <a:r>
              <a:rPr sz="2800" spc="-40" dirty="0">
                <a:latin typeface="Calibri"/>
                <a:cs typeface="Calibri"/>
              </a:rPr>
              <a:t>r</a:t>
            </a:r>
            <a:r>
              <a:rPr sz="2800" spc="-20" dirty="0">
                <a:latin typeface="Calibri"/>
                <a:cs typeface="Calibri"/>
              </a:rPr>
              <a:t>e</a:t>
            </a:r>
            <a:r>
              <a:rPr sz="2800" dirty="0">
                <a:latin typeface="Calibri"/>
                <a:cs typeface="Calibri"/>
              </a:rPr>
              <a:t>s</a:t>
            </a:r>
            <a:endParaRPr sz="28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2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7"/>
              </a:spcBef>
            </a:pPr>
            <a:endParaRPr sz="3000">
              <a:latin typeface="Times New Roman"/>
              <a:cs typeface="Times New Roman"/>
            </a:endParaRPr>
          </a:p>
          <a:p>
            <a:pPr marL="12700" marR="5080">
              <a:lnSpc>
                <a:spcPct val="100000"/>
              </a:lnSpc>
            </a:pPr>
            <a:r>
              <a:rPr sz="2800" spc="-5" dirty="0">
                <a:latin typeface="Calibri"/>
                <a:cs typeface="Calibri"/>
              </a:rPr>
              <a:t>Ot</a:t>
            </a:r>
            <a:r>
              <a:rPr sz="2800" dirty="0">
                <a:latin typeface="Calibri"/>
                <a:cs typeface="Calibri"/>
              </a:rPr>
              <a:t>h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dirty="0">
                <a:latin typeface="Calibri"/>
                <a:cs typeface="Calibri"/>
              </a:rPr>
              <a:t>r</a:t>
            </a:r>
            <a:r>
              <a:rPr sz="2800" spc="-25" dirty="0">
                <a:latin typeface="Calibri"/>
                <a:cs typeface="Calibri"/>
              </a:rPr>
              <a:t>w</a:t>
            </a:r>
            <a:r>
              <a:rPr sz="2800" spc="-5" dirty="0">
                <a:latin typeface="Calibri"/>
                <a:cs typeface="Calibri"/>
              </a:rPr>
              <a:t>i</a:t>
            </a:r>
            <a:r>
              <a:rPr sz="2800" dirty="0">
                <a:latin typeface="Calibri"/>
                <a:cs typeface="Calibri"/>
              </a:rPr>
              <a:t>s</a:t>
            </a:r>
            <a:r>
              <a:rPr sz="2800" spc="-15" dirty="0">
                <a:latin typeface="Calibri"/>
                <a:cs typeface="Calibri"/>
              </a:rPr>
              <a:t>e</a:t>
            </a:r>
            <a:r>
              <a:rPr sz="2800" spc="-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s</a:t>
            </a:r>
            <a:r>
              <a:rPr sz="2800" spc="-25" dirty="0">
                <a:latin typeface="Calibri"/>
                <a:cs typeface="Calibri"/>
              </a:rPr>
              <a:t>am</a:t>
            </a:r>
            <a:r>
              <a:rPr sz="2800" spc="-15" dirty="0">
                <a:latin typeface="Calibri"/>
                <a:cs typeface="Calibri"/>
              </a:rPr>
              <a:t>e</a:t>
            </a:r>
            <a:r>
              <a:rPr sz="2800" spc="-5" dirty="0">
                <a:latin typeface="Calibri"/>
                <a:cs typeface="Calibri"/>
              </a:rPr>
              <a:t> a</a:t>
            </a:r>
            <a:r>
              <a:rPr sz="2800" dirty="0">
                <a:latin typeface="Calibri"/>
                <a:cs typeface="Calibri"/>
              </a:rPr>
              <a:t>s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75" dirty="0">
                <a:latin typeface="Calibri"/>
                <a:cs typeface="Calibri"/>
              </a:rPr>
              <a:t>F</a:t>
            </a:r>
            <a:r>
              <a:rPr sz="2800" spc="-5" dirty="0">
                <a:latin typeface="Calibri"/>
                <a:cs typeface="Calibri"/>
              </a:rPr>
              <a:t>a</a:t>
            </a:r>
            <a:r>
              <a:rPr sz="2800" spc="-30" dirty="0">
                <a:latin typeface="Calibri"/>
                <a:cs typeface="Calibri"/>
              </a:rPr>
              <a:t>s</a:t>
            </a:r>
            <a:r>
              <a:rPr sz="2800" spc="-10" dirty="0">
                <a:latin typeface="Calibri"/>
                <a:cs typeface="Calibri"/>
              </a:rPr>
              <a:t>t</a:t>
            </a:r>
            <a:r>
              <a:rPr sz="2800" dirty="0">
                <a:latin typeface="Calibri"/>
                <a:cs typeface="Calibri"/>
              </a:rPr>
              <a:t> </a:t>
            </a:r>
            <a:r>
              <a:rPr sz="2800" spc="-20" dirty="0">
                <a:latin typeface="Calibri"/>
                <a:cs typeface="Calibri"/>
              </a:rPr>
              <a:t>R</a:t>
            </a:r>
            <a:r>
              <a:rPr sz="2800" spc="5" dirty="0">
                <a:latin typeface="Calibri"/>
                <a:cs typeface="Calibri"/>
              </a:rPr>
              <a:t>-</a:t>
            </a:r>
            <a:r>
              <a:rPr sz="2800" spc="-25" dirty="0">
                <a:latin typeface="Calibri"/>
                <a:cs typeface="Calibri"/>
              </a:rPr>
              <a:t>C</a:t>
            </a:r>
            <a:r>
              <a:rPr sz="2800" spc="-15" dirty="0">
                <a:latin typeface="Calibri"/>
                <a:cs typeface="Calibri"/>
              </a:rPr>
              <a:t>NN:</a:t>
            </a:r>
            <a:r>
              <a:rPr sz="2800" spc="-10" dirty="0">
                <a:latin typeface="Calibri"/>
                <a:cs typeface="Calibri"/>
              </a:rPr>
              <a:t> </a:t>
            </a:r>
            <a:r>
              <a:rPr sz="2800" spc="-25" dirty="0">
                <a:latin typeface="Calibri"/>
                <a:cs typeface="Calibri"/>
              </a:rPr>
              <a:t>C</a:t>
            </a:r>
            <a:r>
              <a:rPr sz="2800" spc="-60" dirty="0">
                <a:latin typeface="Calibri"/>
                <a:cs typeface="Calibri"/>
              </a:rPr>
              <a:t>r</a:t>
            </a:r>
            <a:r>
              <a:rPr sz="2800" spc="-5" dirty="0">
                <a:latin typeface="Calibri"/>
                <a:cs typeface="Calibri"/>
              </a:rPr>
              <a:t>o</a:t>
            </a:r>
            <a:r>
              <a:rPr sz="2800" dirty="0">
                <a:latin typeface="Calibri"/>
                <a:cs typeface="Calibri"/>
              </a:rPr>
              <a:t>p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-75" dirty="0">
                <a:latin typeface="Calibri"/>
                <a:cs typeface="Calibri"/>
              </a:rPr>
              <a:t>f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spc="-35" dirty="0">
                <a:latin typeface="Calibri"/>
                <a:cs typeface="Calibri"/>
              </a:rPr>
              <a:t>a</a:t>
            </a:r>
            <a:r>
              <a:rPr sz="2800" spc="-10" dirty="0">
                <a:latin typeface="Calibri"/>
                <a:cs typeface="Calibri"/>
              </a:rPr>
              <a:t>t</a:t>
            </a:r>
            <a:r>
              <a:rPr sz="2800" spc="5" dirty="0">
                <a:latin typeface="Calibri"/>
                <a:cs typeface="Calibri"/>
              </a:rPr>
              <a:t>u</a:t>
            </a:r>
            <a:r>
              <a:rPr sz="2800" spc="-50" dirty="0">
                <a:latin typeface="Calibri"/>
                <a:cs typeface="Calibri"/>
              </a:rPr>
              <a:t>r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dirty="0">
                <a:latin typeface="Calibri"/>
                <a:cs typeface="Calibri"/>
              </a:rPr>
              <a:t>s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spc="-65" dirty="0">
                <a:latin typeface="Calibri"/>
                <a:cs typeface="Calibri"/>
              </a:rPr>
              <a:t>f</a:t>
            </a:r>
            <a:r>
              <a:rPr sz="2800" spc="-5" dirty="0">
                <a:latin typeface="Calibri"/>
                <a:cs typeface="Calibri"/>
              </a:rPr>
              <a:t>o</a:t>
            </a:r>
            <a:r>
              <a:rPr sz="2800" spc="-10" dirty="0">
                <a:latin typeface="Calibri"/>
                <a:cs typeface="Calibri"/>
              </a:rPr>
              <a:t>r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spc="-5" dirty="0">
                <a:latin typeface="Calibri"/>
                <a:cs typeface="Calibri"/>
              </a:rPr>
              <a:t>a</a:t>
            </a:r>
            <a:r>
              <a:rPr sz="2800" spc="-15" dirty="0">
                <a:latin typeface="Calibri"/>
                <a:cs typeface="Calibri"/>
              </a:rPr>
              <a:t>c</a:t>
            </a:r>
            <a:r>
              <a:rPr sz="2800" dirty="0">
                <a:latin typeface="Calibri"/>
                <a:cs typeface="Calibri"/>
              </a:rPr>
              <a:t>h p</a:t>
            </a:r>
            <a:r>
              <a:rPr sz="2800" spc="-60" dirty="0">
                <a:latin typeface="Calibri"/>
                <a:cs typeface="Calibri"/>
              </a:rPr>
              <a:t>r</a:t>
            </a:r>
            <a:r>
              <a:rPr sz="2800" spc="-5" dirty="0">
                <a:latin typeface="Calibri"/>
                <a:cs typeface="Calibri"/>
              </a:rPr>
              <a:t>o</a:t>
            </a:r>
            <a:r>
              <a:rPr sz="2800" dirty="0">
                <a:latin typeface="Calibri"/>
                <a:cs typeface="Calibri"/>
              </a:rPr>
              <a:t>p</a:t>
            </a:r>
            <a:r>
              <a:rPr sz="2800" spc="-5" dirty="0">
                <a:latin typeface="Calibri"/>
                <a:cs typeface="Calibri"/>
              </a:rPr>
              <a:t>o</a:t>
            </a:r>
            <a:r>
              <a:rPr sz="2800" spc="5" dirty="0">
                <a:latin typeface="Calibri"/>
                <a:cs typeface="Calibri"/>
              </a:rPr>
              <a:t>s</a:t>
            </a:r>
            <a:r>
              <a:rPr sz="2800" spc="-5" dirty="0">
                <a:latin typeface="Calibri"/>
                <a:cs typeface="Calibri"/>
              </a:rPr>
              <a:t>al</a:t>
            </a:r>
            <a:r>
              <a:rPr sz="2800" spc="-10" dirty="0">
                <a:latin typeface="Calibri"/>
                <a:cs typeface="Calibri"/>
              </a:rPr>
              <a:t>,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15" dirty="0">
                <a:latin typeface="Calibri"/>
                <a:cs typeface="Calibri"/>
              </a:rPr>
              <a:t>c</a:t>
            </a:r>
            <a:r>
              <a:rPr sz="2800" spc="-5" dirty="0">
                <a:latin typeface="Calibri"/>
                <a:cs typeface="Calibri"/>
              </a:rPr>
              <a:t>la</a:t>
            </a:r>
            <a:r>
              <a:rPr sz="2800" spc="5" dirty="0">
                <a:latin typeface="Calibri"/>
                <a:cs typeface="Calibri"/>
              </a:rPr>
              <a:t>ss</a:t>
            </a:r>
            <a:r>
              <a:rPr sz="2800" spc="-5" dirty="0">
                <a:latin typeface="Calibri"/>
                <a:cs typeface="Calibri"/>
              </a:rPr>
              <a:t>i</a:t>
            </a:r>
            <a:r>
              <a:rPr sz="2800" spc="5" dirty="0">
                <a:latin typeface="Calibri"/>
                <a:cs typeface="Calibri"/>
              </a:rPr>
              <a:t>f</a:t>
            </a:r>
            <a:r>
              <a:rPr sz="2800" spc="-15" dirty="0">
                <a:latin typeface="Calibri"/>
                <a:cs typeface="Calibri"/>
              </a:rPr>
              <a:t>y</a:t>
            </a:r>
            <a:r>
              <a:rPr sz="2800" spc="-5" dirty="0">
                <a:latin typeface="Calibri"/>
                <a:cs typeface="Calibri"/>
              </a:rPr>
              <a:t> 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spc="-5" dirty="0">
                <a:latin typeface="Calibri"/>
                <a:cs typeface="Calibri"/>
              </a:rPr>
              <a:t>a</a:t>
            </a:r>
            <a:r>
              <a:rPr sz="2800" spc="-15" dirty="0">
                <a:latin typeface="Calibri"/>
                <a:cs typeface="Calibri"/>
              </a:rPr>
              <a:t>c</a:t>
            </a:r>
            <a:r>
              <a:rPr sz="2800" dirty="0">
                <a:latin typeface="Calibri"/>
                <a:cs typeface="Calibri"/>
              </a:rPr>
              <a:t>h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5" dirty="0">
                <a:latin typeface="Calibri"/>
                <a:cs typeface="Calibri"/>
              </a:rPr>
              <a:t>o</a:t>
            </a:r>
            <a:r>
              <a:rPr sz="2800" dirty="0">
                <a:latin typeface="Calibri"/>
                <a:cs typeface="Calibri"/>
              </a:rPr>
              <a:t>n</a:t>
            </a:r>
            <a:r>
              <a:rPr sz="2800" spc="-15" dirty="0">
                <a:latin typeface="Calibri"/>
                <a:cs typeface="Calibri"/>
              </a:rPr>
              <a:t>e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533963" y="951073"/>
            <a:ext cx="2933700" cy="757555"/>
          </a:xfrm>
          <a:custGeom>
            <a:avLst/>
            <a:gdLst/>
            <a:ahLst/>
            <a:cxnLst/>
            <a:rect l="l" t="t" r="r" b="b"/>
            <a:pathLst>
              <a:path w="2933700" h="757555">
                <a:moveTo>
                  <a:pt x="0" y="0"/>
                </a:moveTo>
                <a:lnTo>
                  <a:pt x="2933636" y="0"/>
                </a:lnTo>
                <a:lnTo>
                  <a:pt x="2933636" y="757002"/>
                </a:lnTo>
                <a:lnTo>
                  <a:pt x="0" y="75700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75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130" dirty="0"/>
              <a:t>F</a:t>
            </a:r>
            <a:r>
              <a:rPr spc="-15" dirty="0"/>
              <a:t>a</a:t>
            </a:r>
            <a:r>
              <a:rPr spc="-70" dirty="0"/>
              <a:t>s</a:t>
            </a:r>
            <a:r>
              <a:rPr spc="-20" dirty="0"/>
              <a:t>t</a:t>
            </a:r>
            <a:r>
              <a:rPr sz="3900" u="heavy" spc="30" dirty="0">
                <a:latin typeface="Calibri Light"/>
                <a:cs typeface="Calibri Light"/>
              </a:rPr>
              <a:t>e</a:t>
            </a:r>
            <a:r>
              <a:rPr sz="3900" u="heavy" spc="25" dirty="0">
                <a:latin typeface="Calibri Light"/>
                <a:cs typeface="Calibri Light"/>
              </a:rPr>
              <a:t>r</a:t>
            </a:r>
            <a:r>
              <a:rPr sz="3900" spc="15" dirty="0">
                <a:latin typeface="Calibri Light"/>
                <a:cs typeface="Calibri Light"/>
              </a:rPr>
              <a:t> </a:t>
            </a:r>
            <a:r>
              <a:rPr sz="4000" spc="-5" dirty="0"/>
              <a:t>R</a:t>
            </a:r>
            <a:r>
              <a:rPr sz="4000" dirty="0"/>
              <a:t>-</a:t>
            </a:r>
            <a:r>
              <a:rPr sz="4000" spc="-5" dirty="0"/>
              <a:t>CNN</a:t>
            </a:r>
            <a:r>
              <a:rPr sz="4000" dirty="0"/>
              <a:t>:</a:t>
            </a:r>
            <a:r>
              <a:rPr sz="4000" spc="-5" dirty="0"/>
              <a:t> </a:t>
            </a:r>
            <a:r>
              <a:rPr sz="4000" spc="-25" dirty="0"/>
              <a:t>Le</a:t>
            </a:r>
            <a:r>
              <a:rPr sz="4000" spc="-15" dirty="0"/>
              <a:t>a</a:t>
            </a:r>
            <a:r>
              <a:rPr sz="4000" spc="-25" dirty="0"/>
              <a:t>r</a:t>
            </a:r>
            <a:r>
              <a:rPr sz="4000" spc="-30" dirty="0"/>
              <a:t>n</a:t>
            </a:r>
            <a:r>
              <a:rPr sz="4000" spc="-15" dirty="0"/>
              <a:t>a</a:t>
            </a:r>
            <a:r>
              <a:rPr sz="4000" spc="-30" dirty="0"/>
              <a:t>b</a:t>
            </a:r>
            <a:r>
              <a:rPr sz="4000" spc="-5" dirty="0"/>
              <a:t>l</a:t>
            </a:r>
            <a:r>
              <a:rPr sz="4000" dirty="0"/>
              <a:t>e</a:t>
            </a:r>
            <a:r>
              <a:rPr sz="4000" spc="-10" dirty="0"/>
              <a:t> </a:t>
            </a:r>
            <a:r>
              <a:rPr sz="4000" spc="-80" dirty="0"/>
              <a:t>R</a:t>
            </a:r>
            <a:r>
              <a:rPr sz="4000" spc="-25" dirty="0"/>
              <a:t>eg</a:t>
            </a:r>
            <a:r>
              <a:rPr sz="4000" spc="-5" dirty="0"/>
              <a:t>i</a:t>
            </a:r>
            <a:r>
              <a:rPr sz="4000" dirty="0"/>
              <a:t>o</a:t>
            </a:r>
            <a:r>
              <a:rPr sz="4000" spc="-25" dirty="0"/>
              <a:t>n</a:t>
            </a:r>
            <a:r>
              <a:rPr sz="4000" spc="-10" dirty="0"/>
              <a:t> </a:t>
            </a:r>
            <a:r>
              <a:rPr sz="4000" spc="-55" dirty="0"/>
              <a:t>P</a:t>
            </a:r>
            <a:r>
              <a:rPr sz="4000" spc="-100" dirty="0"/>
              <a:t>r</a:t>
            </a:r>
            <a:r>
              <a:rPr sz="4000" dirty="0"/>
              <a:t>o</a:t>
            </a:r>
            <a:r>
              <a:rPr sz="4000" spc="-30" dirty="0"/>
              <a:t>p</a:t>
            </a:r>
            <a:r>
              <a:rPr sz="4000" dirty="0"/>
              <a:t>o</a:t>
            </a:r>
            <a:r>
              <a:rPr sz="4000" spc="-20" dirty="0"/>
              <a:t>s</a:t>
            </a:r>
            <a:r>
              <a:rPr sz="4000" spc="-10" dirty="0"/>
              <a:t>al</a:t>
            </a:r>
            <a:r>
              <a:rPr sz="4000" spc="-20" dirty="0"/>
              <a:t>s</a:t>
            </a:r>
            <a:endParaRPr sz="4000">
              <a:latin typeface="Calibri Light"/>
              <a:cs typeface="Calibri Light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94</a:t>
            </a:fld>
            <a:endParaRPr spc="-15" dirty="0"/>
          </a:p>
        </p:txBody>
      </p:sp>
      <p:sp>
        <p:nvSpPr>
          <p:cNvPr id="9" name="object 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02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85" dirty="0"/>
              <a:t>R</a:t>
            </a:r>
            <a:r>
              <a:rPr dirty="0"/>
              <a:t>e</a:t>
            </a:r>
            <a:r>
              <a:rPr spc="-20" dirty="0"/>
              <a:t>g</a:t>
            </a:r>
            <a:r>
              <a:rPr spc="-5" dirty="0"/>
              <a:t>i</a:t>
            </a:r>
            <a:r>
              <a:rPr dirty="0"/>
              <a:t>o</a:t>
            </a:r>
            <a:r>
              <a:rPr spc="-25" dirty="0"/>
              <a:t>n</a:t>
            </a:r>
            <a:r>
              <a:rPr spc="-5" dirty="0"/>
              <a:t> </a:t>
            </a:r>
            <a:r>
              <a:rPr spc="-60" dirty="0"/>
              <a:t>P</a:t>
            </a:r>
            <a:r>
              <a:rPr spc="-100" dirty="0"/>
              <a:t>r</a:t>
            </a:r>
            <a:r>
              <a:rPr dirty="0"/>
              <a:t>o</a:t>
            </a:r>
            <a:r>
              <a:rPr spc="-30" dirty="0"/>
              <a:t>p</a:t>
            </a:r>
            <a:r>
              <a:rPr dirty="0"/>
              <a:t>o</a:t>
            </a:r>
            <a:r>
              <a:rPr spc="-20" dirty="0"/>
              <a:t>s</a:t>
            </a:r>
            <a:r>
              <a:rPr spc="-15" dirty="0"/>
              <a:t>a</a:t>
            </a:r>
            <a:r>
              <a:rPr spc="-10" dirty="0"/>
              <a:t>l</a:t>
            </a:r>
            <a:r>
              <a:rPr dirty="0"/>
              <a:t> </a:t>
            </a:r>
            <a:r>
              <a:rPr spc="-5" dirty="0"/>
              <a:t>N</a:t>
            </a:r>
            <a:r>
              <a:rPr spc="-20" dirty="0"/>
              <a:t>et</a:t>
            </a:r>
            <a:r>
              <a:rPr spc="-65" dirty="0"/>
              <a:t>w</a:t>
            </a:r>
            <a:r>
              <a:rPr dirty="0"/>
              <a:t>o</a:t>
            </a:r>
            <a:r>
              <a:rPr spc="-20" dirty="0"/>
              <a:t>rk</a:t>
            </a:r>
            <a:r>
              <a:rPr spc="-10" dirty="0"/>
              <a:t> (</a:t>
            </a:r>
            <a:r>
              <a:rPr spc="-5" dirty="0"/>
              <a:t>R</a:t>
            </a:r>
            <a:r>
              <a:rPr spc="-20" dirty="0"/>
              <a:t>P</a:t>
            </a:r>
            <a:r>
              <a:rPr spc="-5" dirty="0"/>
              <a:t>N</a:t>
            </a:r>
            <a:r>
              <a:rPr spc="-15" dirty="0"/>
              <a:t>)</a:t>
            </a:r>
          </a:p>
        </p:txBody>
      </p:sp>
      <p:sp>
        <p:nvSpPr>
          <p:cNvPr id="3" name="object 3"/>
          <p:cNvSpPr/>
          <p:nvPr/>
        </p:nvSpPr>
        <p:spPr>
          <a:xfrm>
            <a:off x="4631409" y="1961147"/>
            <a:ext cx="3314700" cy="2841625"/>
          </a:xfrm>
          <a:custGeom>
            <a:avLst/>
            <a:gdLst/>
            <a:ahLst/>
            <a:cxnLst/>
            <a:rect l="l" t="t" r="r" b="b"/>
            <a:pathLst>
              <a:path w="3314700" h="2841625">
                <a:moveTo>
                  <a:pt x="0" y="0"/>
                </a:moveTo>
                <a:lnTo>
                  <a:pt x="3314405" y="0"/>
                </a:lnTo>
                <a:lnTo>
                  <a:pt x="3314405" y="2841327"/>
                </a:lnTo>
                <a:lnTo>
                  <a:pt x="0" y="2841327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648255" y="1946253"/>
            <a:ext cx="3284272" cy="284285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708000" y="2488232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60" h="1801495">
                <a:moveTo>
                  <a:pt x="0" y="0"/>
                </a:moveTo>
                <a:lnTo>
                  <a:pt x="0" y="1801131"/>
                </a:lnTo>
                <a:lnTo>
                  <a:pt x="708615" y="1623979"/>
                </a:lnTo>
                <a:lnTo>
                  <a:pt x="708615" y="177154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708000" y="2488232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60" h="1801495">
                <a:moveTo>
                  <a:pt x="0" y="0"/>
                </a:moveTo>
                <a:lnTo>
                  <a:pt x="708615" y="177154"/>
                </a:lnTo>
                <a:lnTo>
                  <a:pt x="708615" y="1623978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95</a:t>
            </a:fld>
            <a:endParaRPr spc="-15" dirty="0"/>
          </a:p>
        </p:txBody>
      </p:sp>
      <p:sp>
        <p:nvSpPr>
          <p:cNvPr id="19" name="object 19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  <p:sp>
        <p:nvSpPr>
          <p:cNvPr id="13" name="object 13"/>
          <p:cNvSpPr txBox="1"/>
          <p:nvPr/>
        </p:nvSpPr>
        <p:spPr>
          <a:xfrm>
            <a:off x="3779578" y="3340320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38471" y="4964681"/>
            <a:ext cx="243840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433705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npu</a:t>
            </a:r>
            <a:r>
              <a:rPr sz="2500" dirty="0">
                <a:latin typeface="Calibri"/>
                <a:cs typeface="Calibri"/>
              </a:rPr>
              <a:t>t </a:t>
            </a: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(e</a:t>
            </a:r>
            <a:r>
              <a:rPr sz="2500" spc="2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dirty="0">
                <a:latin typeface="Calibri"/>
                <a:cs typeface="Calibri"/>
              </a:rPr>
              <a:t>.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15" dirty="0">
                <a:latin typeface="Calibri"/>
                <a:cs typeface="Calibri"/>
              </a:rPr>
              <a:t>3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64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480</a:t>
            </a:r>
            <a:r>
              <a:rPr sz="2500" dirty="0">
                <a:latin typeface="Calibri"/>
                <a:cs typeface="Calibri"/>
              </a:rPr>
              <a:t>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295676" y="5256870"/>
            <a:ext cx="243840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249554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60" dirty="0">
                <a:latin typeface="Calibri"/>
                <a:cs typeface="Calibri"/>
              </a:rPr>
              <a:t>f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spc="-15" dirty="0">
                <a:latin typeface="Calibri"/>
                <a:cs typeface="Calibri"/>
              </a:rPr>
              <a:t>tu</a:t>
            </a:r>
            <a:r>
              <a:rPr sz="2500" spc="-55" dirty="0">
                <a:latin typeface="Calibri"/>
                <a:cs typeface="Calibri"/>
              </a:rPr>
              <a:t>r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dirty="0">
                <a:latin typeface="Calibri"/>
                <a:cs typeface="Calibri"/>
              </a:rPr>
              <a:t>s </a:t>
            </a:r>
            <a:r>
              <a:rPr sz="2500" spc="-10" dirty="0">
                <a:latin typeface="Calibri"/>
                <a:cs typeface="Calibri"/>
              </a:rPr>
              <a:t>(e</a:t>
            </a:r>
            <a:r>
              <a:rPr sz="2500" spc="2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dirty="0">
                <a:latin typeface="Calibri"/>
                <a:cs typeface="Calibri"/>
              </a:rPr>
              <a:t>.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51</a:t>
            </a:r>
            <a:r>
              <a:rPr sz="2500" spc="-15" dirty="0">
                <a:latin typeface="Calibri"/>
                <a:cs typeface="Calibri"/>
              </a:rPr>
              <a:t>2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2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15</a:t>
            </a:r>
            <a:r>
              <a:rPr sz="2500" dirty="0">
                <a:latin typeface="Calibri"/>
                <a:cs typeface="Calibri"/>
              </a:rPr>
              <a:t>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82801" y="1193523"/>
            <a:ext cx="3882390" cy="673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un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ne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C</a:t>
            </a:r>
            <a:r>
              <a:rPr sz="2400" spc="-20" dirty="0">
                <a:latin typeface="Calibri"/>
                <a:cs typeface="Calibri"/>
              </a:rPr>
              <a:t>NN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6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</p:txBody>
      </p:sp>
      <p:graphicFrame>
        <p:nvGraphicFramePr>
          <p:cNvPr id="12" name="object 12"/>
          <p:cNvGraphicFramePr>
            <a:graphicFrameLocks noGrp="1"/>
          </p:cNvGraphicFramePr>
          <p:nvPr/>
        </p:nvGraphicFramePr>
        <p:xfrm>
          <a:off x="4626663" y="1954250"/>
          <a:ext cx="3328670" cy="28536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7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3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62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62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62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062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0629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039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10554"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6294"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6294"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6294"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6293"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6294"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  <a:lnB w="9525">
                      <a:solidFill>
                        <a:srgbClr val="44546A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6297"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9525">
                      <a:solidFill>
                        <a:srgbClr val="44546A"/>
                      </a:solidFill>
                      <a:prstDash val="solid"/>
                    </a:lnL>
                    <a:lnR w="9525">
                      <a:solidFill>
                        <a:srgbClr val="44546A"/>
                      </a:solidFill>
                      <a:prstDash val="solid"/>
                    </a:lnR>
                    <a:lnT w="9525">
                      <a:solidFill>
                        <a:srgbClr val="44546A"/>
                      </a:solidFill>
                      <a:prstDash val="soli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631409" y="1961147"/>
            <a:ext cx="3314700" cy="2841625"/>
          </a:xfrm>
          <a:custGeom>
            <a:avLst/>
            <a:gdLst/>
            <a:ahLst/>
            <a:cxnLst/>
            <a:rect l="l" t="t" r="r" b="b"/>
            <a:pathLst>
              <a:path w="3314700" h="2841625">
                <a:moveTo>
                  <a:pt x="0" y="0"/>
                </a:moveTo>
                <a:lnTo>
                  <a:pt x="3314405" y="0"/>
                </a:lnTo>
                <a:lnTo>
                  <a:pt x="3314405" y="2841327"/>
                </a:lnTo>
                <a:lnTo>
                  <a:pt x="0" y="2841327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45814" y="1961148"/>
            <a:ext cx="0" cy="2841625"/>
          </a:xfrm>
          <a:custGeom>
            <a:avLst/>
            <a:gdLst/>
            <a:ahLst/>
            <a:cxnLst/>
            <a:rect l="l" t="t" r="r" b="b"/>
            <a:pathLst>
              <a:path h="2841625">
                <a:moveTo>
                  <a:pt x="0" y="0"/>
                </a:moveTo>
                <a:lnTo>
                  <a:pt x="0" y="2841327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648255" y="1946253"/>
            <a:ext cx="3284272" cy="284285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708000" y="2488232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60" h="1801495">
                <a:moveTo>
                  <a:pt x="0" y="0"/>
                </a:moveTo>
                <a:lnTo>
                  <a:pt x="0" y="1801131"/>
                </a:lnTo>
                <a:lnTo>
                  <a:pt x="708615" y="1623979"/>
                </a:lnTo>
                <a:lnTo>
                  <a:pt x="708615" y="177154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708000" y="2488232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60" h="1801495">
                <a:moveTo>
                  <a:pt x="0" y="0"/>
                </a:moveTo>
                <a:lnTo>
                  <a:pt x="708615" y="177154"/>
                </a:lnTo>
                <a:lnTo>
                  <a:pt x="708615" y="1623978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038553" y="1954250"/>
            <a:ext cx="0" cy="2827020"/>
          </a:xfrm>
          <a:custGeom>
            <a:avLst/>
            <a:gdLst/>
            <a:ahLst/>
            <a:cxnLst/>
            <a:rect l="l" t="t" r="r" b="b"/>
            <a:pathLst>
              <a:path h="2827020">
                <a:moveTo>
                  <a:pt x="0" y="0"/>
                </a:moveTo>
                <a:lnTo>
                  <a:pt x="1" y="2826864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631425" y="4396276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453945" y="1959715"/>
            <a:ext cx="0" cy="2028189"/>
          </a:xfrm>
          <a:custGeom>
            <a:avLst/>
            <a:gdLst/>
            <a:ahLst/>
            <a:cxnLst/>
            <a:rect l="l" t="t" r="r" b="b"/>
            <a:pathLst>
              <a:path h="2028189">
                <a:moveTo>
                  <a:pt x="0" y="2027659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453945" y="4400067"/>
            <a:ext cx="0" cy="402590"/>
          </a:xfrm>
          <a:custGeom>
            <a:avLst/>
            <a:gdLst/>
            <a:ahLst/>
            <a:cxnLst/>
            <a:rect l="l" t="t" r="r" b="b"/>
            <a:pathLst>
              <a:path h="402589">
                <a:moveTo>
                  <a:pt x="0" y="402507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860240" y="1959715"/>
            <a:ext cx="0" cy="808990"/>
          </a:xfrm>
          <a:custGeom>
            <a:avLst/>
            <a:gdLst/>
            <a:ahLst/>
            <a:cxnLst/>
            <a:rect l="l" t="t" r="r" b="b"/>
            <a:pathLst>
              <a:path h="808989">
                <a:moveTo>
                  <a:pt x="0" y="808776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5860240" y="3181185"/>
            <a:ext cx="0" cy="1621790"/>
          </a:xfrm>
          <a:custGeom>
            <a:avLst/>
            <a:gdLst/>
            <a:ahLst/>
            <a:cxnLst/>
            <a:rect l="l" t="t" r="r" b="b"/>
            <a:pathLst>
              <a:path h="1621789">
                <a:moveTo>
                  <a:pt x="0" y="1621389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266534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672828" y="1959715"/>
            <a:ext cx="0" cy="1215390"/>
          </a:xfrm>
          <a:custGeom>
            <a:avLst/>
            <a:gdLst/>
            <a:ahLst/>
            <a:cxnLst/>
            <a:rect l="l" t="t" r="r" b="b"/>
            <a:pathLst>
              <a:path h="1215389">
                <a:moveTo>
                  <a:pt x="0" y="1215071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672828" y="3587479"/>
            <a:ext cx="0" cy="1215390"/>
          </a:xfrm>
          <a:custGeom>
            <a:avLst/>
            <a:gdLst/>
            <a:ahLst/>
            <a:cxnLst/>
            <a:rect l="l" t="t" r="r" b="b"/>
            <a:pathLst>
              <a:path h="1215389">
                <a:moveTo>
                  <a:pt x="0" y="1215094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079122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7485416" y="1959715"/>
            <a:ext cx="0" cy="1621790"/>
          </a:xfrm>
          <a:custGeom>
            <a:avLst/>
            <a:gdLst/>
            <a:ahLst/>
            <a:cxnLst/>
            <a:rect l="l" t="t" r="r" b="b"/>
            <a:pathLst>
              <a:path h="1621789">
                <a:moveTo>
                  <a:pt x="0" y="1621364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7485416" y="3993772"/>
            <a:ext cx="0" cy="808990"/>
          </a:xfrm>
          <a:custGeom>
            <a:avLst/>
            <a:gdLst/>
            <a:ahLst/>
            <a:cxnLst/>
            <a:rect l="l" t="t" r="r" b="b"/>
            <a:pathLst>
              <a:path h="808989">
                <a:moveTo>
                  <a:pt x="0" y="808801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631425" y="3989982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631425" y="3583688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631425" y="317739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631425" y="2771099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4631425" y="236480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 txBox="1"/>
          <p:nvPr/>
        </p:nvSpPr>
        <p:spPr>
          <a:xfrm>
            <a:off x="438471" y="4964681"/>
            <a:ext cx="243840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433705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npu</a:t>
            </a:r>
            <a:r>
              <a:rPr sz="2500" dirty="0">
                <a:latin typeface="Calibri"/>
                <a:cs typeface="Calibri"/>
              </a:rPr>
              <a:t>t </a:t>
            </a: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(e</a:t>
            </a:r>
            <a:r>
              <a:rPr sz="2500" spc="2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dirty="0">
                <a:latin typeface="Calibri"/>
                <a:cs typeface="Calibri"/>
              </a:rPr>
              <a:t>.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15" dirty="0">
                <a:latin typeface="Calibri"/>
                <a:cs typeface="Calibri"/>
              </a:rPr>
              <a:t>3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64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480</a:t>
            </a:r>
            <a:r>
              <a:rPr sz="2500" dirty="0">
                <a:latin typeface="Calibri"/>
                <a:cs typeface="Calibri"/>
              </a:rPr>
              <a:t>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5545485" y="5256870"/>
            <a:ext cx="193802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60" dirty="0">
                <a:latin typeface="Calibri"/>
                <a:cs typeface="Calibri"/>
              </a:rPr>
              <a:t>f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spc="-15" dirty="0">
                <a:latin typeface="Calibri"/>
                <a:cs typeface="Calibri"/>
              </a:rPr>
              <a:t>tu</a:t>
            </a:r>
            <a:r>
              <a:rPr sz="2500" spc="-55" dirty="0">
                <a:latin typeface="Calibri"/>
                <a:cs typeface="Calibri"/>
              </a:rPr>
              <a:t>r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5295676" y="5633616"/>
            <a:ext cx="243840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(e</a:t>
            </a:r>
            <a:r>
              <a:rPr sz="2500" spc="2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dirty="0">
                <a:latin typeface="Calibri"/>
                <a:cs typeface="Calibri"/>
              </a:rPr>
              <a:t>.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51</a:t>
            </a:r>
            <a:r>
              <a:rPr sz="2500" spc="-15" dirty="0">
                <a:latin typeface="Calibri"/>
                <a:cs typeface="Calibri"/>
              </a:rPr>
              <a:t>2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2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15</a:t>
            </a:r>
            <a:r>
              <a:rPr sz="2500" dirty="0">
                <a:latin typeface="Calibri"/>
                <a:cs typeface="Calibri"/>
              </a:rPr>
              <a:t>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5320782" y="2304023"/>
            <a:ext cx="2326640" cy="2154555"/>
          </a:xfrm>
          <a:custGeom>
            <a:avLst/>
            <a:gdLst/>
            <a:ahLst/>
            <a:cxnLst/>
            <a:rect l="l" t="t" r="r" b="b"/>
            <a:pathLst>
              <a:path w="2326640" h="2154554">
                <a:moveTo>
                  <a:pt x="0" y="0"/>
                </a:moveTo>
                <a:lnTo>
                  <a:pt x="2326194" y="0"/>
                </a:lnTo>
                <a:lnTo>
                  <a:pt x="2326194" y="2154239"/>
                </a:lnTo>
                <a:lnTo>
                  <a:pt x="0" y="2154239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6277521" y="3174786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0" y="0"/>
                </a:moveTo>
                <a:lnTo>
                  <a:pt x="412692" y="0"/>
                </a:lnTo>
                <a:lnTo>
                  <a:pt x="412692" y="412692"/>
                </a:lnTo>
                <a:lnTo>
                  <a:pt x="0" y="412692"/>
                </a:lnTo>
                <a:lnTo>
                  <a:pt x="0" y="0"/>
                </a:lnTo>
                <a:close/>
              </a:path>
            </a:pathLst>
          </a:custGeom>
          <a:solidFill>
            <a:srgbClr val="4A86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4508195" y="1897729"/>
            <a:ext cx="2326640" cy="2154555"/>
          </a:xfrm>
          <a:custGeom>
            <a:avLst/>
            <a:gdLst/>
            <a:ahLst/>
            <a:cxnLst/>
            <a:rect l="l" t="t" r="r" b="b"/>
            <a:pathLst>
              <a:path w="2326640" h="2154554">
                <a:moveTo>
                  <a:pt x="0" y="0"/>
                </a:moveTo>
                <a:lnTo>
                  <a:pt x="2326194" y="0"/>
                </a:lnTo>
                <a:lnTo>
                  <a:pt x="2326194" y="2154239"/>
                </a:lnTo>
                <a:lnTo>
                  <a:pt x="0" y="2154239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464933" y="2768492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0" y="0"/>
                </a:moveTo>
                <a:lnTo>
                  <a:pt x="412692" y="0"/>
                </a:lnTo>
                <a:lnTo>
                  <a:pt x="412692" y="412692"/>
                </a:lnTo>
                <a:lnTo>
                  <a:pt x="0" y="412692"/>
                </a:lnTo>
                <a:lnTo>
                  <a:pt x="0" y="0"/>
                </a:lnTo>
                <a:close/>
              </a:path>
            </a:pathLst>
          </a:custGeom>
          <a:solidFill>
            <a:srgbClr val="4A86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6133370" y="2710318"/>
            <a:ext cx="2326640" cy="2154555"/>
          </a:xfrm>
          <a:custGeom>
            <a:avLst/>
            <a:gdLst/>
            <a:ahLst/>
            <a:cxnLst/>
            <a:rect l="l" t="t" r="r" b="b"/>
            <a:pathLst>
              <a:path w="2326640" h="2154554">
                <a:moveTo>
                  <a:pt x="0" y="0"/>
                </a:moveTo>
                <a:lnTo>
                  <a:pt x="2326194" y="0"/>
                </a:lnTo>
                <a:lnTo>
                  <a:pt x="2326194" y="2154239"/>
                </a:lnTo>
                <a:lnTo>
                  <a:pt x="0" y="2154239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7090110" y="3581079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0" y="0"/>
                </a:moveTo>
                <a:lnTo>
                  <a:pt x="412692" y="0"/>
                </a:lnTo>
                <a:lnTo>
                  <a:pt x="412692" y="412692"/>
                </a:lnTo>
                <a:lnTo>
                  <a:pt x="0" y="412692"/>
                </a:lnTo>
                <a:lnTo>
                  <a:pt x="0" y="0"/>
                </a:lnTo>
                <a:close/>
              </a:path>
            </a:pathLst>
          </a:custGeom>
          <a:solidFill>
            <a:srgbClr val="4A86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4101900" y="3116611"/>
            <a:ext cx="2326640" cy="2154555"/>
          </a:xfrm>
          <a:custGeom>
            <a:avLst/>
            <a:gdLst/>
            <a:ahLst/>
            <a:cxnLst/>
            <a:rect l="l" t="t" r="r" b="b"/>
            <a:pathLst>
              <a:path w="2326640" h="2154554">
                <a:moveTo>
                  <a:pt x="0" y="0"/>
                </a:moveTo>
                <a:lnTo>
                  <a:pt x="2326194" y="0"/>
                </a:lnTo>
                <a:lnTo>
                  <a:pt x="2326194" y="2154239"/>
                </a:lnTo>
                <a:lnTo>
                  <a:pt x="0" y="2154239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/>
          <p:nvPr/>
        </p:nvSpPr>
        <p:spPr>
          <a:xfrm>
            <a:off x="582801" y="438889"/>
            <a:ext cx="6767830" cy="14408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46710">
              <a:lnSpc>
                <a:spcPct val="100000"/>
              </a:lnSpc>
            </a:pPr>
            <a:r>
              <a:rPr sz="4000" b="0" spc="-85" dirty="0">
                <a:latin typeface="Calibri Light"/>
                <a:cs typeface="Calibri Light"/>
              </a:rPr>
              <a:t>R</a:t>
            </a:r>
            <a:r>
              <a:rPr sz="4000" b="0" dirty="0">
                <a:latin typeface="Calibri Light"/>
                <a:cs typeface="Calibri Light"/>
              </a:rPr>
              <a:t>e</a:t>
            </a:r>
            <a:r>
              <a:rPr sz="4000" b="0" spc="-20" dirty="0">
                <a:latin typeface="Calibri Light"/>
                <a:cs typeface="Calibri Light"/>
              </a:rPr>
              <a:t>g</a:t>
            </a:r>
            <a:r>
              <a:rPr sz="4000" b="0" spc="-5" dirty="0">
                <a:latin typeface="Calibri Light"/>
                <a:cs typeface="Calibri Light"/>
              </a:rPr>
              <a:t>i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25" dirty="0">
                <a:latin typeface="Calibri Light"/>
                <a:cs typeface="Calibri Light"/>
              </a:rPr>
              <a:t>n</a:t>
            </a:r>
            <a:r>
              <a:rPr sz="4000" b="0" spc="-5" dirty="0">
                <a:latin typeface="Calibri Light"/>
                <a:cs typeface="Calibri Light"/>
              </a:rPr>
              <a:t> </a:t>
            </a:r>
            <a:r>
              <a:rPr sz="4000" b="0" spc="-60" dirty="0">
                <a:latin typeface="Calibri Light"/>
                <a:cs typeface="Calibri Light"/>
              </a:rPr>
              <a:t>P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30" dirty="0">
                <a:latin typeface="Calibri Light"/>
                <a:cs typeface="Calibri Light"/>
              </a:rPr>
              <a:t>p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20" dirty="0">
                <a:latin typeface="Calibri Light"/>
                <a:cs typeface="Calibri Light"/>
              </a:rPr>
              <a:t>s</a:t>
            </a:r>
            <a:r>
              <a:rPr sz="4000" b="0" spc="-15" dirty="0">
                <a:latin typeface="Calibri Light"/>
                <a:cs typeface="Calibri Light"/>
              </a:rPr>
              <a:t>a</a:t>
            </a:r>
            <a:r>
              <a:rPr sz="4000" b="0" spc="-10" dirty="0">
                <a:latin typeface="Calibri Light"/>
                <a:cs typeface="Calibri Light"/>
              </a:rPr>
              <a:t>l</a:t>
            </a:r>
            <a:r>
              <a:rPr sz="4000" b="0" dirty="0">
                <a:latin typeface="Calibri Light"/>
                <a:cs typeface="Calibri Light"/>
              </a:rPr>
              <a:t> </a:t>
            </a:r>
            <a:r>
              <a:rPr sz="4000" b="0" spc="-5" dirty="0">
                <a:latin typeface="Calibri Light"/>
                <a:cs typeface="Calibri Light"/>
              </a:rPr>
              <a:t>N</a:t>
            </a:r>
            <a:r>
              <a:rPr sz="4000" b="0" spc="-20" dirty="0">
                <a:latin typeface="Calibri Light"/>
                <a:cs typeface="Calibri Light"/>
              </a:rPr>
              <a:t>et</a:t>
            </a:r>
            <a:r>
              <a:rPr sz="4000" b="0" spc="-65" dirty="0">
                <a:latin typeface="Calibri Light"/>
                <a:cs typeface="Calibri Light"/>
              </a:rPr>
              <a:t>w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20" dirty="0">
                <a:latin typeface="Calibri Light"/>
                <a:cs typeface="Calibri Light"/>
              </a:rPr>
              <a:t>rk</a:t>
            </a:r>
            <a:r>
              <a:rPr sz="4000" b="0" spc="-10" dirty="0">
                <a:latin typeface="Calibri Light"/>
                <a:cs typeface="Calibri Light"/>
              </a:rPr>
              <a:t> (</a:t>
            </a:r>
            <a:r>
              <a:rPr sz="4000" b="0" spc="-5" dirty="0">
                <a:latin typeface="Calibri Light"/>
                <a:cs typeface="Calibri Light"/>
              </a:rPr>
              <a:t>R</a:t>
            </a:r>
            <a:r>
              <a:rPr sz="4000" b="0" spc="-20" dirty="0">
                <a:latin typeface="Calibri Light"/>
                <a:cs typeface="Calibri Light"/>
              </a:rPr>
              <a:t>P</a:t>
            </a:r>
            <a:r>
              <a:rPr sz="4000" b="0" spc="-5" dirty="0">
                <a:latin typeface="Calibri Light"/>
                <a:cs typeface="Calibri Light"/>
              </a:rPr>
              <a:t>N</a:t>
            </a:r>
            <a:r>
              <a:rPr sz="4000" b="0" spc="-15" dirty="0">
                <a:latin typeface="Calibri Light"/>
                <a:cs typeface="Calibri Light"/>
              </a:rPr>
              <a:t>)</a:t>
            </a:r>
            <a:endParaRPr sz="4000">
              <a:latin typeface="Calibri Light"/>
              <a:cs typeface="Calibri Light"/>
            </a:endParaRPr>
          </a:p>
          <a:p>
            <a:pPr marL="12700" marR="2890520">
              <a:lnSpc>
                <a:spcPct val="100699"/>
              </a:lnSpc>
              <a:spcBef>
                <a:spcPts val="1370"/>
              </a:spcBef>
            </a:pPr>
            <a:r>
              <a:rPr sz="2400" spc="-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un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ne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C</a:t>
            </a:r>
            <a:r>
              <a:rPr sz="2400" spc="-20" dirty="0">
                <a:latin typeface="Calibri"/>
                <a:cs typeface="Calibri"/>
              </a:rPr>
              <a:t>NN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6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3779578" y="3340320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8042385" y="251359"/>
            <a:ext cx="3717925" cy="1231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99700"/>
              </a:lnSpc>
            </a:pPr>
            <a:r>
              <a:rPr sz="2800" spc="-20" dirty="0">
                <a:latin typeface="Calibri"/>
                <a:cs typeface="Calibri"/>
              </a:rPr>
              <a:t>I</a:t>
            </a:r>
            <a:r>
              <a:rPr sz="2800" spc="-25" dirty="0">
                <a:latin typeface="Calibri"/>
                <a:cs typeface="Calibri"/>
              </a:rPr>
              <a:t>m</a:t>
            </a:r>
            <a:r>
              <a:rPr sz="2800" spc="-5" dirty="0">
                <a:latin typeface="Calibri"/>
                <a:cs typeface="Calibri"/>
              </a:rPr>
              <a:t>agi</a:t>
            </a:r>
            <a:r>
              <a:rPr sz="2800" dirty="0">
                <a:latin typeface="Calibri"/>
                <a:cs typeface="Calibri"/>
              </a:rPr>
              <a:t>n</a:t>
            </a:r>
            <a:r>
              <a:rPr sz="2800" spc="-15" dirty="0">
                <a:latin typeface="Calibri"/>
                <a:cs typeface="Calibri"/>
              </a:rPr>
              <a:t>e</a:t>
            </a:r>
            <a:r>
              <a:rPr sz="2800" spc="-5" dirty="0">
                <a:latin typeface="Calibri"/>
                <a:cs typeface="Calibri"/>
              </a:rPr>
              <a:t> a</a:t>
            </a:r>
            <a:r>
              <a:rPr sz="2800" dirty="0">
                <a:latin typeface="Calibri"/>
                <a:cs typeface="Calibri"/>
              </a:rPr>
              <a:t>n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b="1" spc="-10" dirty="0">
                <a:solidFill>
                  <a:srgbClr val="4472C4"/>
                </a:solidFill>
                <a:latin typeface="Calibri"/>
                <a:cs typeface="Calibri"/>
              </a:rPr>
              <a:t>a</a:t>
            </a:r>
            <a:r>
              <a:rPr sz="2800" b="1" spc="-20" dirty="0">
                <a:solidFill>
                  <a:srgbClr val="4472C4"/>
                </a:solidFill>
                <a:latin typeface="Calibri"/>
                <a:cs typeface="Calibri"/>
              </a:rPr>
              <a:t>n</a:t>
            </a:r>
            <a:r>
              <a:rPr sz="2800" b="1" dirty="0">
                <a:solidFill>
                  <a:srgbClr val="4472C4"/>
                </a:solidFill>
                <a:latin typeface="Calibri"/>
                <a:cs typeface="Calibri"/>
              </a:rPr>
              <a:t>c</a:t>
            </a:r>
            <a:r>
              <a:rPr sz="2800" b="1" spc="-5" dirty="0">
                <a:solidFill>
                  <a:srgbClr val="4472C4"/>
                </a:solidFill>
                <a:latin typeface="Calibri"/>
                <a:cs typeface="Calibri"/>
              </a:rPr>
              <a:t>h</a:t>
            </a:r>
            <a:r>
              <a:rPr sz="2800" b="1" spc="-25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800" b="1" dirty="0">
                <a:solidFill>
                  <a:srgbClr val="4472C4"/>
                </a:solidFill>
                <a:latin typeface="Calibri"/>
                <a:cs typeface="Calibri"/>
              </a:rPr>
              <a:t>r</a:t>
            </a:r>
            <a:r>
              <a:rPr sz="2800" b="1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800" b="1" spc="-20" dirty="0">
                <a:solidFill>
                  <a:srgbClr val="4472C4"/>
                </a:solidFill>
                <a:latin typeface="Calibri"/>
                <a:cs typeface="Calibri"/>
              </a:rPr>
              <a:t>b</a:t>
            </a:r>
            <a:r>
              <a:rPr sz="2800" b="1" spc="-80" dirty="0">
                <a:solidFill>
                  <a:srgbClr val="4472C4"/>
                </a:solidFill>
                <a:latin typeface="Calibri"/>
                <a:cs typeface="Calibri"/>
              </a:rPr>
              <a:t>o</a:t>
            </a:r>
            <a:r>
              <a:rPr sz="2800" b="1" dirty="0">
                <a:solidFill>
                  <a:srgbClr val="4472C4"/>
                </a:solidFill>
                <a:latin typeface="Calibri"/>
                <a:cs typeface="Calibri"/>
              </a:rPr>
              <a:t>x</a:t>
            </a:r>
            <a:r>
              <a:rPr sz="2800" b="1" spc="5" dirty="0">
                <a:solidFill>
                  <a:srgbClr val="4472C4"/>
                </a:solidFill>
                <a:latin typeface="Calibri"/>
                <a:cs typeface="Calibri"/>
              </a:rPr>
              <a:t> </a:t>
            </a:r>
            <a:r>
              <a:rPr sz="2800" spc="-5" dirty="0">
                <a:latin typeface="Calibri"/>
                <a:cs typeface="Calibri"/>
              </a:rPr>
              <a:t>of fi</a:t>
            </a:r>
            <a:r>
              <a:rPr sz="2800" spc="-80" dirty="0">
                <a:latin typeface="Calibri"/>
                <a:cs typeface="Calibri"/>
              </a:rPr>
              <a:t>x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dirty="0">
                <a:latin typeface="Calibri"/>
                <a:cs typeface="Calibri"/>
              </a:rPr>
              <a:t>d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s</a:t>
            </a:r>
            <a:r>
              <a:rPr sz="2800" spc="-10" dirty="0">
                <a:latin typeface="Calibri"/>
                <a:cs typeface="Calibri"/>
              </a:rPr>
              <a:t>i</a:t>
            </a:r>
            <a:r>
              <a:rPr sz="2800" spc="-70" dirty="0">
                <a:latin typeface="Calibri"/>
                <a:cs typeface="Calibri"/>
              </a:rPr>
              <a:t>z</a:t>
            </a:r>
            <a:r>
              <a:rPr sz="2800" spc="-15" dirty="0">
                <a:latin typeface="Calibri"/>
                <a:cs typeface="Calibri"/>
              </a:rPr>
              <a:t>e</a:t>
            </a:r>
            <a:r>
              <a:rPr sz="2800" spc="-5" dirty="0">
                <a:latin typeface="Calibri"/>
                <a:cs typeface="Calibri"/>
              </a:rPr>
              <a:t> </a:t>
            </a:r>
            <a:r>
              <a:rPr sz="2800" spc="-30" dirty="0">
                <a:latin typeface="Calibri"/>
                <a:cs typeface="Calibri"/>
              </a:rPr>
              <a:t>a</a:t>
            </a:r>
            <a:r>
              <a:rPr sz="2800" spc="-10" dirty="0">
                <a:latin typeface="Calibri"/>
                <a:cs typeface="Calibri"/>
              </a:rPr>
              <a:t>t</a:t>
            </a:r>
            <a:r>
              <a:rPr sz="2800" dirty="0">
                <a:latin typeface="Calibri"/>
                <a:cs typeface="Calibri"/>
              </a:rPr>
              <a:t> 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spc="-20" dirty="0">
                <a:latin typeface="Calibri"/>
                <a:cs typeface="Calibri"/>
              </a:rPr>
              <a:t>a</a:t>
            </a:r>
            <a:r>
              <a:rPr sz="2800" spc="-15" dirty="0">
                <a:latin typeface="Calibri"/>
                <a:cs typeface="Calibri"/>
              </a:rPr>
              <a:t>c</a:t>
            </a:r>
            <a:r>
              <a:rPr sz="2800" dirty="0">
                <a:latin typeface="Calibri"/>
                <a:cs typeface="Calibri"/>
              </a:rPr>
              <a:t>h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p</a:t>
            </a:r>
            <a:r>
              <a:rPr sz="2800" spc="-5" dirty="0">
                <a:latin typeface="Calibri"/>
                <a:cs typeface="Calibri"/>
              </a:rPr>
              <a:t>o</a:t>
            </a:r>
            <a:r>
              <a:rPr sz="2800" spc="-10" dirty="0">
                <a:latin typeface="Calibri"/>
                <a:cs typeface="Calibri"/>
              </a:rPr>
              <a:t>i</a:t>
            </a:r>
            <a:r>
              <a:rPr sz="2800" spc="-25" dirty="0">
                <a:latin typeface="Calibri"/>
                <a:cs typeface="Calibri"/>
              </a:rPr>
              <a:t>n</a:t>
            </a:r>
            <a:r>
              <a:rPr sz="2800" spc="-10" dirty="0">
                <a:latin typeface="Calibri"/>
                <a:cs typeface="Calibri"/>
              </a:rPr>
              <a:t>t</a:t>
            </a:r>
            <a:r>
              <a:rPr sz="2800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in </a:t>
            </a:r>
            <a:r>
              <a:rPr sz="2800" spc="-5" dirty="0">
                <a:latin typeface="Calibri"/>
                <a:cs typeface="Calibri"/>
              </a:rPr>
              <a:t>t</a:t>
            </a:r>
            <a:r>
              <a:rPr sz="2800" dirty="0">
                <a:latin typeface="Calibri"/>
                <a:cs typeface="Calibri"/>
              </a:rPr>
              <a:t>h</a:t>
            </a:r>
            <a:r>
              <a:rPr sz="2800" spc="-15" dirty="0">
                <a:latin typeface="Calibri"/>
                <a:cs typeface="Calibri"/>
              </a:rPr>
              <a:t>e</a:t>
            </a:r>
            <a:r>
              <a:rPr sz="2800" dirty="0">
                <a:latin typeface="Calibri"/>
                <a:cs typeface="Calibri"/>
              </a:rPr>
              <a:t> </a:t>
            </a:r>
            <a:r>
              <a:rPr sz="2800" spc="-75" dirty="0">
                <a:latin typeface="Calibri"/>
                <a:cs typeface="Calibri"/>
              </a:rPr>
              <a:t>f</a:t>
            </a:r>
            <a:r>
              <a:rPr sz="2800" spc="-20" dirty="0">
                <a:latin typeface="Calibri"/>
                <a:cs typeface="Calibri"/>
              </a:rPr>
              <a:t>e</a:t>
            </a:r>
            <a:r>
              <a:rPr sz="2800" spc="-30" dirty="0">
                <a:latin typeface="Calibri"/>
                <a:cs typeface="Calibri"/>
              </a:rPr>
              <a:t>a</a:t>
            </a:r>
            <a:r>
              <a:rPr sz="2800" spc="-5" dirty="0">
                <a:latin typeface="Calibri"/>
                <a:cs typeface="Calibri"/>
              </a:rPr>
              <a:t>t</a:t>
            </a:r>
            <a:r>
              <a:rPr sz="2800" dirty="0">
                <a:latin typeface="Calibri"/>
                <a:cs typeface="Calibri"/>
              </a:rPr>
              <a:t>u</a:t>
            </a:r>
            <a:r>
              <a:rPr sz="2800" spc="-50" dirty="0">
                <a:latin typeface="Calibri"/>
                <a:cs typeface="Calibri"/>
              </a:rPr>
              <a:t>r</a:t>
            </a:r>
            <a:r>
              <a:rPr sz="2800" spc="-15" dirty="0">
                <a:latin typeface="Calibri"/>
                <a:cs typeface="Calibri"/>
              </a:rPr>
              <a:t>e</a:t>
            </a:r>
            <a:r>
              <a:rPr sz="2800" dirty="0">
                <a:latin typeface="Calibri"/>
                <a:cs typeface="Calibri"/>
              </a:rPr>
              <a:t> </a:t>
            </a:r>
            <a:r>
              <a:rPr sz="2800" spc="-25" dirty="0">
                <a:latin typeface="Calibri"/>
                <a:cs typeface="Calibri"/>
              </a:rPr>
              <a:t>m</a:t>
            </a:r>
            <a:r>
              <a:rPr sz="2800" spc="-20" dirty="0">
                <a:latin typeface="Calibri"/>
                <a:cs typeface="Calibri"/>
              </a:rPr>
              <a:t>a</a:t>
            </a:r>
            <a:r>
              <a:rPr sz="2800" dirty="0">
                <a:latin typeface="Calibri"/>
                <a:cs typeface="Calibri"/>
              </a:rPr>
              <a:t>p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5058638" y="3987374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0" y="0"/>
                </a:moveTo>
                <a:lnTo>
                  <a:pt x="412692" y="0"/>
                </a:lnTo>
                <a:lnTo>
                  <a:pt x="412692" y="412692"/>
                </a:lnTo>
                <a:lnTo>
                  <a:pt x="0" y="412692"/>
                </a:lnTo>
                <a:lnTo>
                  <a:pt x="0" y="0"/>
                </a:lnTo>
                <a:close/>
              </a:path>
            </a:pathLst>
          </a:custGeom>
          <a:solidFill>
            <a:srgbClr val="4A86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44" name="object 4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96</a:t>
            </a:fld>
            <a:endParaRPr spc="-15" dirty="0"/>
          </a:p>
        </p:txBody>
      </p:sp>
      <p:sp>
        <p:nvSpPr>
          <p:cNvPr id="45" name="object 4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631409" y="1961147"/>
            <a:ext cx="3314700" cy="2841625"/>
          </a:xfrm>
          <a:custGeom>
            <a:avLst/>
            <a:gdLst/>
            <a:ahLst/>
            <a:cxnLst/>
            <a:rect l="l" t="t" r="r" b="b"/>
            <a:pathLst>
              <a:path w="3314700" h="2841625">
                <a:moveTo>
                  <a:pt x="0" y="0"/>
                </a:moveTo>
                <a:lnTo>
                  <a:pt x="3314405" y="0"/>
                </a:lnTo>
                <a:lnTo>
                  <a:pt x="3314405" y="2841327"/>
                </a:lnTo>
                <a:lnTo>
                  <a:pt x="0" y="2841327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45814" y="1961148"/>
            <a:ext cx="0" cy="2841625"/>
          </a:xfrm>
          <a:custGeom>
            <a:avLst/>
            <a:gdLst/>
            <a:ahLst/>
            <a:cxnLst/>
            <a:rect l="l" t="t" r="r" b="b"/>
            <a:pathLst>
              <a:path h="2841625">
                <a:moveTo>
                  <a:pt x="0" y="0"/>
                </a:moveTo>
                <a:lnTo>
                  <a:pt x="0" y="2841327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648255" y="1946253"/>
            <a:ext cx="3284272" cy="284285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708000" y="2488232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60" h="1801495">
                <a:moveTo>
                  <a:pt x="0" y="0"/>
                </a:moveTo>
                <a:lnTo>
                  <a:pt x="0" y="1801131"/>
                </a:lnTo>
                <a:lnTo>
                  <a:pt x="708615" y="1623979"/>
                </a:lnTo>
                <a:lnTo>
                  <a:pt x="708615" y="177154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708000" y="2488232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60" h="1801495">
                <a:moveTo>
                  <a:pt x="0" y="0"/>
                </a:moveTo>
                <a:lnTo>
                  <a:pt x="708615" y="177154"/>
                </a:lnTo>
                <a:lnTo>
                  <a:pt x="708615" y="1623978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038553" y="1954250"/>
            <a:ext cx="0" cy="2827020"/>
          </a:xfrm>
          <a:custGeom>
            <a:avLst/>
            <a:gdLst/>
            <a:ahLst/>
            <a:cxnLst/>
            <a:rect l="l" t="t" r="r" b="b"/>
            <a:pathLst>
              <a:path h="2827020">
                <a:moveTo>
                  <a:pt x="0" y="0"/>
                </a:moveTo>
                <a:lnTo>
                  <a:pt x="1" y="2826864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631425" y="4396276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453945" y="1959715"/>
            <a:ext cx="0" cy="2028189"/>
          </a:xfrm>
          <a:custGeom>
            <a:avLst/>
            <a:gdLst/>
            <a:ahLst/>
            <a:cxnLst/>
            <a:rect l="l" t="t" r="r" b="b"/>
            <a:pathLst>
              <a:path h="2028189">
                <a:moveTo>
                  <a:pt x="0" y="2027659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453945" y="4400067"/>
            <a:ext cx="0" cy="402590"/>
          </a:xfrm>
          <a:custGeom>
            <a:avLst/>
            <a:gdLst/>
            <a:ahLst/>
            <a:cxnLst/>
            <a:rect l="l" t="t" r="r" b="b"/>
            <a:pathLst>
              <a:path h="402589">
                <a:moveTo>
                  <a:pt x="0" y="402507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860240" y="1959715"/>
            <a:ext cx="0" cy="808990"/>
          </a:xfrm>
          <a:custGeom>
            <a:avLst/>
            <a:gdLst/>
            <a:ahLst/>
            <a:cxnLst/>
            <a:rect l="l" t="t" r="r" b="b"/>
            <a:pathLst>
              <a:path h="808989">
                <a:moveTo>
                  <a:pt x="0" y="808776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5860240" y="3181185"/>
            <a:ext cx="0" cy="1621790"/>
          </a:xfrm>
          <a:custGeom>
            <a:avLst/>
            <a:gdLst/>
            <a:ahLst/>
            <a:cxnLst/>
            <a:rect l="l" t="t" r="r" b="b"/>
            <a:pathLst>
              <a:path h="1621789">
                <a:moveTo>
                  <a:pt x="0" y="1621389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266534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672828" y="1959715"/>
            <a:ext cx="0" cy="1215390"/>
          </a:xfrm>
          <a:custGeom>
            <a:avLst/>
            <a:gdLst/>
            <a:ahLst/>
            <a:cxnLst/>
            <a:rect l="l" t="t" r="r" b="b"/>
            <a:pathLst>
              <a:path h="1215389">
                <a:moveTo>
                  <a:pt x="0" y="1215071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672828" y="3587479"/>
            <a:ext cx="0" cy="1215390"/>
          </a:xfrm>
          <a:custGeom>
            <a:avLst/>
            <a:gdLst/>
            <a:ahLst/>
            <a:cxnLst/>
            <a:rect l="l" t="t" r="r" b="b"/>
            <a:pathLst>
              <a:path h="1215389">
                <a:moveTo>
                  <a:pt x="0" y="1215094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079122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7485416" y="1959715"/>
            <a:ext cx="0" cy="1621790"/>
          </a:xfrm>
          <a:custGeom>
            <a:avLst/>
            <a:gdLst/>
            <a:ahLst/>
            <a:cxnLst/>
            <a:rect l="l" t="t" r="r" b="b"/>
            <a:pathLst>
              <a:path h="1621789">
                <a:moveTo>
                  <a:pt x="0" y="1621364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7485416" y="3993772"/>
            <a:ext cx="0" cy="808990"/>
          </a:xfrm>
          <a:custGeom>
            <a:avLst/>
            <a:gdLst/>
            <a:ahLst/>
            <a:cxnLst/>
            <a:rect l="l" t="t" r="r" b="b"/>
            <a:pathLst>
              <a:path h="808989">
                <a:moveTo>
                  <a:pt x="0" y="808801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631425" y="3989982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631425" y="3583688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631425" y="317739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631425" y="2771099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4631425" y="236480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 txBox="1"/>
          <p:nvPr/>
        </p:nvSpPr>
        <p:spPr>
          <a:xfrm>
            <a:off x="5295676" y="5633616"/>
            <a:ext cx="243840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10" dirty="0">
                <a:latin typeface="Calibri"/>
                <a:cs typeface="Calibri"/>
              </a:rPr>
              <a:t>(e</a:t>
            </a:r>
            <a:r>
              <a:rPr sz="2500" spc="2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dirty="0">
                <a:latin typeface="Calibri"/>
                <a:cs typeface="Calibri"/>
              </a:rPr>
              <a:t>.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51</a:t>
            </a:r>
            <a:r>
              <a:rPr sz="2500" spc="-15" dirty="0">
                <a:latin typeface="Calibri"/>
                <a:cs typeface="Calibri"/>
              </a:rPr>
              <a:t>2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2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15</a:t>
            </a:r>
            <a:r>
              <a:rPr sz="2500" dirty="0">
                <a:latin typeface="Calibri"/>
                <a:cs typeface="Calibri"/>
              </a:rPr>
              <a:t>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5320782" y="2304023"/>
            <a:ext cx="2326640" cy="2154555"/>
          </a:xfrm>
          <a:custGeom>
            <a:avLst/>
            <a:gdLst/>
            <a:ahLst/>
            <a:cxnLst/>
            <a:rect l="l" t="t" r="r" b="b"/>
            <a:pathLst>
              <a:path w="2326640" h="2154554">
                <a:moveTo>
                  <a:pt x="0" y="0"/>
                </a:moveTo>
                <a:lnTo>
                  <a:pt x="2326194" y="0"/>
                </a:lnTo>
                <a:lnTo>
                  <a:pt x="2326194" y="2154239"/>
                </a:lnTo>
                <a:lnTo>
                  <a:pt x="0" y="2154239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6277521" y="3174786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0" y="0"/>
                </a:moveTo>
                <a:lnTo>
                  <a:pt x="412692" y="0"/>
                </a:lnTo>
                <a:lnTo>
                  <a:pt x="412692" y="412692"/>
                </a:lnTo>
                <a:lnTo>
                  <a:pt x="0" y="412692"/>
                </a:lnTo>
                <a:lnTo>
                  <a:pt x="0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4508195" y="1897729"/>
            <a:ext cx="2326640" cy="2154555"/>
          </a:xfrm>
          <a:custGeom>
            <a:avLst/>
            <a:gdLst/>
            <a:ahLst/>
            <a:cxnLst/>
            <a:rect l="l" t="t" r="r" b="b"/>
            <a:pathLst>
              <a:path w="2326640" h="2154554">
                <a:moveTo>
                  <a:pt x="0" y="0"/>
                </a:moveTo>
                <a:lnTo>
                  <a:pt x="2326194" y="0"/>
                </a:lnTo>
                <a:lnTo>
                  <a:pt x="2326194" y="2154239"/>
                </a:lnTo>
                <a:lnTo>
                  <a:pt x="0" y="2154239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464933" y="2768492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0" y="0"/>
                </a:moveTo>
                <a:lnTo>
                  <a:pt x="412692" y="0"/>
                </a:lnTo>
                <a:lnTo>
                  <a:pt x="412692" y="412692"/>
                </a:lnTo>
                <a:lnTo>
                  <a:pt x="0" y="412692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6133370" y="2710318"/>
            <a:ext cx="2326640" cy="2154555"/>
          </a:xfrm>
          <a:custGeom>
            <a:avLst/>
            <a:gdLst/>
            <a:ahLst/>
            <a:cxnLst/>
            <a:rect l="l" t="t" r="r" b="b"/>
            <a:pathLst>
              <a:path w="2326640" h="2154554">
                <a:moveTo>
                  <a:pt x="0" y="0"/>
                </a:moveTo>
                <a:lnTo>
                  <a:pt x="2326194" y="0"/>
                </a:lnTo>
                <a:lnTo>
                  <a:pt x="2326194" y="2154239"/>
                </a:lnTo>
                <a:lnTo>
                  <a:pt x="0" y="2154239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7090110" y="3581079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0" y="0"/>
                </a:moveTo>
                <a:lnTo>
                  <a:pt x="412692" y="0"/>
                </a:lnTo>
                <a:lnTo>
                  <a:pt x="412692" y="412692"/>
                </a:lnTo>
                <a:lnTo>
                  <a:pt x="0" y="412692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4101900" y="3116611"/>
            <a:ext cx="2326640" cy="2154555"/>
          </a:xfrm>
          <a:custGeom>
            <a:avLst/>
            <a:gdLst/>
            <a:ahLst/>
            <a:cxnLst/>
            <a:rect l="l" t="t" r="r" b="b"/>
            <a:pathLst>
              <a:path w="2326640" h="2154554">
                <a:moveTo>
                  <a:pt x="0" y="0"/>
                </a:moveTo>
                <a:lnTo>
                  <a:pt x="2326194" y="0"/>
                </a:lnTo>
                <a:lnTo>
                  <a:pt x="2326194" y="2154239"/>
                </a:lnTo>
                <a:lnTo>
                  <a:pt x="0" y="2154239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58638" y="3987374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0" y="0"/>
                </a:moveTo>
                <a:lnTo>
                  <a:pt x="412692" y="0"/>
                </a:lnTo>
                <a:lnTo>
                  <a:pt x="412692" y="412692"/>
                </a:lnTo>
                <a:lnTo>
                  <a:pt x="0" y="412692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582801" y="438889"/>
            <a:ext cx="6767830" cy="14408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46710">
              <a:lnSpc>
                <a:spcPct val="100000"/>
              </a:lnSpc>
            </a:pPr>
            <a:r>
              <a:rPr sz="4000" b="0" spc="-85" dirty="0">
                <a:latin typeface="Calibri Light"/>
                <a:cs typeface="Calibri Light"/>
              </a:rPr>
              <a:t>R</a:t>
            </a:r>
            <a:r>
              <a:rPr sz="4000" b="0" dirty="0">
                <a:latin typeface="Calibri Light"/>
                <a:cs typeface="Calibri Light"/>
              </a:rPr>
              <a:t>e</a:t>
            </a:r>
            <a:r>
              <a:rPr sz="4000" b="0" spc="-20" dirty="0">
                <a:latin typeface="Calibri Light"/>
                <a:cs typeface="Calibri Light"/>
              </a:rPr>
              <a:t>g</a:t>
            </a:r>
            <a:r>
              <a:rPr sz="4000" b="0" spc="-5" dirty="0">
                <a:latin typeface="Calibri Light"/>
                <a:cs typeface="Calibri Light"/>
              </a:rPr>
              <a:t>i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25" dirty="0">
                <a:latin typeface="Calibri Light"/>
                <a:cs typeface="Calibri Light"/>
              </a:rPr>
              <a:t>n</a:t>
            </a:r>
            <a:r>
              <a:rPr sz="4000" b="0" spc="-5" dirty="0">
                <a:latin typeface="Calibri Light"/>
                <a:cs typeface="Calibri Light"/>
              </a:rPr>
              <a:t> </a:t>
            </a:r>
            <a:r>
              <a:rPr sz="4000" b="0" spc="-60" dirty="0">
                <a:latin typeface="Calibri Light"/>
                <a:cs typeface="Calibri Light"/>
              </a:rPr>
              <a:t>P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30" dirty="0">
                <a:latin typeface="Calibri Light"/>
                <a:cs typeface="Calibri Light"/>
              </a:rPr>
              <a:t>p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20" dirty="0">
                <a:latin typeface="Calibri Light"/>
                <a:cs typeface="Calibri Light"/>
              </a:rPr>
              <a:t>s</a:t>
            </a:r>
            <a:r>
              <a:rPr sz="4000" b="0" spc="-15" dirty="0">
                <a:latin typeface="Calibri Light"/>
                <a:cs typeface="Calibri Light"/>
              </a:rPr>
              <a:t>a</a:t>
            </a:r>
            <a:r>
              <a:rPr sz="4000" b="0" spc="-10" dirty="0">
                <a:latin typeface="Calibri Light"/>
                <a:cs typeface="Calibri Light"/>
              </a:rPr>
              <a:t>l</a:t>
            </a:r>
            <a:r>
              <a:rPr sz="4000" b="0" dirty="0">
                <a:latin typeface="Calibri Light"/>
                <a:cs typeface="Calibri Light"/>
              </a:rPr>
              <a:t> </a:t>
            </a:r>
            <a:r>
              <a:rPr sz="4000" b="0" spc="-5" dirty="0">
                <a:latin typeface="Calibri Light"/>
                <a:cs typeface="Calibri Light"/>
              </a:rPr>
              <a:t>N</a:t>
            </a:r>
            <a:r>
              <a:rPr sz="4000" b="0" spc="-20" dirty="0">
                <a:latin typeface="Calibri Light"/>
                <a:cs typeface="Calibri Light"/>
              </a:rPr>
              <a:t>et</a:t>
            </a:r>
            <a:r>
              <a:rPr sz="4000" b="0" spc="-65" dirty="0">
                <a:latin typeface="Calibri Light"/>
                <a:cs typeface="Calibri Light"/>
              </a:rPr>
              <a:t>w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20" dirty="0">
                <a:latin typeface="Calibri Light"/>
                <a:cs typeface="Calibri Light"/>
              </a:rPr>
              <a:t>rk</a:t>
            </a:r>
            <a:r>
              <a:rPr sz="4000" b="0" spc="-10" dirty="0">
                <a:latin typeface="Calibri Light"/>
                <a:cs typeface="Calibri Light"/>
              </a:rPr>
              <a:t> (</a:t>
            </a:r>
            <a:r>
              <a:rPr sz="4000" b="0" spc="-5" dirty="0">
                <a:latin typeface="Calibri Light"/>
                <a:cs typeface="Calibri Light"/>
              </a:rPr>
              <a:t>R</a:t>
            </a:r>
            <a:r>
              <a:rPr sz="4000" b="0" spc="-20" dirty="0">
                <a:latin typeface="Calibri Light"/>
                <a:cs typeface="Calibri Light"/>
              </a:rPr>
              <a:t>P</a:t>
            </a:r>
            <a:r>
              <a:rPr sz="4000" b="0" spc="-5" dirty="0">
                <a:latin typeface="Calibri Light"/>
                <a:cs typeface="Calibri Light"/>
              </a:rPr>
              <a:t>N</a:t>
            </a:r>
            <a:r>
              <a:rPr sz="4000" b="0" spc="-15" dirty="0">
                <a:latin typeface="Calibri Light"/>
                <a:cs typeface="Calibri Light"/>
              </a:rPr>
              <a:t>)</a:t>
            </a:r>
            <a:endParaRPr sz="4000">
              <a:latin typeface="Calibri Light"/>
              <a:cs typeface="Calibri Light"/>
            </a:endParaRPr>
          </a:p>
          <a:p>
            <a:pPr marL="12700" marR="2890520">
              <a:lnSpc>
                <a:spcPct val="100699"/>
              </a:lnSpc>
              <a:spcBef>
                <a:spcPts val="1370"/>
              </a:spcBef>
            </a:pPr>
            <a:r>
              <a:rPr sz="2400" spc="-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un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ne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C</a:t>
            </a:r>
            <a:r>
              <a:rPr sz="2400" spc="-20" dirty="0">
                <a:latin typeface="Calibri"/>
                <a:cs typeface="Calibri"/>
              </a:rPr>
              <a:t>NN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6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3779578" y="3340320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438471" y="4964681"/>
            <a:ext cx="243840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433705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npu</a:t>
            </a:r>
            <a:r>
              <a:rPr sz="2500" dirty="0">
                <a:latin typeface="Calibri"/>
                <a:cs typeface="Calibri"/>
              </a:rPr>
              <a:t>t </a:t>
            </a: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(e</a:t>
            </a:r>
            <a:r>
              <a:rPr sz="2500" spc="2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dirty="0">
                <a:latin typeface="Calibri"/>
                <a:cs typeface="Calibri"/>
              </a:rPr>
              <a:t>.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15" dirty="0">
                <a:latin typeface="Calibri"/>
                <a:cs typeface="Calibri"/>
              </a:rPr>
              <a:t>3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64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480</a:t>
            </a:r>
            <a:r>
              <a:rPr sz="2500" dirty="0">
                <a:latin typeface="Calibri"/>
                <a:cs typeface="Calibri"/>
              </a:rPr>
              <a:t>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5545485" y="5256870"/>
            <a:ext cx="193802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60" dirty="0">
                <a:latin typeface="Calibri"/>
                <a:cs typeface="Calibri"/>
              </a:rPr>
              <a:t>f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spc="-15" dirty="0">
                <a:latin typeface="Calibri"/>
                <a:cs typeface="Calibri"/>
              </a:rPr>
              <a:t>tu</a:t>
            </a:r>
            <a:r>
              <a:rPr sz="2500" spc="-55" dirty="0">
                <a:latin typeface="Calibri"/>
                <a:cs typeface="Calibri"/>
              </a:rPr>
              <a:t>r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8058863" y="251359"/>
            <a:ext cx="3684904" cy="1231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99700"/>
              </a:lnSpc>
            </a:pPr>
            <a:r>
              <a:rPr sz="2800" spc="-20" dirty="0">
                <a:latin typeface="Calibri"/>
                <a:cs typeface="Calibri"/>
              </a:rPr>
              <a:t>I</a:t>
            </a:r>
            <a:r>
              <a:rPr sz="2800" spc="-25" dirty="0">
                <a:latin typeface="Calibri"/>
                <a:cs typeface="Calibri"/>
              </a:rPr>
              <a:t>m</a:t>
            </a:r>
            <a:r>
              <a:rPr sz="2800" spc="-5" dirty="0">
                <a:latin typeface="Calibri"/>
                <a:cs typeface="Calibri"/>
              </a:rPr>
              <a:t>a</a:t>
            </a:r>
            <a:r>
              <a:rPr sz="2800" spc="-25" dirty="0">
                <a:latin typeface="Calibri"/>
                <a:cs typeface="Calibri"/>
              </a:rPr>
              <a:t>g</a:t>
            </a:r>
            <a:r>
              <a:rPr sz="2800" spc="-5" dirty="0">
                <a:latin typeface="Calibri"/>
                <a:cs typeface="Calibri"/>
              </a:rPr>
              <a:t>i</a:t>
            </a:r>
            <a:r>
              <a:rPr sz="2800" dirty="0">
                <a:latin typeface="Calibri"/>
                <a:cs typeface="Calibri"/>
              </a:rPr>
              <a:t>n</a:t>
            </a:r>
            <a:r>
              <a:rPr sz="2800" spc="-15" dirty="0">
                <a:latin typeface="Calibri"/>
                <a:cs typeface="Calibri"/>
              </a:rPr>
              <a:t>e</a:t>
            </a:r>
            <a:r>
              <a:rPr sz="2800" spc="-5" dirty="0">
                <a:latin typeface="Calibri"/>
                <a:cs typeface="Calibri"/>
              </a:rPr>
              <a:t> a</a:t>
            </a:r>
            <a:r>
              <a:rPr sz="2800" dirty="0">
                <a:latin typeface="Calibri"/>
                <a:cs typeface="Calibri"/>
              </a:rPr>
              <a:t>n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5" dirty="0">
                <a:latin typeface="Calibri"/>
                <a:cs typeface="Calibri"/>
              </a:rPr>
              <a:t>a</a:t>
            </a:r>
            <a:r>
              <a:rPr sz="2800" dirty="0">
                <a:latin typeface="Calibri"/>
                <a:cs typeface="Calibri"/>
              </a:rPr>
              <a:t>n</a:t>
            </a:r>
            <a:r>
              <a:rPr sz="2800" spc="-15" dirty="0">
                <a:latin typeface="Calibri"/>
                <a:cs typeface="Calibri"/>
              </a:rPr>
              <a:t>c</a:t>
            </a:r>
            <a:r>
              <a:rPr sz="2800" dirty="0">
                <a:latin typeface="Calibri"/>
                <a:cs typeface="Calibri"/>
              </a:rPr>
              <a:t>h</a:t>
            </a:r>
            <a:r>
              <a:rPr sz="2800" spc="-5" dirty="0">
                <a:latin typeface="Calibri"/>
                <a:cs typeface="Calibri"/>
              </a:rPr>
              <a:t>o</a:t>
            </a:r>
            <a:r>
              <a:rPr sz="2800" spc="-10" dirty="0">
                <a:latin typeface="Calibri"/>
                <a:cs typeface="Calibri"/>
              </a:rPr>
              <a:t>r</a:t>
            </a:r>
            <a:r>
              <a:rPr sz="2800" dirty="0">
                <a:latin typeface="Calibri"/>
                <a:cs typeface="Calibri"/>
              </a:rPr>
              <a:t> b</a:t>
            </a:r>
            <a:r>
              <a:rPr sz="2800" spc="-55" dirty="0">
                <a:latin typeface="Calibri"/>
                <a:cs typeface="Calibri"/>
              </a:rPr>
              <a:t>o</a:t>
            </a:r>
            <a:r>
              <a:rPr sz="2800" dirty="0">
                <a:latin typeface="Calibri"/>
                <a:cs typeface="Calibri"/>
              </a:rPr>
              <a:t>x </a:t>
            </a:r>
            <a:r>
              <a:rPr sz="2800" spc="-5" dirty="0">
                <a:latin typeface="Calibri"/>
                <a:cs typeface="Calibri"/>
              </a:rPr>
              <a:t>of fi</a:t>
            </a:r>
            <a:r>
              <a:rPr sz="2800" spc="-80" dirty="0">
                <a:latin typeface="Calibri"/>
                <a:cs typeface="Calibri"/>
              </a:rPr>
              <a:t>x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dirty="0">
                <a:latin typeface="Calibri"/>
                <a:cs typeface="Calibri"/>
              </a:rPr>
              <a:t>d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s</a:t>
            </a:r>
            <a:r>
              <a:rPr sz="2800" spc="-10" dirty="0">
                <a:latin typeface="Calibri"/>
                <a:cs typeface="Calibri"/>
              </a:rPr>
              <a:t>i</a:t>
            </a:r>
            <a:r>
              <a:rPr sz="2800" spc="-70" dirty="0">
                <a:latin typeface="Calibri"/>
                <a:cs typeface="Calibri"/>
              </a:rPr>
              <a:t>z</a:t>
            </a:r>
            <a:r>
              <a:rPr sz="2800" spc="-15" dirty="0">
                <a:latin typeface="Calibri"/>
                <a:cs typeface="Calibri"/>
              </a:rPr>
              <a:t>e</a:t>
            </a:r>
            <a:r>
              <a:rPr sz="2800" spc="-5" dirty="0">
                <a:latin typeface="Calibri"/>
                <a:cs typeface="Calibri"/>
              </a:rPr>
              <a:t> </a:t>
            </a:r>
            <a:r>
              <a:rPr sz="2800" spc="-30" dirty="0">
                <a:latin typeface="Calibri"/>
                <a:cs typeface="Calibri"/>
              </a:rPr>
              <a:t>a</a:t>
            </a:r>
            <a:r>
              <a:rPr sz="2800" spc="-10" dirty="0">
                <a:latin typeface="Calibri"/>
                <a:cs typeface="Calibri"/>
              </a:rPr>
              <a:t>t</a:t>
            </a:r>
            <a:r>
              <a:rPr sz="2800" dirty="0">
                <a:latin typeface="Calibri"/>
                <a:cs typeface="Calibri"/>
              </a:rPr>
              <a:t> </a:t>
            </a:r>
            <a:r>
              <a:rPr sz="2800" spc="-25" dirty="0">
                <a:latin typeface="Calibri"/>
                <a:cs typeface="Calibri"/>
              </a:rPr>
              <a:t>e</a:t>
            </a:r>
            <a:r>
              <a:rPr sz="2800" spc="-20" dirty="0">
                <a:latin typeface="Calibri"/>
                <a:cs typeface="Calibri"/>
              </a:rPr>
              <a:t>a</a:t>
            </a:r>
            <a:r>
              <a:rPr sz="2800" spc="-15" dirty="0">
                <a:latin typeface="Calibri"/>
                <a:cs typeface="Calibri"/>
              </a:rPr>
              <a:t>c</a:t>
            </a:r>
            <a:r>
              <a:rPr sz="2800" dirty="0">
                <a:latin typeface="Calibri"/>
                <a:cs typeface="Calibri"/>
              </a:rPr>
              <a:t>h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p</a:t>
            </a:r>
            <a:r>
              <a:rPr sz="2800" spc="-5" dirty="0">
                <a:latin typeface="Calibri"/>
                <a:cs typeface="Calibri"/>
              </a:rPr>
              <a:t>o</a:t>
            </a:r>
            <a:r>
              <a:rPr sz="2800" spc="-10" dirty="0">
                <a:latin typeface="Calibri"/>
                <a:cs typeface="Calibri"/>
              </a:rPr>
              <a:t>i</a:t>
            </a:r>
            <a:r>
              <a:rPr sz="2800" spc="-25" dirty="0">
                <a:latin typeface="Calibri"/>
                <a:cs typeface="Calibri"/>
              </a:rPr>
              <a:t>n</a:t>
            </a:r>
            <a:r>
              <a:rPr sz="2800" spc="-10" dirty="0">
                <a:latin typeface="Calibri"/>
                <a:cs typeface="Calibri"/>
              </a:rPr>
              <a:t>t</a:t>
            </a:r>
            <a:r>
              <a:rPr sz="2800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in </a:t>
            </a:r>
            <a:r>
              <a:rPr sz="2800" spc="-5" dirty="0">
                <a:latin typeface="Calibri"/>
                <a:cs typeface="Calibri"/>
              </a:rPr>
              <a:t>t</a:t>
            </a:r>
            <a:r>
              <a:rPr sz="2800" dirty="0">
                <a:latin typeface="Calibri"/>
                <a:cs typeface="Calibri"/>
              </a:rPr>
              <a:t>h</a:t>
            </a:r>
            <a:r>
              <a:rPr sz="2800" spc="-15" dirty="0">
                <a:latin typeface="Calibri"/>
                <a:cs typeface="Calibri"/>
              </a:rPr>
              <a:t>e</a:t>
            </a:r>
            <a:r>
              <a:rPr sz="2800" dirty="0">
                <a:latin typeface="Calibri"/>
                <a:cs typeface="Calibri"/>
              </a:rPr>
              <a:t> </a:t>
            </a:r>
            <a:r>
              <a:rPr sz="2800" spc="-75" dirty="0">
                <a:latin typeface="Calibri"/>
                <a:cs typeface="Calibri"/>
              </a:rPr>
              <a:t>f</a:t>
            </a:r>
            <a:r>
              <a:rPr sz="2800" spc="-20" dirty="0">
                <a:latin typeface="Calibri"/>
                <a:cs typeface="Calibri"/>
              </a:rPr>
              <a:t>e</a:t>
            </a:r>
            <a:r>
              <a:rPr sz="2800" spc="-30" dirty="0">
                <a:latin typeface="Calibri"/>
                <a:cs typeface="Calibri"/>
              </a:rPr>
              <a:t>a</a:t>
            </a:r>
            <a:r>
              <a:rPr sz="2800" spc="-5" dirty="0">
                <a:latin typeface="Calibri"/>
                <a:cs typeface="Calibri"/>
              </a:rPr>
              <a:t>t</a:t>
            </a:r>
            <a:r>
              <a:rPr sz="2800" dirty="0">
                <a:latin typeface="Calibri"/>
                <a:cs typeface="Calibri"/>
              </a:rPr>
              <a:t>u</a:t>
            </a:r>
            <a:r>
              <a:rPr sz="2800" spc="-50" dirty="0">
                <a:latin typeface="Calibri"/>
                <a:cs typeface="Calibri"/>
              </a:rPr>
              <a:t>r</a:t>
            </a:r>
            <a:r>
              <a:rPr sz="2800" spc="-15" dirty="0">
                <a:latin typeface="Calibri"/>
                <a:cs typeface="Calibri"/>
              </a:rPr>
              <a:t>e</a:t>
            </a:r>
            <a:r>
              <a:rPr sz="2800" dirty="0">
                <a:latin typeface="Calibri"/>
                <a:cs typeface="Calibri"/>
              </a:rPr>
              <a:t> </a:t>
            </a:r>
            <a:r>
              <a:rPr sz="2800" spc="-25" dirty="0">
                <a:latin typeface="Calibri"/>
                <a:cs typeface="Calibri"/>
              </a:rPr>
              <a:t>m</a:t>
            </a:r>
            <a:r>
              <a:rPr sz="2800" spc="-20" dirty="0">
                <a:latin typeface="Calibri"/>
                <a:cs typeface="Calibri"/>
              </a:rPr>
              <a:t>a</a:t>
            </a:r>
            <a:r>
              <a:rPr sz="2800" dirty="0">
                <a:latin typeface="Calibri"/>
                <a:cs typeface="Calibri"/>
              </a:rPr>
              <a:t>p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8644007" y="4674832"/>
            <a:ext cx="3394075" cy="15963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01499"/>
              </a:lnSpc>
            </a:pPr>
            <a:r>
              <a:rPr sz="2100" spc="-45" dirty="0">
                <a:latin typeface="Calibri"/>
                <a:cs typeface="Calibri"/>
              </a:rPr>
              <a:t>A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ea</a:t>
            </a:r>
            <a:r>
              <a:rPr sz="2100" dirty="0">
                <a:latin typeface="Calibri"/>
                <a:cs typeface="Calibri"/>
              </a:rPr>
              <a:t>c</a:t>
            </a:r>
            <a:r>
              <a:rPr sz="2100" spc="10" dirty="0">
                <a:latin typeface="Calibri"/>
                <a:cs typeface="Calibri"/>
              </a:rPr>
              <a:t>h</a:t>
            </a:r>
            <a:r>
              <a:rPr sz="2100" spc="15" dirty="0">
                <a:latin typeface="Calibri"/>
                <a:cs typeface="Calibri"/>
              </a:rPr>
              <a:t> </a:t>
            </a:r>
            <a:r>
              <a:rPr sz="2100" spc="10" dirty="0">
                <a:latin typeface="Calibri"/>
                <a:cs typeface="Calibri"/>
              </a:rPr>
              <a:t>po</a:t>
            </a:r>
            <a:r>
              <a:rPr sz="2100" spc="-5" dirty="0">
                <a:latin typeface="Calibri"/>
                <a:cs typeface="Calibri"/>
              </a:rPr>
              <a:t>in</a:t>
            </a:r>
            <a:r>
              <a:rPr sz="2100" dirty="0">
                <a:latin typeface="Calibri"/>
                <a:cs typeface="Calibri"/>
              </a:rPr>
              <a:t>t</a:t>
            </a:r>
            <a:r>
              <a:rPr sz="2100" spc="5" dirty="0">
                <a:latin typeface="Calibri"/>
                <a:cs typeface="Calibri"/>
              </a:rPr>
              <a:t>,</a:t>
            </a:r>
            <a:r>
              <a:rPr sz="2100" spc="15" dirty="0">
                <a:latin typeface="Calibri"/>
                <a:cs typeface="Calibri"/>
              </a:rPr>
              <a:t> </a:t>
            </a:r>
            <a:r>
              <a:rPr sz="2100" spc="10" dirty="0">
                <a:latin typeface="Calibri"/>
                <a:cs typeface="Calibri"/>
              </a:rPr>
              <a:t>p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10" dirty="0">
                <a:latin typeface="Calibri"/>
                <a:cs typeface="Calibri"/>
              </a:rPr>
              <a:t>ed</a:t>
            </a:r>
            <a:r>
              <a:rPr sz="2100" dirty="0">
                <a:latin typeface="Calibri"/>
                <a:cs typeface="Calibri"/>
              </a:rPr>
              <a:t>ic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wh</a:t>
            </a:r>
            <a:r>
              <a:rPr sz="2100" dirty="0">
                <a:latin typeface="Calibri"/>
                <a:cs typeface="Calibri"/>
              </a:rPr>
              <a:t>et</a:t>
            </a:r>
            <a:r>
              <a:rPr sz="2100" spc="5" dirty="0">
                <a:latin typeface="Calibri"/>
                <a:cs typeface="Calibri"/>
              </a:rPr>
              <a:t>her</a:t>
            </a:r>
            <a:r>
              <a:rPr sz="2100" dirty="0">
                <a:latin typeface="Calibri"/>
                <a:cs typeface="Calibri"/>
              </a:rPr>
              <a:t> t</a:t>
            </a:r>
            <a:r>
              <a:rPr sz="2100" spc="10" dirty="0">
                <a:latin typeface="Calibri"/>
                <a:cs typeface="Calibri"/>
              </a:rPr>
              <a:t>he </a:t>
            </a:r>
            <a:r>
              <a:rPr sz="2100" spc="-15" dirty="0">
                <a:latin typeface="Calibri"/>
                <a:cs typeface="Calibri"/>
              </a:rPr>
              <a:t>c</a:t>
            </a:r>
            <a:r>
              <a:rPr sz="2100" spc="10" dirty="0">
                <a:latin typeface="Calibri"/>
                <a:cs typeface="Calibri"/>
              </a:rPr>
              <a:t>o</a:t>
            </a:r>
            <a:r>
              <a:rPr sz="2100" spc="-5" dirty="0">
                <a:latin typeface="Calibri"/>
                <a:cs typeface="Calibri"/>
              </a:rPr>
              <a:t>r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10" dirty="0">
                <a:latin typeface="Calibri"/>
                <a:cs typeface="Calibri"/>
              </a:rPr>
              <a:t>espond</a:t>
            </a:r>
            <a:r>
              <a:rPr sz="2100" spc="-5" dirty="0">
                <a:latin typeface="Calibri"/>
                <a:cs typeface="Calibri"/>
              </a:rPr>
              <a:t>i</a:t>
            </a:r>
            <a:r>
              <a:rPr sz="2100" spc="10" dirty="0">
                <a:latin typeface="Calibri"/>
                <a:cs typeface="Calibri"/>
              </a:rPr>
              <a:t>ng</a:t>
            </a:r>
            <a:r>
              <a:rPr sz="2100" spc="5" dirty="0">
                <a:latin typeface="Calibri"/>
                <a:cs typeface="Calibri"/>
              </a:rPr>
              <a:t> </a:t>
            </a:r>
            <a:r>
              <a:rPr sz="2100" spc="10" dirty="0">
                <a:latin typeface="Calibri"/>
                <a:cs typeface="Calibri"/>
              </a:rPr>
              <a:t>an</a:t>
            </a:r>
            <a:r>
              <a:rPr sz="2100" dirty="0">
                <a:latin typeface="Calibri"/>
                <a:cs typeface="Calibri"/>
              </a:rPr>
              <a:t>c</a:t>
            </a:r>
            <a:r>
              <a:rPr sz="2100" spc="5" dirty="0">
                <a:latin typeface="Calibri"/>
                <a:cs typeface="Calibri"/>
              </a:rPr>
              <a:t>hor</a:t>
            </a:r>
            <a:r>
              <a:rPr sz="2100" dirty="0">
                <a:latin typeface="Calibri"/>
                <a:cs typeface="Calibri"/>
              </a:rPr>
              <a:t> </a:t>
            </a:r>
            <a:r>
              <a:rPr sz="2100" spc="-15" dirty="0">
                <a:latin typeface="Calibri"/>
                <a:cs typeface="Calibri"/>
              </a:rPr>
              <a:t>c</a:t>
            </a:r>
            <a:r>
              <a:rPr sz="2100" spc="10" dirty="0">
                <a:latin typeface="Calibri"/>
                <a:cs typeface="Calibri"/>
              </a:rPr>
              <a:t>o</a:t>
            </a:r>
            <a:r>
              <a:rPr sz="2100" spc="-5" dirty="0">
                <a:latin typeface="Calibri"/>
                <a:cs typeface="Calibri"/>
              </a:rPr>
              <a:t>n</a:t>
            </a:r>
            <a:r>
              <a:rPr sz="2100" spc="-2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a</a:t>
            </a:r>
            <a:r>
              <a:rPr sz="2100" spc="-5" dirty="0">
                <a:latin typeface="Calibri"/>
                <a:cs typeface="Calibri"/>
              </a:rPr>
              <a:t>i</a:t>
            </a:r>
            <a:r>
              <a:rPr sz="2100" spc="5" dirty="0">
                <a:latin typeface="Calibri"/>
                <a:cs typeface="Calibri"/>
              </a:rPr>
              <a:t>ns</a:t>
            </a:r>
            <a:r>
              <a:rPr sz="2100" spc="15" dirty="0">
                <a:latin typeface="Calibri"/>
                <a:cs typeface="Calibri"/>
              </a:rPr>
              <a:t> </a:t>
            </a:r>
            <a:r>
              <a:rPr sz="2100" spc="10" dirty="0">
                <a:latin typeface="Calibri"/>
                <a:cs typeface="Calibri"/>
              </a:rPr>
              <a:t>an</a:t>
            </a:r>
            <a:r>
              <a:rPr sz="2100" spc="15" dirty="0">
                <a:latin typeface="Calibri"/>
                <a:cs typeface="Calibri"/>
              </a:rPr>
              <a:t> </a:t>
            </a:r>
            <a:r>
              <a:rPr sz="2100" spc="5" dirty="0">
                <a:latin typeface="Calibri"/>
                <a:cs typeface="Calibri"/>
              </a:rPr>
              <a:t>obje</a:t>
            </a:r>
            <a:r>
              <a:rPr sz="2100" dirty="0">
                <a:latin typeface="Calibri"/>
                <a:cs typeface="Calibri"/>
              </a:rPr>
              <a:t>c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</a:t>
            </a:r>
            <a:r>
              <a:rPr sz="2100" spc="5" dirty="0">
                <a:latin typeface="Calibri"/>
                <a:cs typeface="Calibri"/>
              </a:rPr>
              <a:t>(pe</a:t>
            </a:r>
            <a:r>
              <a:rPr sz="2100" spc="-65" dirty="0">
                <a:latin typeface="Calibri"/>
                <a:cs typeface="Calibri"/>
              </a:rPr>
              <a:t>r</a:t>
            </a:r>
            <a:r>
              <a:rPr sz="2100" dirty="0">
                <a:latin typeface="Calibri"/>
                <a:cs typeface="Calibri"/>
              </a:rPr>
              <a:t>-c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spc="-5" dirty="0">
                <a:latin typeface="Calibri"/>
                <a:cs typeface="Calibri"/>
              </a:rPr>
              <a:t>l</a:t>
            </a:r>
            <a:r>
              <a:rPr sz="2100" dirty="0">
                <a:latin typeface="Calibri"/>
                <a:cs typeface="Calibri"/>
              </a:rPr>
              <a:t>l </a:t>
            </a:r>
            <a:r>
              <a:rPr sz="2100" spc="-5" dirty="0">
                <a:latin typeface="Calibri"/>
                <a:cs typeface="Calibri"/>
              </a:rPr>
              <a:t>l</a:t>
            </a:r>
            <a:r>
              <a:rPr sz="2100" spc="10" dirty="0">
                <a:latin typeface="Calibri"/>
                <a:cs typeface="Calibri"/>
              </a:rPr>
              <a:t>o</a:t>
            </a:r>
            <a:r>
              <a:rPr sz="2100" dirty="0">
                <a:latin typeface="Calibri"/>
                <a:cs typeface="Calibri"/>
              </a:rPr>
              <a:t>gi</a:t>
            </a:r>
            <a:r>
              <a:rPr sz="2100" spc="-20" dirty="0">
                <a:latin typeface="Calibri"/>
                <a:cs typeface="Calibri"/>
              </a:rPr>
              <a:t>s</a:t>
            </a:r>
            <a:r>
              <a:rPr sz="2100" dirty="0">
                <a:latin typeface="Calibri"/>
                <a:cs typeface="Calibri"/>
              </a:rPr>
              <a:t>ti</a:t>
            </a:r>
            <a:r>
              <a:rPr sz="2100" spc="5" dirty="0">
                <a:latin typeface="Calibri"/>
                <a:cs typeface="Calibri"/>
              </a:rPr>
              <a:t>c</a:t>
            </a:r>
            <a:r>
              <a:rPr sz="2100" spc="10" dirty="0">
                <a:latin typeface="Calibri"/>
                <a:cs typeface="Calibri"/>
              </a:rPr>
              <a:t> 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dirty="0">
                <a:latin typeface="Calibri"/>
                <a:cs typeface="Calibri"/>
              </a:rPr>
              <a:t>g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ess</a:t>
            </a:r>
            <a:r>
              <a:rPr sz="2100" spc="-5" dirty="0">
                <a:latin typeface="Calibri"/>
                <a:cs typeface="Calibri"/>
              </a:rPr>
              <a:t>i</a:t>
            </a:r>
            <a:r>
              <a:rPr sz="2100" spc="5" dirty="0">
                <a:latin typeface="Calibri"/>
                <a:cs typeface="Calibri"/>
              </a:rPr>
              <a:t>on,</a:t>
            </a:r>
            <a:r>
              <a:rPr sz="2100" spc="15" dirty="0">
                <a:latin typeface="Calibri"/>
                <a:cs typeface="Calibri"/>
              </a:rPr>
              <a:t> </a:t>
            </a:r>
            <a:r>
              <a:rPr sz="2100" spc="10" dirty="0">
                <a:latin typeface="Calibri"/>
                <a:cs typeface="Calibri"/>
              </a:rPr>
              <a:t>p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10" dirty="0">
                <a:latin typeface="Calibri"/>
                <a:cs typeface="Calibri"/>
              </a:rPr>
              <a:t>ed</a:t>
            </a:r>
            <a:r>
              <a:rPr sz="2100" dirty="0">
                <a:latin typeface="Calibri"/>
                <a:cs typeface="Calibri"/>
              </a:rPr>
              <a:t>ic</a:t>
            </a:r>
            <a:r>
              <a:rPr sz="2100" spc="5" dirty="0">
                <a:latin typeface="Calibri"/>
                <a:cs typeface="Calibri"/>
              </a:rPr>
              <a:t>t s</a:t>
            </a:r>
            <a:r>
              <a:rPr sz="2100" spc="-15" dirty="0">
                <a:latin typeface="Calibri"/>
                <a:cs typeface="Calibri"/>
              </a:rPr>
              <a:t>c</a:t>
            </a:r>
            <a:r>
              <a:rPr sz="2100" spc="10" dirty="0">
                <a:latin typeface="Calibri"/>
                <a:cs typeface="Calibri"/>
              </a:rPr>
              <a:t>o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es</a:t>
            </a:r>
            <a:r>
              <a:rPr sz="2100" spc="15" dirty="0">
                <a:latin typeface="Calibri"/>
                <a:cs typeface="Calibri"/>
              </a:rPr>
              <a:t> w</a:t>
            </a:r>
            <a:r>
              <a:rPr sz="2100" dirty="0">
                <a:latin typeface="Calibri"/>
                <a:cs typeface="Calibri"/>
              </a:rPr>
              <a:t>it</a:t>
            </a:r>
            <a:r>
              <a:rPr sz="2100" spc="10" dirty="0">
                <a:latin typeface="Calibri"/>
                <a:cs typeface="Calibri"/>
              </a:rPr>
              <a:t>h</a:t>
            </a:r>
            <a:r>
              <a:rPr sz="2100" spc="15" dirty="0">
                <a:latin typeface="Calibri"/>
                <a:cs typeface="Calibri"/>
              </a:rPr>
              <a:t> </a:t>
            </a:r>
            <a:r>
              <a:rPr sz="2100" spc="-15" dirty="0">
                <a:latin typeface="Calibri"/>
                <a:cs typeface="Calibri"/>
              </a:rPr>
              <a:t>c</a:t>
            </a:r>
            <a:r>
              <a:rPr sz="2100" spc="10" dirty="0">
                <a:latin typeface="Calibri"/>
                <a:cs typeface="Calibri"/>
              </a:rPr>
              <a:t>o</a:t>
            </a:r>
            <a:r>
              <a:rPr sz="2100" spc="-20" dirty="0">
                <a:latin typeface="Calibri"/>
                <a:cs typeface="Calibri"/>
              </a:rPr>
              <a:t>n</a:t>
            </a:r>
            <a:r>
              <a:rPr sz="2100" spc="5" dirty="0">
                <a:latin typeface="Calibri"/>
                <a:cs typeface="Calibri"/>
              </a:rPr>
              <a:t>v</a:t>
            </a:r>
            <a:r>
              <a:rPr sz="2100" spc="10" dirty="0">
                <a:latin typeface="Calibri"/>
                <a:cs typeface="Calibri"/>
              </a:rPr>
              <a:t> </a:t>
            </a:r>
            <a:r>
              <a:rPr sz="2100" spc="-5" dirty="0">
                <a:latin typeface="Calibri"/>
                <a:cs typeface="Calibri"/>
              </a:rPr>
              <a:t>l</a:t>
            </a:r>
            <a:r>
              <a:rPr sz="2100" spc="-30" dirty="0">
                <a:latin typeface="Calibri"/>
                <a:cs typeface="Calibri"/>
              </a:rPr>
              <a:t>a</a:t>
            </a:r>
            <a:r>
              <a:rPr sz="2100" spc="-25" dirty="0">
                <a:latin typeface="Calibri"/>
                <a:cs typeface="Calibri"/>
              </a:rPr>
              <a:t>y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spc="-5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)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44" name="object 44"/>
          <p:cNvSpPr/>
          <p:nvPr/>
        </p:nvSpPr>
        <p:spPr>
          <a:xfrm>
            <a:off x="8607473" y="2467117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59" h="1801495">
                <a:moveTo>
                  <a:pt x="0" y="0"/>
                </a:moveTo>
                <a:lnTo>
                  <a:pt x="0" y="1801130"/>
                </a:lnTo>
                <a:lnTo>
                  <a:pt x="708614" y="1623978"/>
                </a:lnTo>
                <a:lnTo>
                  <a:pt x="708614" y="177154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8607472" y="2467117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59" h="1801495">
                <a:moveTo>
                  <a:pt x="0" y="0"/>
                </a:moveTo>
                <a:lnTo>
                  <a:pt x="708615" y="177154"/>
                </a:lnTo>
                <a:lnTo>
                  <a:pt x="708615" y="1623978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 txBox="1"/>
          <p:nvPr/>
        </p:nvSpPr>
        <p:spPr>
          <a:xfrm>
            <a:off x="8651816" y="3210121"/>
            <a:ext cx="64135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10157668" y="2235193"/>
            <a:ext cx="1608455" cy="1101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ts val="2970"/>
              </a:lnSpc>
            </a:pPr>
            <a:r>
              <a:rPr sz="2500" spc="-25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n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5" dirty="0">
                <a:latin typeface="Calibri"/>
                <a:cs typeface="Calibri"/>
              </a:rPr>
              <a:t>h</a:t>
            </a:r>
            <a:r>
              <a:rPr sz="2500" spc="-10" dirty="0">
                <a:latin typeface="Calibri"/>
                <a:cs typeface="Calibri"/>
              </a:rPr>
              <a:t>or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is</a:t>
            </a:r>
            <a:r>
              <a:rPr sz="2500" spc="-10" dirty="0">
                <a:latin typeface="Calibri"/>
                <a:cs typeface="Calibri"/>
              </a:rPr>
              <a:t> a</a:t>
            </a:r>
            <a:r>
              <a:rPr sz="2500" dirty="0">
                <a:latin typeface="Calibri"/>
                <a:cs typeface="Calibri"/>
              </a:rPr>
              <a:t>n 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dirty="0">
                <a:latin typeface="Calibri"/>
                <a:cs typeface="Calibri"/>
              </a:rPr>
              <a:t>j</a:t>
            </a:r>
            <a:r>
              <a:rPr sz="2500" spc="-25" dirty="0">
                <a:latin typeface="Calibri"/>
                <a:cs typeface="Calibri"/>
              </a:rPr>
              <a:t>ec</a:t>
            </a:r>
            <a:r>
              <a:rPr sz="2500" dirty="0">
                <a:latin typeface="Calibri"/>
                <a:cs typeface="Calibri"/>
              </a:rPr>
              <a:t>t?</a:t>
            </a:r>
            <a:endParaRPr sz="2500">
              <a:latin typeface="Calibri"/>
              <a:cs typeface="Calibri"/>
            </a:endParaRPr>
          </a:p>
          <a:p>
            <a:pPr algn="ctr">
              <a:lnSpc>
                <a:spcPts val="2905"/>
              </a:lnSpc>
            </a:pPr>
            <a:r>
              <a:rPr sz="2500" spc="-15" dirty="0">
                <a:latin typeface="Calibri"/>
                <a:cs typeface="Calibri"/>
              </a:rPr>
              <a:t>1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2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15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48" name="object 48"/>
          <p:cNvSpPr/>
          <p:nvPr/>
        </p:nvSpPr>
        <p:spPr>
          <a:xfrm>
            <a:off x="9360232" y="2820107"/>
            <a:ext cx="567055" cy="76200"/>
          </a:xfrm>
          <a:custGeom>
            <a:avLst/>
            <a:gdLst/>
            <a:ahLst/>
            <a:cxnLst/>
            <a:rect l="l" t="t" r="r" b="b"/>
            <a:pathLst>
              <a:path w="567054" h="76200">
                <a:moveTo>
                  <a:pt x="490452" y="0"/>
                </a:moveTo>
                <a:lnTo>
                  <a:pt x="490452" y="28575"/>
                </a:lnTo>
                <a:lnTo>
                  <a:pt x="0" y="28575"/>
                </a:lnTo>
                <a:lnTo>
                  <a:pt x="0" y="47625"/>
                </a:lnTo>
                <a:lnTo>
                  <a:pt x="490452" y="47625"/>
                </a:lnTo>
                <a:lnTo>
                  <a:pt x="490452" y="76200"/>
                </a:lnTo>
                <a:lnTo>
                  <a:pt x="566652" y="38100"/>
                </a:lnTo>
                <a:lnTo>
                  <a:pt x="490452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50" name="object 5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97</a:t>
            </a:fld>
            <a:endParaRPr spc="-15" dirty="0"/>
          </a:p>
        </p:txBody>
      </p:sp>
      <p:sp>
        <p:nvSpPr>
          <p:cNvPr id="51" name="object 51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631409" y="1961147"/>
            <a:ext cx="3314700" cy="2841625"/>
          </a:xfrm>
          <a:custGeom>
            <a:avLst/>
            <a:gdLst/>
            <a:ahLst/>
            <a:cxnLst/>
            <a:rect l="l" t="t" r="r" b="b"/>
            <a:pathLst>
              <a:path w="3314700" h="2841625">
                <a:moveTo>
                  <a:pt x="0" y="0"/>
                </a:moveTo>
                <a:lnTo>
                  <a:pt x="3314405" y="0"/>
                </a:lnTo>
                <a:lnTo>
                  <a:pt x="3314405" y="2841327"/>
                </a:lnTo>
                <a:lnTo>
                  <a:pt x="0" y="2841327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45814" y="1961148"/>
            <a:ext cx="0" cy="2841625"/>
          </a:xfrm>
          <a:custGeom>
            <a:avLst/>
            <a:gdLst/>
            <a:ahLst/>
            <a:cxnLst/>
            <a:rect l="l" t="t" r="r" b="b"/>
            <a:pathLst>
              <a:path h="2841625">
                <a:moveTo>
                  <a:pt x="0" y="0"/>
                </a:moveTo>
                <a:lnTo>
                  <a:pt x="0" y="2841327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648255" y="1946253"/>
            <a:ext cx="3284272" cy="284285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708000" y="2488232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60" h="1801495">
                <a:moveTo>
                  <a:pt x="0" y="0"/>
                </a:moveTo>
                <a:lnTo>
                  <a:pt x="0" y="1801131"/>
                </a:lnTo>
                <a:lnTo>
                  <a:pt x="708615" y="1623979"/>
                </a:lnTo>
                <a:lnTo>
                  <a:pt x="708615" y="177154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708000" y="2488232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60" h="1801495">
                <a:moveTo>
                  <a:pt x="0" y="0"/>
                </a:moveTo>
                <a:lnTo>
                  <a:pt x="708615" y="177154"/>
                </a:lnTo>
                <a:lnTo>
                  <a:pt x="708615" y="1623978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038553" y="1954250"/>
            <a:ext cx="0" cy="2827020"/>
          </a:xfrm>
          <a:custGeom>
            <a:avLst/>
            <a:gdLst/>
            <a:ahLst/>
            <a:cxnLst/>
            <a:rect l="l" t="t" r="r" b="b"/>
            <a:pathLst>
              <a:path h="2827020">
                <a:moveTo>
                  <a:pt x="0" y="0"/>
                </a:moveTo>
                <a:lnTo>
                  <a:pt x="1" y="2826864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631425" y="4396276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45394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860239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6266534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672828" y="1959715"/>
            <a:ext cx="0" cy="1215390"/>
          </a:xfrm>
          <a:custGeom>
            <a:avLst/>
            <a:gdLst/>
            <a:ahLst/>
            <a:cxnLst/>
            <a:rect l="l" t="t" r="r" b="b"/>
            <a:pathLst>
              <a:path h="1215389">
                <a:moveTo>
                  <a:pt x="0" y="1215071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672828" y="3587479"/>
            <a:ext cx="0" cy="1215390"/>
          </a:xfrm>
          <a:custGeom>
            <a:avLst/>
            <a:gdLst/>
            <a:ahLst/>
            <a:cxnLst/>
            <a:rect l="l" t="t" r="r" b="b"/>
            <a:pathLst>
              <a:path h="1215389">
                <a:moveTo>
                  <a:pt x="0" y="1215094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079122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748541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631425" y="3989982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631425" y="3583688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631425" y="317739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631425" y="2771099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631425" y="236480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320782" y="2304023"/>
            <a:ext cx="2326640" cy="2154555"/>
          </a:xfrm>
          <a:custGeom>
            <a:avLst/>
            <a:gdLst/>
            <a:ahLst/>
            <a:cxnLst/>
            <a:rect l="l" t="t" r="r" b="b"/>
            <a:pathLst>
              <a:path w="2326640" h="2154554">
                <a:moveTo>
                  <a:pt x="0" y="0"/>
                </a:moveTo>
                <a:lnTo>
                  <a:pt x="2326194" y="0"/>
                </a:lnTo>
                <a:lnTo>
                  <a:pt x="2326194" y="2154239"/>
                </a:lnTo>
                <a:lnTo>
                  <a:pt x="0" y="2154239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00FF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6277521" y="3174786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0" y="0"/>
                </a:moveTo>
                <a:lnTo>
                  <a:pt x="412692" y="0"/>
                </a:lnTo>
                <a:lnTo>
                  <a:pt x="412692" y="412692"/>
                </a:lnTo>
                <a:lnTo>
                  <a:pt x="0" y="412692"/>
                </a:lnTo>
                <a:lnTo>
                  <a:pt x="0" y="0"/>
                </a:lnTo>
                <a:close/>
              </a:path>
            </a:pathLst>
          </a:custGeom>
          <a:solidFill>
            <a:srgbClr val="00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582801" y="438889"/>
            <a:ext cx="6767830" cy="14408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46710">
              <a:lnSpc>
                <a:spcPct val="100000"/>
              </a:lnSpc>
            </a:pPr>
            <a:r>
              <a:rPr sz="4000" b="0" spc="-85" dirty="0">
                <a:latin typeface="Calibri Light"/>
                <a:cs typeface="Calibri Light"/>
              </a:rPr>
              <a:t>R</a:t>
            </a:r>
            <a:r>
              <a:rPr sz="4000" b="0" dirty="0">
                <a:latin typeface="Calibri Light"/>
                <a:cs typeface="Calibri Light"/>
              </a:rPr>
              <a:t>e</a:t>
            </a:r>
            <a:r>
              <a:rPr sz="4000" b="0" spc="-20" dirty="0">
                <a:latin typeface="Calibri Light"/>
                <a:cs typeface="Calibri Light"/>
              </a:rPr>
              <a:t>g</a:t>
            </a:r>
            <a:r>
              <a:rPr sz="4000" b="0" spc="-5" dirty="0">
                <a:latin typeface="Calibri Light"/>
                <a:cs typeface="Calibri Light"/>
              </a:rPr>
              <a:t>i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25" dirty="0">
                <a:latin typeface="Calibri Light"/>
                <a:cs typeface="Calibri Light"/>
              </a:rPr>
              <a:t>n</a:t>
            </a:r>
            <a:r>
              <a:rPr sz="4000" b="0" spc="-5" dirty="0">
                <a:latin typeface="Calibri Light"/>
                <a:cs typeface="Calibri Light"/>
              </a:rPr>
              <a:t> </a:t>
            </a:r>
            <a:r>
              <a:rPr sz="4000" b="0" spc="-60" dirty="0">
                <a:latin typeface="Calibri Light"/>
                <a:cs typeface="Calibri Light"/>
              </a:rPr>
              <a:t>P</a:t>
            </a:r>
            <a:r>
              <a:rPr sz="4000" b="0" spc="-100" dirty="0">
                <a:latin typeface="Calibri Light"/>
                <a:cs typeface="Calibri Light"/>
              </a:rPr>
              <a:t>r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30" dirty="0">
                <a:latin typeface="Calibri Light"/>
                <a:cs typeface="Calibri Light"/>
              </a:rPr>
              <a:t>p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20" dirty="0">
                <a:latin typeface="Calibri Light"/>
                <a:cs typeface="Calibri Light"/>
              </a:rPr>
              <a:t>s</a:t>
            </a:r>
            <a:r>
              <a:rPr sz="4000" b="0" spc="-15" dirty="0">
                <a:latin typeface="Calibri Light"/>
                <a:cs typeface="Calibri Light"/>
              </a:rPr>
              <a:t>a</a:t>
            </a:r>
            <a:r>
              <a:rPr sz="4000" b="0" spc="-10" dirty="0">
                <a:latin typeface="Calibri Light"/>
                <a:cs typeface="Calibri Light"/>
              </a:rPr>
              <a:t>l</a:t>
            </a:r>
            <a:r>
              <a:rPr sz="4000" b="0" dirty="0">
                <a:latin typeface="Calibri Light"/>
                <a:cs typeface="Calibri Light"/>
              </a:rPr>
              <a:t> </a:t>
            </a:r>
            <a:r>
              <a:rPr sz="4000" b="0" spc="-5" dirty="0">
                <a:latin typeface="Calibri Light"/>
                <a:cs typeface="Calibri Light"/>
              </a:rPr>
              <a:t>N</a:t>
            </a:r>
            <a:r>
              <a:rPr sz="4000" b="0" spc="-20" dirty="0">
                <a:latin typeface="Calibri Light"/>
                <a:cs typeface="Calibri Light"/>
              </a:rPr>
              <a:t>et</a:t>
            </a:r>
            <a:r>
              <a:rPr sz="4000" b="0" spc="-65" dirty="0">
                <a:latin typeface="Calibri Light"/>
                <a:cs typeface="Calibri Light"/>
              </a:rPr>
              <a:t>w</a:t>
            </a:r>
            <a:r>
              <a:rPr sz="4000" b="0" dirty="0">
                <a:latin typeface="Calibri Light"/>
                <a:cs typeface="Calibri Light"/>
              </a:rPr>
              <a:t>o</a:t>
            </a:r>
            <a:r>
              <a:rPr sz="4000" b="0" spc="-20" dirty="0">
                <a:latin typeface="Calibri Light"/>
                <a:cs typeface="Calibri Light"/>
              </a:rPr>
              <a:t>rk</a:t>
            </a:r>
            <a:r>
              <a:rPr sz="4000" b="0" spc="-10" dirty="0">
                <a:latin typeface="Calibri Light"/>
                <a:cs typeface="Calibri Light"/>
              </a:rPr>
              <a:t> (</a:t>
            </a:r>
            <a:r>
              <a:rPr sz="4000" b="0" spc="-5" dirty="0">
                <a:latin typeface="Calibri Light"/>
                <a:cs typeface="Calibri Light"/>
              </a:rPr>
              <a:t>R</a:t>
            </a:r>
            <a:r>
              <a:rPr sz="4000" b="0" spc="-20" dirty="0">
                <a:latin typeface="Calibri Light"/>
                <a:cs typeface="Calibri Light"/>
              </a:rPr>
              <a:t>P</a:t>
            </a:r>
            <a:r>
              <a:rPr sz="4000" b="0" spc="-5" dirty="0">
                <a:latin typeface="Calibri Light"/>
                <a:cs typeface="Calibri Light"/>
              </a:rPr>
              <a:t>N</a:t>
            </a:r>
            <a:r>
              <a:rPr sz="4000" b="0" spc="-15" dirty="0">
                <a:latin typeface="Calibri Light"/>
                <a:cs typeface="Calibri Light"/>
              </a:rPr>
              <a:t>)</a:t>
            </a:r>
            <a:endParaRPr sz="4000">
              <a:latin typeface="Calibri Light"/>
              <a:cs typeface="Calibri Light"/>
            </a:endParaRPr>
          </a:p>
          <a:p>
            <a:pPr marL="12700" marR="2890520">
              <a:lnSpc>
                <a:spcPct val="100699"/>
              </a:lnSpc>
              <a:spcBef>
                <a:spcPts val="1370"/>
              </a:spcBef>
            </a:pPr>
            <a:r>
              <a:rPr sz="2400" spc="-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un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ne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C</a:t>
            </a:r>
            <a:r>
              <a:rPr sz="2400" spc="-20" dirty="0">
                <a:latin typeface="Calibri"/>
                <a:cs typeface="Calibri"/>
              </a:rPr>
              <a:t>NN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6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3779578" y="3340320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438471" y="4964681"/>
            <a:ext cx="243840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433705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npu</a:t>
            </a:r>
            <a:r>
              <a:rPr sz="2500" dirty="0">
                <a:latin typeface="Calibri"/>
                <a:cs typeface="Calibri"/>
              </a:rPr>
              <a:t>t </a:t>
            </a: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(e</a:t>
            </a:r>
            <a:r>
              <a:rPr sz="2500" spc="2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dirty="0">
                <a:latin typeface="Calibri"/>
                <a:cs typeface="Calibri"/>
              </a:rPr>
              <a:t>.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15" dirty="0">
                <a:latin typeface="Calibri"/>
                <a:cs typeface="Calibri"/>
              </a:rPr>
              <a:t>3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64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480</a:t>
            </a:r>
            <a:r>
              <a:rPr sz="2500" dirty="0">
                <a:latin typeface="Calibri"/>
                <a:cs typeface="Calibri"/>
              </a:rPr>
              <a:t>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5295676" y="5256870"/>
            <a:ext cx="243840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249554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60" dirty="0">
                <a:latin typeface="Calibri"/>
                <a:cs typeface="Calibri"/>
              </a:rPr>
              <a:t>f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spc="-15" dirty="0">
                <a:latin typeface="Calibri"/>
                <a:cs typeface="Calibri"/>
              </a:rPr>
              <a:t>tu</a:t>
            </a:r>
            <a:r>
              <a:rPr sz="2500" spc="-55" dirty="0">
                <a:latin typeface="Calibri"/>
                <a:cs typeface="Calibri"/>
              </a:rPr>
              <a:t>r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dirty="0">
                <a:latin typeface="Calibri"/>
                <a:cs typeface="Calibri"/>
              </a:rPr>
              <a:t>s </a:t>
            </a:r>
            <a:r>
              <a:rPr sz="2500" spc="-10" dirty="0">
                <a:latin typeface="Calibri"/>
                <a:cs typeface="Calibri"/>
              </a:rPr>
              <a:t>(e</a:t>
            </a:r>
            <a:r>
              <a:rPr sz="2500" spc="2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dirty="0">
                <a:latin typeface="Calibri"/>
                <a:cs typeface="Calibri"/>
              </a:rPr>
              <a:t>.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51</a:t>
            </a:r>
            <a:r>
              <a:rPr sz="2500" spc="-15" dirty="0">
                <a:latin typeface="Calibri"/>
                <a:cs typeface="Calibri"/>
              </a:rPr>
              <a:t>2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2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15</a:t>
            </a:r>
            <a:r>
              <a:rPr sz="2500" dirty="0">
                <a:latin typeface="Calibri"/>
                <a:cs typeface="Calibri"/>
              </a:rPr>
              <a:t>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2" name="object 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99700"/>
              </a:lnSpc>
            </a:pPr>
            <a:r>
              <a:rPr sz="2800" b="0" spc="-20" dirty="0">
                <a:latin typeface="Calibri"/>
                <a:cs typeface="Calibri"/>
              </a:rPr>
              <a:t>I</a:t>
            </a:r>
            <a:r>
              <a:rPr sz="2800" b="0" spc="-25" dirty="0">
                <a:latin typeface="Calibri"/>
                <a:cs typeface="Calibri"/>
              </a:rPr>
              <a:t>m</a:t>
            </a:r>
            <a:r>
              <a:rPr sz="2800" b="0" spc="-5" dirty="0">
                <a:latin typeface="Calibri"/>
                <a:cs typeface="Calibri"/>
              </a:rPr>
              <a:t>a</a:t>
            </a:r>
            <a:r>
              <a:rPr sz="2800" b="0" spc="-25" dirty="0">
                <a:latin typeface="Calibri"/>
                <a:cs typeface="Calibri"/>
              </a:rPr>
              <a:t>g</a:t>
            </a:r>
            <a:r>
              <a:rPr sz="2800" b="0" spc="-5" dirty="0">
                <a:latin typeface="Calibri"/>
                <a:cs typeface="Calibri"/>
              </a:rPr>
              <a:t>i</a:t>
            </a:r>
            <a:r>
              <a:rPr sz="2800" b="0" dirty="0">
                <a:latin typeface="Calibri"/>
                <a:cs typeface="Calibri"/>
              </a:rPr>
              <a:t>n</a:t>
            </a:r>
            <a:r>
              <a:rPr sz="2800" b="0" spc="-15" dirty="0">
                <a:latin typeface="Calibri"/>
                <a:cs typeface="Calibri"/>
              </a:rPr>
              <a:t>e</a:t>
            </a:r>
            <a:r>
              <a:rPr sz="2800" b="0" spc="-5" dirty="0">
                <a:latin typeface="Calibri"/>
                <a:cs typeface="Calibri"/>
              </a:rPr>
              <a:t> a</a:t>
            </a:r>
            <a:r>
              <a:rPr sz="2800" b="0" dirty="0">
                <a:latin typeface="Calibri"/>
                <a:cs typeface="Calibri"/>
              </a:rPr>
              <a:t>n</a:t>
            </a:r>
            <a:r>
              <a:rPr sz="2800" b="0" spc="5" dirty="0">
                <a:latin typeface="Calibri"/>
                <a:cs typeface="Calibri"/>
              </a:rPr>
              <a:t> </a:t>
            </a:r>
            <a:r>
              <a:rPr sz="2800" b="0" spc="-5" dirty="0">
                <a:latin typeface="Calibri"/>
                <a:cs typeface="Calibri"/>
              </a:rPr>
              <a:t>a</a:t>
            </a:r>
            <a:r>
              <a:rPr sz="2800" b="0" dirty="0">
                <a:latin typeface="Calibri"/>
                <a:cs typeface="Calibri"/>
              </a:rPr>
              <a:t>n</a:t>
            </a:r>
            <a:r>
              <a:rPr sz="2800" b="0" spc="-15" dirty="0">
                <a:latin typeface="Calibri"/>
                <a:cs typeface="Calibri"/>
              </a:rPr>
              <a:t>c</a:t>
            </a:r>
            <a:r>
              <a:rPr sz="2800" b="0" dirty="0">
                <a:latin typeface="Calibri"/>
                <a:cs typeface="Calibri"/>
              </a:rPr>
              <a:t>h</a:t>
            </a:r>
            <a:r>
              <a:rPr sz="2800" b="0" spc="-5" dirty="0">
                <a:latin typeface="Calibri"/>
                <a:cs typeface="Calibri"/>
              </a:rPr>
              <a:t>o</a:t>
            </a:r>
            <a:r>
              <a:rPr sz="2800" b="0" spc="-10" dirty="0">
                <a:latin typeface="Calibri"/>
                <a:cs typeface="Calibri"/>
              </a:rPr>
              <a:t>r</a:t>
            </a:r>
            <a:r>
              <a:rPr sz="2800" b="0" dirty="0">
                <a:latin typeface="Calibri"/>
                <a:cs typeface="Calibri"/>
              </a:rPr>
              <a:t> b</a:t>
            </a:r>
            <a:r>
              <a:rPr sz="2800" b="0" spc="-55" dirty="0">
                <a:latin typeface="Calibri"/>
                <a:cs typeface="Calibri"/>
              </a:rPr>
              <a:t>o</a:t>
            </a:r>
            <a:r>
              <a:rPr sz="2800" b="0" dirty="0">
                <a:latin typeface="Calibri"/>
                <a:cs typeface="Calibri"/>
              </a:rPr>
              <a:t>x </a:t>
            </a:r>
            <a:r>
              <a:rPr sz="2800" b="0" spc="-5" dirty="0">
                <a:latin typeface="Calibri"/>
                <a:cs typeface="Calibri"/>
              </a:rPr>
              <a:t>of fi</a:t>
            </a:r>
            <a:r>
              <a:rPr sz="2800" b="0" spc="-80" dirty="0">
                <a:latin typeface="Calibri"/>
                <a:cs typeface="Calibri"/>
              </a:rPr>
              <a:t>x</a:t>
            </a:r>
            <a:r>
              <a:rPr sz="2800" b="0" spc="-25" dirty="0">
                <a:latin typeface="Calibri"/>
                <a:cs typeface="Calibri"/>
              </a:rPr>
              <a:t>e</a:t>
            </a:r>
            <a:r>
              <a:rPr sz="2800" b="0" dirty="0">
                <a:latin typeface="Calibri"/>
                <a:cs typeface="Calibri"/>
              </a:rPr>
              <a:t>d</a:t>
            </a:r>
            <a:r>
              <a:rPr sz="2800" b="0" spc="5" dirty="0">
                <a:latin typeface="Calibri"/>
                <a:cs typeface="Calibri"/>
              </a:rPr>
              <a:t> </a:t>
            </a:r>
            <a:r>
              <a:rPr sz="2800" b="0" dirty="0">
                <a:latin typeface="Calibri"/>
                <a:cs typeface="Calibri"/>
              </a:rPr>
              <a:t>s</a:t>
            </a:r>
            <a:r>
              <a:rPr sz="2800" b="0" spc="-10" dirty="0">
                <a:latin typeface="Calibri"/>
                <a:cs typeface="Calibri"/>
              </a:rPr>
              <a:t>i</a:t>
            </a:r>
            <a:r>
              <a:rPr sz="2800" b="0" spc="-70" dirty="0">
                <a:latin typeface="Calibri"/>
                <a:cs typeface="Calibri"/>
              </a:rPr>
              <a:t>z</a:t>
            </a:r>
            <a:r>
              <a:rPr sz="2800" b="0" spc="-15" dirty="0">
                <a:latin typeface="Calibri"/>
                <a:cs typeface="Calibri"/>
              </a:rPr>
              <a:t>e</a:t>
            </a:r>
            <a:r>
              <a:rPr sz="2800" b="0" spc="-5" dirty="0">
                <a:latin typeface="Calibri"/>
                <a:cs typeface="Calibri"/>
              </a:rPr>
              <a:t> </a:t>
            </a:r>
            <a:r>
              <a:rPr sz="2800" b="0" spc="-30" dirty="0">
                <a:latin typeface="Calibri"/>
                <a:cs typeface="Calibri"/>
              </a:rPr>
              <a:t>a</a:t>
            </a:r>
            <a:r>
              <a:rPr sz="2800" b="0" spc="-10" dirty="0">
                <a:latin typeface="Calibri"/>
                <a:cs typeface="Calibri"/>
              </a:rPr>
              <a:t>t</a:t>
            </a:r>
            <a:r>
              <a:rPr sz="2800" b="0" dirty="0">
                <a:latin typeface="Calibri"/>
                <a:cs typeface="Calibri"/>
              </a:rPr>
              <a:t> </a:t>
            </a:r>
            <a:r>
              <a:rPr sz="2800" b="0" spc="-25" dirty="0">
                <a:latin typeface="Calibri"/>
                <a:cs typeface="Calibri"/>
              </a:rPr>
              <a:t>e</a:t>
            </a:r>
            <a:r>
              <a:rPr sz="2800" b="0" spc="-20" dirty="0">
                <a:latin typeface="Calibri"/>
                <a:cs typeface="Calibri"/>
              </a:rPr>
              <a:t>a</a:t>
            </a:r>
            <a:r>
              <a:rPr sz="2800" b="0" spc="-15" dirty="0">
                <a:latin typeface="Calibri"/>
                <a:cs typeface="Calibri"/>
              </a:rPr>
              <a:t>c</a:t>
            </a:r>
            <a:r>
              <a:rPr sz="2800" b="0" dirty="0">
                <a:latin typeface="Calibri"/>
                <a:cs typeface="Calibri"/>
              </a:rPr>
              <a:t>h</a:t>
            </a:r>
            <a:r>
              <a:rPr sz="2800" b="0" spc="5" dirty="0">
                <a:latin typeface="Calibri"/>
                <a:cs typeface="Calibri"/>
              </a:rPr>
              <a:t> </a:t>
            </a:r>
            <a:r>
              <a:rPr sz="2800" b="0" dirty="0">
                <a:latin typeface="Calibri"/>
                <a:cs typeface="Calibri"/>
              </a:rPr>
              <a:t>p</a:t>
            </a:r>
            <a:r>
              <a:rPr sz="2800" b="0" spc="-5" dirty="0">
                <a:latin typeface="Calibri"/>
                <a:cs typeface="Calibri"/>
              </a:rPr>
              <a:t>o</a:t>
            </a:r>
            <a:r>
              <a:rPr sz="2800" b="0" spc="-10" dirty="0">
                <a:latin typeface="Calibri"/>
                <a:cs typeface="Calibri"/>
              </a:rPr>
              <a:t>i</a:t>
            </a:r>
            <a:r>
              <a:rPr sz="2800" b="0" spc="-25" dirty="0">
                <a:latin typeface="Calibri"/>
                <a:cs typeface="Calibri"/>
              </a:rPr>
              <a:t>n</a:t>
            </a:r>
            <a:r>
              <a:rPr sz="2800" b="0" spc="-10" dirty="0">
                <a:latin typeface="Calibri"/>
                <a:cs typeface="Calibri"/>
              </a:rPr>
              <a:t>t</a:t>
            </a:r>
            <a:r>
              <a:rPr sz="2800" b="0" dirty="0">
                <a:latin typeface="Calibri"/>
                <a:cs typeface="Calibri"/>
              </a:rPr>
              <a:t> </a:t>
            </a:r>
            <a:r>
              <a:rPr sz="2800" b="0" spc="-10" dirty="0">
                <a:latin typeface="Calibri"/>
                <a:cs typeface="Calibri"/>
              </a:rPr>
              <a:t>in </a:t>
            </a:r>
            <a:r>
              <a:rPr sz="2800" b="0" spc="-5" dirty="0">
                <a:latin typeface="Calibri"/>
                <a:cs typeface="Calibri"/>
              </a:rPr>
              <a:t>t</a:t>
            </a:r>
            <a:r>
              <a:rPr sz="2800" b="0" dirty="0">
                <a:latin typeface="Calibri"/>
                <a:cs typeface="Calibri"/>
              </a:rPr>
              <a:t>h</a:t>
            </a:r>
            <a:r>
              <a:rPr sz="2800" b="0" spc="-15" dirty="0">
                <a:latin typeface="Calibri"/>
                <a:cs typeface="Calibri"/>
              </a:rPr>
              <a:t>e</a:t>
            </a:r>
            <a:r>
              <a:rPr sz="2800" b="0" dirty="0">
                <a:latin typeface="Calibri"/>
                <a:cs typeface="Calibri"/>
              </a:rPr>
              <a:t> </a:t>
            </a:r>
            <a:r>
              <a:rPr sz="2800" b="0" spc="-75" dirty="0">
                <a:latin typeface="Calibri"/>
                <a:cs typeface="Calibri"/>
              </a:rPr>
              <a:t>f</a:t>
            </a:r>
            <a:r>
              <a:rPr sz="2800" b="0" spc="-20" dirty="0">
                <a:latin typeface="Calibri"/>
                <a:cs typeface="Calibri"/>
              </a:rPr>
              <a:t>e</a:t>
            </a:r>
            <a:r>
              <a:rPr sz="2800" b="0" spc="-30" dirty="0">
                <a:latin typeface="Calibri"/>
                <a:cs typeface="Calibri"/>
              </a:rPr>
              <a:t>a</a:t>
            </a:r>
            <a:r>
              <a:rPr sz="2800" b="0" spc="-5" dirty="0">
                <a:latin typeface="Calibri"/>
                <a:cs typeface="Calibri"/>
              </a:rPr>
              <a:t>t</a:t>
            </a:r>
            <a:r>
              <a:rPr sz="2800" b="0" dirty="0">
                <a:latin typeface="Calibri"/>
                <a:cs typeface="Calibri"/>
              </a:rPr>
              <a:t>u</a:t>
            </a:r>
            <a:r>
              <a:rPr sz="2800" b="0" spc="-50" dirty="0">
                <a:latin typeface="Calibri"/>
                <a:cs typeface="Calibri"/>
              </a:rPr>
              <a:t>r</a:t>
            </a:r>
            <a:r>
              <a:rPr sz="2800" b="0" spc="-15" dirty="0">
                <a:latin typeface="Calibri"/>
                <a:cs typeface="Calibri"/>
              </a:rPr>
              <a:t>e</a:t>
            </a:r>
            <a:r>
              <a:rPr sz="2800" b="0" dirty="0">
                <a:latin typeface="Calibri"/>
                <a:cs typeface="Calibri"/>
              </a:rPr>
              <a:t> </a:t>
            </a:r>
            <a:r>
              <a:rPr sz="2800" b="0" spc="-25" dirty="0">
                <a:latin typeface="Calibri"/>
                <a:cs typeface="Calibri"/>
              </a:rPr>
              <a:t>m</a:t>
            </a:r>
            <a:r>
              <a:rPr sz="2800" b="0" spc="-20" dirty="0">
                <a:latin typeface="Calibri"/>
                <a:cs typeface="Calibri"/>
              </a:rPr>
              <a:t>a</a:t>
            </a:r>
            <a:r>
              <a:rPr sz="2800" b="0" dirty="0">
                <a:latin typeface="Calibri"/>
                <a:cs typeface="Calibri"/>
              </a:rPr>
              <a:t>p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10157668" y="2235193"/>
            <a:ext cx="1608455" cy="1101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ts val="2970"/>
              </a:lnSpc>
            </a:pPr>
            <a:r>
              <a:rPr sz="2500" spc="-25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n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5" dirty="0">
                <a:latin typeface="Calibri"/>
                <a:cs typeface="Calibri"/>
              </a:rPr>
              <a:t>h</a:t>
            </a:r>
            <a:r>
              <a:rPr sz="2500" spc="-10" dirty="0">
                <a:latin typeface="Calibri"/>
                <a:cs typeface="Calibri"/>
              </a:rPr>
              <a:t>or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is</a:t>
            </a:r>
            <a:r>
              <a:rPr sz="2500" spc="-10" dirty="0">
                <a:latin typeface="Calibri"/>
                <a:cs typeface="Calibri"/>
              </a:rPr>
              <a:t> a</a:t>
            </a:r>
            <a:r>
              <a:rPr sz="2500" dirty="0">
                <a:latin typeface="Calibri"/>
                <a:cs typeface="Calibri"/>
              </a:rPr>
              <a:t>n 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dirty="0">
                <a:latin typeface="Calibri"/>
                <a:cs typeface="Calibri"/>
              </a:rPr>
              <a:t>j</a:t>
            </a:r>
            <a:r>
              <a:rPr sz="2500" spc="-25" dirty="0">
                <a:latin typeface="Calibri"/>
                <a:cs typeface="Calibri"/>
              </a:rPr>
              <a:t>ec</a:t>
            </a:r>
            <a:r>
              <a:rPr sz="2500" dirty="0">
                <a:latin typeface="Calibri"/>
                <a:cs typeface="Calibri"/>
              </a:rPr>
              <a:t>t?</a:t>
            </a:r>
            <a:endParaRPr sz="2500">
              <a:latin typeface="Calibri"/>
              <a:cs typeface="Calibri"/>
            </a:endParaRPr>
          </a:p>
          <a:p>
            <a:pPr algn="ctr">
              <a:lnSpc>
                <a:spcPts val="2905"/>
              </a:lnSpc>
            </a:pPr>
            <a:r>
              <a:rPr sz="2500" spc="-15" dirty="0">
                <a:latin typeface="Calibri"/>
                <a:cs typeface="Calibri"/>
              </a:rPr>
              <a:t>1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2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15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9360232" y="2820107"/>
            <a:ext cx="567055" cy="76200"/>
          </a:xfrm>
          <a:custGeom>
            <a:avLst/>
            <a:gdLst/>
            <a:ahLst/>
            <a:cxnLst/>
            <a:rect l="l" t="t" r="r" b="b"/>
            <a:pathLst>
              <a:path w="567054" h="76200">
                <a:moveTo>
                  <a:pt x="490452" y="0"/>
                </a:moveTo>
                <a:lnTo>
                  <a:pt x="490452" y="28575"/>
                </a:lnTo>
                <a:lnTo>
                  <a:pt x="0" y="28575"/>
                </a:lnTo>
                <a:lnTo>
                  <a:pt x="0" y="47625"/>
                </a:lnTo>
                <a:lnTo>
                  <a:pt x="490452" y="47625"/>
                </a:lnTo>
                <a:lnTo>
                  <a:pt x="490452" y="76200"/>
                </a:lnTo>
                <a:lnTo>
                  <a:pt x="566652" y="38100"/>
                </a:lnTo>
                <a:lnTo>
                  <a:pt x="490452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 txBox="1"/>
          <p:nvPr/>
        </p:nvSpPr>
        <p:spPr>
          <a:xfrm>
            <a:off x="8635086" y="4932955"/>
            <a:ext cx="3411220" cy="9442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01200"/>
              </a:lnSpc>
            </a:pPr>
            <a:r>
              <a:rPr sz="2100" spc="-30" dirty="0">
                <a:latin typeface="Calibri"/>
                <a:cs typeface="Calibri"/>
              </a:rPr>
              <a:t>F</a:t>
            </a:r>
            <a:r>
              <a:rPr sz="2100" spc="5" dirty="0">
                <a:latin typeface="Calibri"/>
                <a:cs typeface="Calibri"/>
              </a:rPr>
              <a:t>or </a:t>
            </a:r>
            <a:r>
              <a:rPr sz="2100" spc="10" dirty="0">
                <a:latin typeface="Calibri"/>
                <a:cs typeface="Calibri"/>
              </a:rPr>
              <a:t>pos</a:t>
            </a:r>
            <a:r>
              <a:rPr sz="2100" dirty="0">
                <a:latin typeface="Calibri"/>
                <a:cs typeface="Calibri"/>
              </a:rPr>
              <a:t>iti</a:t>
            </a:r>
            <a:r>
              <a:rPr sz="2100" spc="-15" dirty="0">
                <a:latin typeface="Calibri"/>
                <a:cs typeface="Calibri"/>
              </a:rPr>
              <a:t>v</a:t>
            </a:r>
            <a:r>
              <a:rPr sz="2100" spc="10" dirty="0">
                <a:latin typeface="Calibri"/>
                <a:cs typeface="Calibri"/>
              </a:rPr>
              <a:t>e b</a:t>
            </a:r>
            <a:r>
              <a:rPr sz="2100" spc="-35" dirty="0">
                <a:latin typeface="Calibri"/>
                <a:cs typeface="Calibri"/>
              </a:rPr>
              <a:t>o</a:t>
            </a:r>
            <a:r>
              <a:rPr sz="2100" spc="-50" dirty="0">
                <a:latin typeface="Calibri"/>
                <a:cs typeface="Calibri"/>
              </a:rPr>
              <a:t>x</a:t>
            </a:r>
            <a:r>
              <a:rPr sz="2100" spc="5" dirty="0">
                <a:latin typeface="Calibri"/>
                <a:cs typeface="Calibri"/>
              </a:rPr>
              <a:t>es,</a:t>
            </a:r>
            <a:r>
              <a:rPr sz="2100" spc="15" dirty="0">
                <a:latin typeface="Calibri"/>
                <a:cs typeface="Calibri"/>
              </a:rPr>
              <a:t> </a:t>
            </a:r>
            <a:r>
              <a:rPr sz="2100" spc="10" dirty="0">
                <a:latin typeface="Calibri"/>
                <a:cs typeface="Calibri"/>
              </a:rPr>
              <a:t>a</a:t>
            </a:r>
            <a:r>
              <a:rPr sz="2100" spc="-5" dirty="0">
                <a:latin typeface="Calibri"/>
                <a:cs typeface="Calibri"/>
              </a:rPr>
              <a:t>l</a:t>
            </a:r>
            <a:r>
              <a:rPr sz="2100" spc="5" dirty="0">
                <a:latin typeface="Calibri"/>
                <a:cs typeface="Calibri"/>
              </a:rPr>
              <a:t>so</a:t>
            </a:r>
            <a:r>
              <a:rPr sz="2100" spc="10" dirty="0">
                <a:latin typeface="Calibri"/>
                <a:cs typeface="Calibri"/>
              </a:rPr>
              <a:t> p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10" dirty="0">
                <a:latin typeface="Calibri"/>
                <a:cs typeface="Calibri"/>
              </a:rPr>
              <a:t>ed</a:t>
            </a:r>
            <a:r>
              <a:rPr sz="2100" dirty="0">
                <a:latin typeface="Calibri"/>
                <a:cs typeface="Calibri"/>
              </a:rPr>
              <a:t>ic</a:t>
            </a:r>
            <a:r>
              <a:rPr sz="2100" spc="5" dirty="0">
                <a:latin typeface="Calibri"/>
                <a:cs typeface="Calibri"/>
              </a:rPr>
              <a:t>t a</a:t>
            </a:r>
            <a:r>
              <a:rPr sz="2100" spc="15" dirty="0">
                <a:latin typeface="Calibri"/>
                <a:cs typeface="Calibri"/>
              </a:rPr>
              <a:t> </a:t>
            </a:r>
            <a:r>
              <a:rPr sz="2100" spc="10" dirty="0">
                <a:latin typeface="Calibri"/>
                <a:cs typeface="Calibri"/>
              </a:rPr>
              <a:t>b</a:t>
            </a:r>
            <a:r>
              <a:rPr sz="2100" spc="-35" dirty="0">
                <a:latin typeface="Calibri"/>
                <a:cs typeface="Calibri"/>
              </a:rPr>
              <a:t>o</a:t>
            </a:r>
            <a:r>
              <a:rPr sz="2100" spc="5" dirty="0">
                <a:latin typeface="Calibri"/>
                <a:cs typeface="Calibri"/>
              </a:rPr>
              <a:t>x</a:t>
            </a:r>
            <a:r>
              <a:rPr sz="2100" spc="10" dirty="0">
                <a:latin typeface="Calibri"/>
                <a:cs typeface="Calibri"/>
              </a:rPr>
              <a:t> </a:t>
            </a:r>
            <a:r>
              <a:rPr sz="2100" dirty="0">
                <a:latin typeface="Calibri"/>
                <a:cs typeface="Calibri"/>
              </a:rPr>
              <a:t>t</a:t>
            </a:r>
            <a:r>
              <a:rPr sz="2100" spc="-45" dirty="0">
                <a:latin typeface="Calibri"/>
                <a:cs typeface="Calibri"/>
              </a:rPr>
              <a:t>r</a:t>
            </a:r>
            <a:r>
              <a:rPr sz="2100" spc="10" dirty="0">
                <a:latin typeface="Calibri"/>
                <a:cs typeface="Calibri"/>
              </a:rPr>
              <a:t>an</a:t>
            </a:r>
            <a:r>
              <a:rPr sz="2100" spc="-15" dirty="0">
                <a:latin typeface="Calibri"/>
                <a:cs typeface="Calibri"/>
              </a:rPr>
              <a:t>s</a:t>
            </a:r>
            <a:r>
              <a:rPr sz="2100" spc="-40" dirty="0">
                <a:latin typeface="Calibri"/>
                <a:cs typeface="Calibri"/>
              </a:rPr>
              <a:t>f</a:t>
            </a:r>
            <a:r>
              <a:rPr sz="2100" spc="10" dirty="0">
                <a:latin typeface="Calibri"/>
                <a:cs typeface="Calibri"/>
              </a:rPr>
              <a:t>o</a:t>
            </a:r>
            <a:r>
              <a:rPr sz="2100" spc="-5" dirty="0">
                <a:latin typeface="Calibri"/>
                <a:cs typeface="Calibri"/>
              </a:rPr>
              <a:t>r</a:t>
            </a:r>
            <a:r>
              <a:rPr sz="2100" spc="15" dirty="0">
                <a:latin typeface="Calibri"/>
                <a:cs typeface="Calibri"/>
              </a:rPr>
              <a:t>m</a:t>
            </a:r>
            <a:r>
              <a:rPr sz="2100" spc="5" dirty="0">
                <a:latin typeface="Calibri"/>
                <a:cs typeface="Calibri"/>
              </a:rPr>
              <a:t> </a:t>
            </a:r>
            <a:r>
              <a:rPr sz="2100" spc="-2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o 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dirty="0">
                <a:latin typeface="Calibri"/>
                <a:cs typeface="Calibri"/>
              </a:rPr>
              <a:t>g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ess</a:t>
            </a:r>
            <a:r>
              <a:rPr sz="2100" dirty="0">
                <a:latin typeface="Calibri"/>
                <a:cs typeface="Calibri"/>
              </a:rPr>
              <a:t> f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10" dirty="0">
                <a:latin typeface="Calibri"/>
                <a:cs typeface="Calibri"/>
              </a:rPr>
              <a:t>om</a:t>
            </a:r>
            <a:r>
              <a:rPr sz="2100" spc="5" dirty="0">
                <a:latin typeface="Calibri"/>
                <a:cs typeface="Calibri"/>
              </a:rPr>
              <a:t> </a:t>
            </a:r>
            <a:r>
              <a:rPr sz="2100" b="1" spc="5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2100" b="1" spc="15" dirty="0">
                <a:solidFill>
                  <a:srgbClr val="70AD47"/>
                </a:solidFill>
                <a:latin typeface="Calibri"/>
                <a:cs typeface="Calibri"/>
              </a:rPr>
              <a:t>n</a:t>
            </a:r>
            <a:r>
              <a:rPr sz="2100" b="1" dirty="0">
                <a:solidFill>
                  <a:srgbClr val="70AD47"/>
                </a:solidFill>
                <a:latin typeface="Calibri"/>
                <a:cs typeface="Calibri"/>
              </a:rPr>
              <a:t>c</a:t>
            </a:r>
            <a:r>
              <a:rPr sz="2100" b="1" spc="15" dirty="0">
                <a:solidFill>
                  <a:srgbClr val="70AD47"/>
                </a:solidFill>
                <a:latin typeface="Calibri"/>
                <a:cs typeface="Calibri"/>
              </a:rPr>
              <a:t>h</a:t>
            </a:r>
            <a:r>
              <a:rPr sz="2100" b="1" spc="5" dirty="0">
                <a:solidFill>
                  <a:srgbClr val="70AD47"/>
                </a:solidFill>
                <a:latin typeface="Calibri"/>
                <a:cs typeface="Calibri"/>
              </a:rPr>
              <a:t>or</a:t>
            </a:r>
            <a:r>
              <a:rPr sz="2100" b="1" spc="15" dirty="0">
                <a:solidFill>
                  <a:srgbClr val="70AD47"/>
                </a:solidFill>
                <a:latin typeface="Calibri"/>
                <a:cs typeface="Calibri"/>
              </a:rPr>
              <a:t> b</a:t>
            </a:r>
            <a:r>
              <a:rPr sz="2100" b="1" spc="-30" dirty="0">
                <a:solidFill>
                  <a:srgbClr val="70AD47"/>
                </a:solidFill>
                <a:latin typeface="Calibri"/>
                <a:cs typeface="Calibri"/>
              </a:rPr>
              <a:t>o</a:t>
            </a:r>
            <a:r>
              <a:rPr sz="2100" b="1" spc="5" dirty="0">
                <a:solidFill>
                  <a:srgbClr val="70AD47"/>
                </a:solidFill>
                <a:latin typeface="Calibri"/>
                <a:cs typeface="Calibri"/>
              </a:rPr>
              <a:t>x </a:t>
            </a:r>
            <a:r>
              <a:rPr sz="2100" spc="-2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o </a:t>
            </a:r>
            <a:r>
              <a:rPr sz="2100" b="1" spc="10" dirty="0">
                <a:solidFill>
                  <a:srgbClr val="FFC000"/>
                </a:solidFill>
                <a:latin typeface="Calibri"/>
                <a:cs typeface="Calibri"/>
              </a:rPr>
              <a:t>obje</a:t>
            </a:r>
            <a:r>
              <a:rPr sz="2100" b="1" dirty="0">
                <a:solidFill>
                  <a:srgbClr val="FFC000"/>
                </a:solidFill>
                <a:latin typeface="Calibri"/>
                <a:cs typeface="Calibri"/>
              </a:rPr>
              <a:t>c</a:t>
            </a:r>
            <a:r>
              <a:rPr sz="2100" b="1" spc="5" dirty="0">
                <a:solidFill>
                  <a:srgbClr val="FFC000"/>
                </a:solidFill>
                <a:latin typeface="Calibri"/>
                <a:cs typeface="Calibri"/>
              </a:rPr>
              <a:t>t</a:t>
            </a:r>
            <a:r>
              <a:rPr sz="2100" b="1" spc="10" dirty="0">
                <a:solidFill>
                  <a:srgbClr val="FFC000"/>
                </a:solidFill>
                <a:latin typeface="Calibri"/>
                <a:cs typeface="Calibri"/>
              </a:rPr>
              <a:t> </a:t>
            </a:r>
            <a:r>
              <a:rPr sz="2100" b="1" spc="15" dirty="0">
                <a:solidFill>
                  <a:srgbClr val="FFC000"/>
                </a:solidFill>
                <a:latin typeface="Calibri"/>
                <a:cs typeface="Calibri"/>
              </a:rPr>
              <a:t>b</a:t>
            </a:r>
            <a:r>
              <a:rPr sz="2100" b="1" spc="-30" dirty="0">
                <a:solidFill>
                  <a:srgbClr val="FFC000"/>
                </a:solidFill>
                <a:latin typeface="Calibri"/>
                <a:cs typeface="Calibri"/>
              </a:rPr>
              <a:t>o</a:t>
            </a:r>
            <a:r>
              <a:rPr sz="2100" b="1" spc="5" dirty="0">
                <a:solidFill>
                  <a:srgbClr val="FFC000"/>
                </a:solidFill>
                <a:latin typeface="Calibri"/>
                <a:cs typeface="Calibri"/>
              </a:rPr>
              <a:t>x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8607473" y="2467117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59" h="1801495">
                <a:moveTo>
                  <a:pt x="0" y="0"/>
                </a:moveTo>
                <a:lnTo>
                  <a:pt x="0" y="1801130"/>
                </a:lnTo>
                <a:lnTo>
                  <a:pt x="708614" y="1623978"/>
                </a:lnTo>
                <a:lnTo>
                  <a:pt x="708614" y="177154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8607472" y="2467117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59" h="1801495">
                <a:moveTo>
                  <a:pt x="0" y="0"/>
                </a:moveTo>
                <a:lnTo>
                  <a:pt x="708615" y="177154"/>
                </a:lnTo>
                <a:lnTo>
                  <a:pt x="708615" y="1623978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8651816" y="3210121"/>
            <a:ext cx="64135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9983455" y="3644739"/>
            <a:ext cx="195707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7815" marR="5080" indent="-285750">
              <a:lnSpc>
                <a:spcPts val="2970"/>
              </a:lnSpc>
            </a:pPr>
            <a:r>
              <a:rPr sz="2500" spc="-25" dirty="0">
                <a:latin typeface="Calibri"/>
                <a:cs typeface="Calibri"/>
              </a:rPr>
              <a:t>B</a:t>
            </a:r>
            <a:r>
              <a:rPr sz="2500" spc="-55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t</a:t>
            </a:r>
            <a:r>
              <a:rPr sz="2500" spc="-7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n</a:t>
            </a:r>
            <a:r>
              <a:rPr sz="2500" spc="-30" dirty="0">
                <a:latin typeface="Calibri"/>
                <a:cs typeface="Calibri"/>
              </a:rPr>
              <a:t>s</a:t>
            </a:r>
            <a:r>
              <a:rPr sz="2500" spc="-50" dirty="0">
                <a:latin typeface="Calibri"/>
                <a:cs typeface="Calibri"/>
              </a:rPr>
              <a:t>f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25" dirty="0">
                <a:latin typeface="Calibri"/>
                <a:cs typeface="Calibri"/>
              </a:rPr>
              <a:t>rm</a:t>
            </a:r>
            <a:r>
              <a:rPr sz="2500" dirty="0">
                <a:latin typeface="Calibri"/>
                <a:cs typeface="Calibri"/>
              </a:rPr>
              <a:t>s </a:t>
            </a:r>
            <a:r>
              <a:rPr sz="2500" spc="-15" dirty="0">
                <a:latin typeface="Calibri"/>
                <a:cs typeface="Calibri"/>
              </a:rPr>
              <a:t>4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2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1</a:t>
            </a:r>
            <a:r>
              <a:rPr sz="2500" spc="-15" dirty="0">
                <a:latin typeface="Calibri"/>
                <a:cs typeface="Calibri"/>
              </a:rPr>
              <a:t>5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9334314" y="3809996"/>
            <a:ext cx="567055" cy="76200"/>
          </a:xfrm>
          <a:custGeom>
            <a:avLst/>
            <a:gdLst/>
            <a:ahLst/>
            <a:cxnLst/>
            <a:rect l="l" t="t" r="r" b="b"/>
            <a:pathLst>
              <a:path w="567054" h="76200">
                <a:moveTo>
                  <a:pt x="0" y="28573"/>
                </a:moveTo>
                <a:lnTo>
                  <a:pt x="0" y="47623"/>
                </a:lnTo>
                <a:lnTo>
                  <a:pt x="490452" y="47625"/>
                </a:lnTo>
                <a:lnTo>
                  <a:pt x="490452" y="76200"/>
                </a:lnTo>
                <a:lnTo>
                  <a:pt x="566652" y="38100"/>
                </a:lnTo>
                <a:lnTo>
                  <a:pt x="547602" y="28575"/>
                </a:lnTo>
                <a:lnTo>
                  <a:pt x="0" y="28573"/>
                </a:lnTo>
                <a:close/>
              </a:path>
              <a:path w="567054" h="76200">
                <a:moveTo>
                  <a:pt x="490452" y="0"/>
                </a:moveTo>
                <a:lnTo>
                  <a:pt x="490452" y="28575"/>
                </a:lnTo>
                <a:lnTo>
                  <a:pt x="547602" y="28575"/>
                </a:lnTo>
                <a:lnTo>
                  <a:pt x="490452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4807746" y="2506306"/>
            <a:ext cx="2573655" cy="1830070"/>
          </a:xfrm>
          <a:custGeom>
            <a:avLst/>
            <a:gdLst/>
            <a:ahLst/>
            <a:cxnLst/>
            <a:rect l="l" t="t" r="r" b="b"/>
            <a:pathLst>
              <a:path w="2573654" h="1830070">
                <a:moveTo>
                  <a:pt x="0" y="0"/>
                </a:moveTo>
                <a:lnTo>
                  <a:pt x="2573330" y="0"/>
                </a:lnTo>
                <a:lnTo>
                  <a:pt x="2573330" y="1829523"/>
                </a:lnTo>
                <a:lnTo>
                  <a:pt x="0" y="1829523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43" name="object 4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6835">
              <a:lnSpc>
                <a:spcPct val="100000"/>
              </a:lnSpc>
            </a:pPr>
            <a:r>
              <a:rPr spc="-5" dirty="0"/>
              <a:t>L</a:t>
            </a:r>
            <a:r>
              <a:rPr spc="-10" dirty="0"/>
              <a:t>ec</a:t>
            </a:r>
            <a:r>
              <a:rPr spc="-5" dirty="0"/>
              <a:t>tu</a:t>
            </a:r>
            <a:r>
              <a:rPr spc="-25" dirty="0"/>
              <a:t>r</a:t>
            </a:r>
            <a:r>
              <a:rPr spc="-10" dirty="0"/>
              <a:t>e</a:t>
            </a:r>
            <a:r>
              <a:rPr dirty="0"/>
              <a:t> </a:t>
            </a:r>
            <a:r>
              <a:rPr spc="-20" dirty="0"/>
              <a:t>1</a:t>
            </a:r>
            <a:r>
              <a:rPr spc="-15" dirty="0"/>
              <a:t>5</a:t>
            </a:r>
            <a:r>
              <a:rPr spc="-5" dirty="0"/>
              <a:t> </a:t>
            </a:r>
            <a:r>
              <a:rPr dirty="0"/>
              <a:t>-</a:t>
            </a:r>
            <a:r>
              <a:rPr spc="-5" dirty="0"/>
              <a:t> </a:t>
            </a:r>
            <a:fld id="{81D60167-4931-47E6-BA6A-407CBD079E47}" type="slidenum">
              <a:rPr spc="-15" dirty="0"/>
              <a:t>98</a:t>
            </a:fld>
            <a:endParaRPr spc="-15" dirty="0"/>
          </a:p>
        </p:txBody>
      </p:sp>
      <p:sp>
        <p:nvSpPr>
          <p:cNvPr id="44" name="object 44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00229" rIns="0" bIns="0" rtlCol="0">
            <a:spAutoFit/>
          </a:bodyPr>
          <a:lstStyle/>
          <a:p>
            <a:pPr marL="481330">
              <a:lnSpc>
                <a:spcPct val="100000"/>
              </a:lnSpc>
            </a:pPr>
            <a:r>
              <a:rPr spc="-85" dirty="0"/>
              <a:t>R</a:t>
            </a:r>
            <a:r>
              <a:rPr dirty="0"/>
              <a:t>e</a:t>
            </a:r>
            <a:r>
              <a:rPr spc="-20" dirty="0"/>
              <a:t>g</a:t>
            </a:r>
            <a:r>
              <a:rPr spc="-5" dirty="0"/>
              <a:t>i</a:t>
            </a:r>
            <a:r>
              <a:rPr dirty="0"/>
              <a:t>o</a:t>
            </a:r>
            <a:r>
              <a:rPr spc="-25" dirty="0"/>
              <a:t>n</a:t>
            </a:r>
            <a:r>
              <a:rPr spc="-5" dirty="0"/>
              <a:t> </a:t>
            </a:r>
            <a:r>
              <a:rPr spc="-60" dirty="0"/>
              <a:t>P</a:t>
            </a:r>
            <a:r>
              <a:rPr spc="-100" dirty="0"/>
              <a:t>r</a:t>
            </a:r>
            <a:r>
              <a:rPr dirty="0"/>
              <a:t>o</a:t>
            </a:r>
            <a:r>
              <a:rPr spc="-30" dirty="0"/>
              <a:t>p</a:t>
            </a:r>
            <a:r>
              <a:rPr dirty="0"/>
              <a:t>o</a:t>
            </a:r>
            <a:r>
              <a:rPr spc="-20" dirty="0"/>
              <a:t>s</a:t>
            </a:r>
            <a:r>
              <a:rPr spc="-15" dirty="0"/>
              <a:t>a</a:t>
            </a:r>
            <a:r>
              <a:rPr spc="-10" dirty="0"/>
              <a:t>l</a:t>
            </a:r>
            <a:r>
              <a:rPr dirty="0"/>
              <a:t> </a:t>
            </a:r>
            <a:r>
              <a:rPr spc="-5" dirty="0"/>
              <a:t>N</a:t>
            </a:r>
            <a:r>
              <a:rPr spc="-20" dirty="0"/>
              <a:t>et</a:t>
            </a:r>
            <a:r>
              <a:rPr spc="-65" dirty="0"/>
              <a:t>w</a:t>
            </a:r>
            <a:r>
              <a:rPr dirty="0"/>
              <a:t>o</a:t>
            </a:r>
            <a:r>
              <a:rPr spc="-20" dirty="0"/>
              <a:t>rk</a:t>
            </a:r>
            <a:r>
              <a:rPr spc="-10" dirty="0"/>
              <a:t> (</a:t>
            </a:r>
            <a:r>
              <a:rPr spc="-5" dirty="0"/>
              <a:t>R</a:t>
            </a:r>
            <a:r>
              <a:rPr spc="-20" dirty="0"/>
              <a:t>P</a:t>
            </a:r>
            <a:r>
              <a:rPr spc="-5" dirty="0"/>
              <a:t>N</a:t>
            </a:r>
            <a:r>
              <a:rPr spc="-15" dirty="0"/>
              <a:t>)</a:t>
            </a:r>
          </a:p>
        </p:txBody>
      </p:sp>
      <p:sp>
        <p:nvSpPr>
          <p:cNvPr id="3" name="object 3"/>
          <p:cNvSpPr/>
          <p:nvPr/>
        </p:nvSpPr>
        <p:spPr>
          <a:xfrm>
            <a:off x="4631409" y="1961147"/>
            <a:ext cx="3314700" cy="2841625"/>
          </a:xfrm>
          <a:custGeom>
            <a:avLst/>
            <a:gdLst/>
            <a:ahLst/>
            <a:cxnLst/>
            <a:rect l="l" t="t" r="r" b="b"/>
            <a:pathLst>
              <a:path w="3314700" h="2841625">
                <a:moveTo>
                  <a:pt x="0" y="0"/>
                </a:moveTo>
                <a:lnTo>
                  <a:pt x="3314405" y="0"/>
                </a:lnTo>
                <a:lnTo>
                  <a:pt x="3314405" y="2841327"/>
                </a:lnTo>
                <a:lnTo>
                  <a:pt x="0" y="2841327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945814" y="1714879"/>
            <a:ext cx="246379" cy="3088005"/>
          </a:xfrm>
          <a:custGeom>
            <a:avLst/>
            <a:gdLst/>
            <a:ahLst/>
            <a:cxnLst/>
            <a:rect l="l" t="t" r="r" b="b"/>
            <a:pathLst>
              <a:path w="246379" h="3088004">
                <a:moveTo>
                  <a:pt x="246268" y="0"/>
                </a:moveTo>
                <a:lnTo>
                  <a:pt x="0" y="246268"/>
                </a:lnTo>
                <a:lnTo>
                  <a:pt x="0" y="3087596"/>
                </a:lnTo>
                <a:lnTo>
                  <a:pt x="246268" y="2841327"/>
                </a:lnTo>
                <a:lnTo>
                  <a:pt x="246268" y="0"/>
                </a:lnTo>
                <a:close/>
              </a:path>
            </a:pathLst>
          </a:custGeom>
          <a:solidFill>
            <a:srgbClr val="C3C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3560673" y="0"/>
                </a:moveTo>
                <a:lnTo>
                  <a:pt x="246268" y="0"/>
                </a:lnTo>
                <a:lnTo>
                  <a:pt x="0" y="246268"/>
                </a:lnTo>
                <a:lnTo>
                  <a:pt x="3314405" y="246268"/>
                </a:lnTo>
                <a:lnTo>
                  <a:pt x="3560673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631409" y="1714879"/>
            <a:ext cx="3561079" cy="3088005"/>
          </a:xfrm>
          <a:custGeom>
            <a:avLst/>
            <a:gdLst/>
            <a:ahLst/>
            <a:cxnLst/>
            <a:rect l="l" t="t" r="r" b="b"/>
            <a:pathLst>
              <a:path w="3561079" h="3088004">
                <a:moveTo>
                  <a:pt x="0" y="246268"/>
                </a:moveTo>
                <a:lnTo>
                  <a:pt x="246268" y="0"/>
                </a:lnTo>
                <a:lnTo>
                  <a:pt x="3560673" y="0"/>
                </a:lnTo>
                <a:lnTo>
                  <a:pt x="3560673" y="2841328"/>
                </a:lnTo>
                <a:lnTo>
                  <a:pt x="3314405" y="3087596"/>
                </a:lnTo>
                <a:lnTo>
                  <a:pt x="0" y="3087596"/>
                </a:lnTo>
                <a:lnTo>
                  <a:pt x="0" y="246268"/>
                </a:lnTo>
                <a:close/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631409" y="1714879"/>
            <a:ext cx="3561079" cy="246379"/>
          </a:xfrm>
          <a:custGeom>
            <a:avLst/>
            <a:gdLst/>
            <a:ahLst/>
            <a:cxnLst/>
            <a:rect l="l" t="t" r="r" b="b"/>
            <a:pathLst>
              <a:path w="3561079" h="246380">
                <a:moveTo>
                  <a:pt x="0" y="246268"/>
                </a:moveTo>
                <a:lnTo>
                  <a:pt x="3314405" y="246268"/>
                </a:lnTo>
                <a:lnTo>
                  <a:pt x="3560673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945814" y="1961148"/>
            <a:ext cx="0" cy="2841625"/>
          </a:xfrm>
          <a:custGeom>
            <a:avLst/>
            <a:gdLst/>
            <a:ahLst/>
            <a:cxnLst/>
            <a:rect l="l" t="t" r="r" b="b"/>
            <a:pathLst>
              <a:path h="2841625">
                <a:moveTo>
                  <a:pt x="0" y="0"/>
                </a:moveTo>
                <a:lnTo>
                  <a:pt x="0" y="2841327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648255" y="1946253"/>
            <a:ext cx="3284272" cy="284285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78620" y="1954250"/>
            <a:ext cx="3314570" cy="28690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708000" y="2488232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60" h="1801495">
                <a:moveTo>
                  <a:pt x="0" y="0"/>
                </a:moveTo>
                <a:lnTo>
                  <a:pt x="0" y="1801131"/>
                </a:lnTo>
                <a:lnTo>
                  <a:pt x="708615" y="1623979"/>
                </a:lnTo>
                <a:lnTo>
                  <a:pt x="708615" y="177154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708000" y="2488232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60" h="1801495">
                <a:moveTo>
                  <a:pt x="0" y="0"/>
                </a:moveTo>
                <a:lnTo>
                  <a:pt x="708615" y="177154"/>
                </a:lnTo>
                <a:lnTo>
                  <a:pt x="708615" y="1623978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3779578" y="3340320"/>
            <a:ext cx="601980" cy="342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500" spc="-25" dirty="0">
                <a:latin typeface="Calibri"/>
                <a:cs typeface="Calibri"/>
              </a:rPr>
              <a:t>C</a:t>
            </a:r>
            <a:r>
              <a:rPr sz="2500" spc="-35" dirty="0">
                <a:latin typeface="Calibri"/>
                <a:cs typeface="Calibri"/>
              </a:rPr>
              <a:t>N</a:t>
            </a:r>
            <a:r>
              <a:rPr sz="2500" spc="-20" dirty="0">
                <a:latin typeface="Calibri"/>
                <a:cs typeface="Calibri"/>
              </a:rPr>
              <a:t>N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5038553" y="1954250"/>
            <a:ext cx="0" cy="2827020"/>
          </a:xfrm>
          <a:custGeom>
            <a:avLst/>
            <a:gdLst/>
            <a:ahLst/>
            <a:cxnLst/>
            <a:rect l="l" t="t" r="r" b="b"/>
            <a:pathLst>
              <a:path h="2827020">
                <a:moveTo>
                  <a:pt x="0" y="0"/>
                </a:moveTo>
                <a:lnTo>
                  <a:pt x="1" y="2826864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631425" y="4396276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45394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5860239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266534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672828" y="1959715"/>
            <a:ext cx="0" cy="1215390"/>
          </a:xfrm>
          <a:custGeom>
            <a:avLst/>
            <a:gdLst/>
            <a:ahLst/>
            <a:cxnLst/>
            <a:rect l="l" t="t" r="r" b="b"/>
            <a:pathLst>
              <a:path h="1215389">
                <a:moveTo>
                  <a:pt x="0" y="1215071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672828" y="3587479"/>
            <a:ext cx="0" cy="1215390"/>
          </a:xfrm>
          <a:custGeom>
            <a:avLst/>
            <a:gdLst/>
            <a:ahLst/>
            <a:cxnLst/>
            <a:rect l="l" t="t" r="r" b="b"/>
            <a:pathLst>
              <a:path h="1215389">
                <a:moveTo>
                  <a:pt x="0" y="1215094"/>
                </a:moveTo>
                <a:lnTo>
                  <a:pt x="0" y="0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079122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7485415" y="1959715"/>
            <a:ext cx="0" cy="2842895"/>
          </a:xfrm>
          <a:custGeom>
            <a:avLst/>
            <a:gdLst/>
            <a:ahLst/>
            <a:cxnLst/>
            <a:rect l="l" t="t" r="r" b="b"/>
            <a:pathLst>
              <a:path h="2842895">
                <a:moveTo>
                  <a:pt x="0" y="0"/>
                </a:moveTo>
                <a:lnTo>
                  <a:pt x="1" y="2842859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631425" y="3989982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631425" y="3583688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631425" y="317739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4631425" y="2771099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631425" y="2364804"/>
            <a:ext cx="3318510" cy="0"/>
          </a:xfrm>
          <a:custGeom>
            <a:avLst/>
            <a:gdLst/>
            <a:ahLst/>
            <a:cxnLst/>
            <a:rect l="l" t="t" r="r" b="b"/>
            <a:pathLst>
              <a:path w="3318509">
                <a:moveTo>
                  <a:pt x="0" y="0"/>
                </a:moveTo>
                <a:lnTo>
                  <a:pt x="3317936" y="1"/>
                </a:lnTo>
              </a:path>
            </a:pathLst>
          </a:custGeom>
          <a:ln w="9525">
            <a:solidFill>
              <a:srgbClr val="44546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438471" y="4964681"/>
            <a:ext cx="243840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433705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5" dirty="0">
                <a:latin typeface="Calibri"/>
                <a:cs typeface="Calibri"/>
              </a:rPr>
              <a:t>npu</a:t>
            </a:r>
            <a:r>
              <a:rPr sz="2500" dirty="0">
                <a:latin typeface="Calibri"/>
                <a:cs typeface="Calibri"/>
              </a:rPr>
              <a:t>t </a:t>
            </a: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(e</a:t>
            </a:r>
            <a:r>
              <a:rPr sz="2500" spc="2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dirty="0">
                <a:latin typeface="Calibri"/>
                <a:cs typeface="Calibri"/>
              </a:rPr>
              <a:t>.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15" dirty="0">
                <a:latin typeface="Calibri"/>
                <a:cs typeface="Calibri"/>
              </a:rPr>
              <a:t>3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64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480</a:t>
            </a:r>
            <a:r>
              <a:rPr sz="2500" dirty="0">
                <a:latin typeface="Calibri"/>
                <a:cs typeface="Calibri"/>
              </a:rPr>
              <a:t>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5295676" y="5256870"/>
            <a:ext cx="243840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249554">
              <a:lnSpc>
                <a:spcPts val="2970"/>
              </a:lnSpc>
            </a:pPr>
            <a:r>
              <a:rPr sz="2500" spc="-15" dirty="0">
                <a:latin typeface="Calibri"/>
                <a:cs typeface="Calibri"/>
              </a:rPr>
              <a:t>I</a:t>
            </a:r>
            <a:r>
              <a:rPr sz="2500" spc="-30" dirty="0">
                <a:latin typeface="Calibri"/>
                <a:cs typeface="Calibri"/>
              </a:rPr>
              <a:t>m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40" dirty="0">
                <a:latin typeface="Calibri"/>
                <a:cs typeface="Calibri"/>
              </a:rPr>
              <a:t>g</a:t>
            </a:r>
            <a:r>
              <a:rPr sz="2500" spc="-15" dirty="0">
                <a:latin typeface="Calibri"/>
                <a:cs typeface="Calibri"/>
              </a:rPr>
              <a:t>e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60" dirty="0">
                <a:latin typeface="Calibri"/>
                <a:cs typeface="Calibri"/>
              </a:rPr>
              <a:t>f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spc="-35" dirty="0">
                <a:latin typeface="Calibri"/>
                <a:cs typeface="Calibri"/>
              </a:rPr>
              <a:t>a</a:t>
            </a:r>
            <a:r>
              <a:rPr sz="2500" spc="-15" dirty="0">
                <a:latin typeface="Calibri"/>
                <a:cs typeface="Calibri"/>
              </a:rPr>
              <a:t>tu</a:t>
            </a:r>
            <a:r>
              <a:rPr sz="2500" spc="-55" dirty="0">
                <a:latin typeface="Calibri"/>
                <a:cs typeface="Calibri"/>
              </a:rPr>
              <a:t>r</a:t>
            </a:r>
            <a:r>
              <a:rPr sz="2500" spc="-25" dirty="0">
                <a:latin typeface="Calibri"/>
                <a:cs typeface="Calibri"/>
              </a:rPr>
              <a:t>e</a:t>
            </a:r>
            <a:r>
              <a:rPr sz="2500" dirty="0">
                <a:latin typeface="Calibri"/>
                <a:cs typeface="Calibri"/>
              </a:rPr>
              <a:t>s </a:t>
            </a:r>
            <a:r>
              <a:rPr sz="2500" spc="-10" dirty="0">
                <a:latin typeface="Calibri"/>
                <a:cs typeface="Calibri"/>
              </a:rPr>
              <a:t>(e</a:t>
            </a:r>
            <a:r>
              <a:rPr sz="2500" spc="20" dirty="0">
                <a:latin typeface="Calibri"/>
                <a:cs typeface="Calibri"/>
              </a:rPr>
              <a:t>.</a:t>
            </a:r>
            <a:r>
              <a:rPr sz="2500" spc="-20" dirty="0">
                <a:latin typeface="Calibri"/>
                <a:cs typeface="Calibri"/>
              </a:rPr>
              <a:t>g</a:t>
            </a:r>
            <a:r>
              <a:rPr sz="2500" dirty="0">
                <a:latin typeface="Calibri"/>
                <a:cs typeface="Calibri"/>
              </a:rPr>
              <a:t>.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51</a:t>
            </a:r>
            <a:r>
              <a:rPr sz="2500" spc="-15" dirty="0">
                <a:latin typeface="Calibri"/>
                <a:cs typeface="Calibri"/>
              </a:rPr>
              <a:t>2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2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15</a:t>
            </a:r>
            <a:r>
              <a:rPr sz="2500" dirty="0">
                <a:latin typeface="Calibri"/>
                <a:cs typeface="Calibri"/>
              </a:rPr>
              <a:t>)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8448159" y="197043"/>
            <a:ext cx="3463290" cy="1431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00299"/>
              </a:lnSpc>
            </a:pPr>
            <a:r>
              <a:rPr sz="2400" b="1" spc="-5" dirty="0">
                <a:solidFill>
                  <a:srgbClr val="C00000"/>
                </a:solidFill>
                <a:latin typeface="Calibri"/>
                <a:cs typeface="Calibri"/>
              </a:rPr>
              <a:t>P</a:t>
            </a:r>
            <a:r>
              <a:rPr sz="2400" b="1" spc="-35" dirty="0">
                <a:solidFill>
                  <a:srgbClr val="C00000"/>
                </a:solidFill>
                <a:latin typeface="Calibri"/>
                <a:cs typeface="Calibri"/>
              </a:rPr>
              <a:t>r</a:t>
            </a:r>
            <a:r>
              <a:rPr sz="2400" b="1" spc="-20" dirty="0">
                <a:solidFill>
                  <a:srgbClr val="C00000"/>
                </a:solidFill>
                <a:latin typeface="Calibri"/>
                <a:cs typeface="Calibri"/>
              </a:rPr>
              <a:t>obl</a:t>
            </a:r>
            <a:r>
              <a:rPr sz="2400" b="1" spc="-15" dirty="0">
                <a:solidFill>
                  <a:srgbClr val="C00000"/>
                </a:solidFill>
                <a:latin typeface="Calibri"/>
                <a:cs typeface="Calibri"/>
              </a:rPr>
              <a:t>e</a:t>
            </a:r>
            <a:r>
              <a:rPr sz="2400" b="1" spc="-5" dirty="0">
                <a:solidFill>
                  <a:srgbClr val="C00000"/>
                </a:solidFill>
                <a:latin typeface="Calibri"/>
                <a:cs typeface="Calibri"/>
              </a:rPr>
              <a:t>m</a:t>
            </a:r>
            <a:r>
              <a:rPr sz="2400" spc="-10" dirty="0">
                <a:solidFill>
                  <a:srgbClr val="C00000"/>
                </a:solidFill>
                <a:latin typeface="Calibri"/>
                <a:cs typeface="Calibri"/>
              </a:rPr>
              <a:t>: </a:t>
            </a:r>
            <a:r>
              <a:rPr sz="2400" spc="-20" dirty="0">
                <a:solidFill>
                  <a:srgbClr val="C00000"/>
                </a:solidFill>
                <a:latin typeface="Calibri"/>
                <a:cs typeface="Calibri"/>
              </a:rPr>
              <a:t>A</a:t>
            </a:r>
            <a:r>
              <a:rPr sz="2400" dirty="0">
                <a:solidFill>
                  <a:srgbClr val="C00000"/>
                </a:solidFill>
                <a:latin typeface="Calibri"/>
                <a:cs typeface="Calibri"/>
              </a:rPr>
              <a:t>n</a:t>
            </a:r>
            <a:r>
              <a:rPr sz="2400" spc="-20" dirty="0">
                <a:solidFill>
                  <a:srgbClr val="C00000"/>
                </a:solidFill>
                <a:latin typeface="Calibri"/>
                <a:cs typeface="Calibri"/>
              </a:rPr>
              <a:t>c</a:t>
            </a:r>
            <a:r>
              <a:rPr sz="2400" dirty="0">
                <a:solidFill>
                  <a:srgbClr val="C00000"/>
                </a:solidFill>
                <a:latin typeface="Calibri"/>
                <a:cs typeface="Calibri"/>
              </a:rPr>
              <a:t>h</a:t>
            </a:r>
            <a:r>
              <a:rPr sz="2400" spc="-5" dirty="0">
                <a:solidFill>
                  <a:srgbClr val="C00000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C00000"/>
                </a:solidFill>
                <a:latin typeface="Calibri"/>
                <a:cs typeface="Calibri"/>
              </a:rPr>
              <a:t>r</a:t>
            </a:r>
            <a:r>
              <a:rPr sz="2400" spc="-5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00000"/>
                </a:solidFill>
                <a:latin typeface="Calibri"/>
                <a:cs typeface="Calibri"/>
              </a:rPr>
              <a:t>b</a:t>
            </a:r>
            <a:r>
              <a:rPr sz="2400" spc="-50" dirty="0">
                <a:solidFill>
                  <a:srgbClr val="C00000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C00000"/>
                </a:solidFill>
                <a:latin typeface="Calibri"/>
                <a:cs typeface="Calibri"/>
              </a:rPr>
              <a:t>x</a:t>
            </a:r>
            <a:r>
              <a:rPr sz="2400" spc="-10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400" spc="-25" dirty="0">
                <a:solidFill>
                  <a:srgbClr val="C00000"/>
                </a:solidFill>
                <a:latin typeface="Calibri"/>
                <a:cs typeface="Calibri"/>
              </a:rPr>
              <a:t>m</a:t>
            </a:r>
            <a:r>
              <a:rPr sz="2400" spc="-45" dirty="0">
                <a:solidFill>
                  <a:srgbClr val="C00000"/>
                </a:solidFill>
                <a:latin typeface="Calibri"/>
                <a:cs typeface="Calibri"/>
              </a:rPr>
              <a:t>a</a:t>
            </a:r>
            <a:r>
              <a:rPr sz="2400" spc="-15" dirty="0">
                <a:solidFill>
                  <a:srgbClr val="C00000"/>
                </a:solidFill>
                <a:latin typeface="Calibri"/>
                <a:cs typeface="Calibri"/>
              </a:rPr>
              <a:t>y</a:t>
            </a:r>
            <a:r>
              <a:rPr sz="2400" spc="-10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C00000"/>
                </a:solidFill>
                <a:latin typeface="Calibri"/>
                <a:cs typeface="Calibri"/>
              </a:rPr>
              <a:t>h</a:t>
            </a:r>
            <a:r>
              <a:rPr sz="2400" spc="-40" dirty="0">
                <a:solidFill>
                  <a:srgbClr val="C00000"/>
                </a:solidFill>
                <a:latin typeface="Calibri"/>
                <a:cs typeface="Calibri"/>
              </a:rPr>
              <a:t>a</a:t>
            </a:r>
            <a:r>
              <a:rPr sz="2400" spc="-35" dirty="0">
                <a:solidFill>
                  <a:srgbClr val="C00000"/>
                </a:solidFill>
                <a:latin typeface="Calibri"/>
                <a:cs typeface="Calibri"/>
              </a:rPr>
              <a:t>v</a:t>
            </a:r>
            <a:r>
              <a:rPr sz="2400" spc="-15" dirty="0">
                <a:solidFill>
                  <a:srgbClr val="C00000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400" spc="-15" dirty="0">
                <a:solidFill>
                  <a:srgbClr val="C00000"/>
                </a:solidFill>
                <a:latin typeface="Calibri"/>
                <a:cs typeface="Calibri"/>
              </a:rPr>
              <a:t>the</a:t>
            </a:r>
            <a:r>
              <a:rPr sz="2400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400" spc="-25" dirty="0">
                <a:solidFill>
                  <a:srgbClr val="C00000"/>
                </a:solidFill>
                <a:latin typeface="Calibri"/>
                <a:cs typeface="Calibri"/>
              </a:rPr>
              <a:t>w</a:t>
            </a:r>
            <a:r>
              <a:rPr sz="2400" spc="-50" dirty="0">
                <a:solidFill>
                  <a:srgbClr val="C00000"/>
                </a:solidFill>
                <a:latin typeface="Calibri"/>
                <a:cs typeface="Calibri"/>
              </a:rPr>
              <a:t>r</a:t>
            </a:r>
            <a:r>
              <a:rPr sz="2400" spc="-5" dirty="0">
                <a:solidFill>
                  <a:srgbClr val="C00000"/>
                </a:solidFill>
                <a:latin typeface="Calibri"/>
                <a:cs typeface="Calibri"/>
              </a:rPr>
              <a:t>o</a:t>
            </a:r>
            <a:r>
              <a:rPr sz="2400" dirty="0">
                <a:solidFill>
                  <a:srgbClr val="C00000"/>
                </a:solidFill>
                <a:latin typeface="Calibri"/>
                <a:cs typeface="Calibri"/>
              </a:rPr>
              <a:t>ng</a:t>
            </a:r>
            <a:r>
              <a:rPr sz="2400" spc="-10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400" spc="-5" dirty="0">
                <a:solidFill>
                  <a:srgbClr val="C00000"/>
                </a:solidFill>
                <a:latin typeface="Calibri"/>
                <a:cs typeface="Calibri"/>
              </a:rPr>
              <a:t>si</a:t>
            </a:r>
            <a:r>
              <a:rPr sz="2400" spc="-55" dirty="0">
                <a:solidFill>
                  <a:srgbClr val="C00000"/>
                </a:solidFill>
                <a:latin typeface="Calibri"/>
                <a:cs typeface="Calibri"/>
              </a:rPr>
              <a:t>z</a:t>
            </a:r>
            <a:r>
              <a:rPr sz="2400" spc="-15" dirty="0">
                <a:solidFill>
                  <a:srgbClr val="C00000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C00000"/>
                </a:solidFill>
                <a:latin typeface="Calibri"/>
                <a:cs typeface="Calibri"/>
              </a:rPr>
              <a:t> /</a:t>
            </a:r>
            <a:r>
              <a:rPr sz="2400" spc="-10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400" spc="-5" dirty="0">
                <a:solidFill>
                  <a:srgbClr val="C00000"/>
                </a:solidFill>
                <a:latin typeface="Calibri"/>
                <a:cs typeface="Calibri"/>
              </a:rPr>
              <a:t>s</a:t>
            </a:r>
            <a:r>
              <a:rPr sz="2400" dirty="0">
                <a:solidFill>
                  <a:srgbClr val="C00000"/>
                </a:solidFill>
                <a:latin typeface="Calibri"/>
                <a:cs typeface="Calibri"/>
              </a:rPr>
              <a:t>ha</a:t>
            </a:r>
            <a:r>
              <a:rPr sz="2400" spc="-15" dirty="0">
                <a:solidFill>
                  <a:srgbClr val="C00000"/>
                </a:solidFill>
                <a:latin typeface="Calibri"/>
                <a:cs typeface="Calibri"/>
              </a:rPr>
              <a:t>pe</a:t>
            </a:r>
            <a:r>
              <a:rPr sz="2400" spc="-10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2400" b="1" spc="-15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r>
              <a:rPr sz="2400" b="1" spc="-20" dirty="0">
                <a:solidFill>
                  <a:srgbClr val="70AD47"/>
                </a:solidFill>
                <a:latin typeface="Calibri"/>
                <a:cs typeface="Calibri"/>
              </a:rPr>
              <a:t>olu</a:t>
            </a:r>
            <a:r>
              <a:rPr sz="2400" b="1" spc="-5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2400" b="1" spc="-15" dirty="0">
                <a:solidFill>
                  <a:srgbClr val="70AD47"/>
                </a:solidFill>
                <a:latin typeface="Calibri"/>
                <a:cs typeface="Calibri"/>
              </a:rPr>
              <a:t>ion</a:t>
            </a:r>
            <a:r>
              <a:rPr sz="2400" spc="-10" dirty="0">
                <a:solidFill>
                  <a:srgbClr val="70AD47"/>
                </a:solidFill>
                <a:latin typeface="Calibri"/>
                <a:cs typeface="Calibri"/>
              </a:rPr>
              <a:t>:</a:t>
            </a:r>
            <a:r>
              <a:rPr sz="2400" spc="-1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spc="-25" dirty="0">
                <a:solidFill>
                  <a:srgbClr val="70AD47"/>
                </a:solidFill>
                <a:latin typeface="Calibri"/>
                <a:cs typeface="Calibri"/>
              </a:rPr>
              <a:t>U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r>
              <a:rPr sz="2400" spc="-15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b="1" spc="-15" dirty="0">
                <a:solidFill>
                  <a:srgbClr val="70AD47"/>
                </a:solidFill>
                <a:latin typeface="Calibri"/>
                <a:cs typeface="Calibri"/>
              </a:rPr>
              <a:t>K</a:t>
            </a:r>
            <a:r>
              <a:rPr sz="2400" b="1" spc="-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d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i</a:t>
            </a:r>
            <a:r>
              <a:rPr sz="2400" spc="-20" dirty="0">
                <a:solidFill>
                  <a:srgbClr val="70AD47"/>
                </a:solidFill>
                <a:latin typeface="Calibri"/>
                <a:cs typeface="Calibri"/>
              </a:rPr>
              <a:t>f</a:t>
            </a:r>
            <a:r>
              <a:rPr sz="2400" spc="-55" dirty="0">
                <a:solidFill>
                  <a:srgbClr val="70AD47"/>
                </a:solidFill>
                <a:latin typeface="Calibri"/>
                <a:cs typeface="Calibri"/>
              </a:rPr>
              <a:t>f</a:t>
            </a:r>
            <a:r>
              <a:rPr sz="2400" spc="-10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spc="-45" dirty="0">
                <a:solidFill>
                  <a:srgbClr val="70AD47"/>
                </a:solidFill>
                <a:latin typeface="Calibri"/>
                <a:cs typeface="Calibri"/>
              </a:rPr>
              <a:t>r</a:t>
            </a:r>
            <a:r>
              <a:rPr sz="2400" spc="-10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spc="-25" dirty="0">
                <a:solidFill>
                  <a:srgbClr val="70AD47"/>
                </a:solidFill>
                <a:latin typeface="Calibri"/>
                <a:cs typeface="Calibri"/>
              </a:rPr>
              <a:t>n</a:t>
            </a:r>
            <a:r>
              <a:rPr sz="2400" spc="-10" dirty="0">
                <a:solidFill>
                  <a:srgbClr val="70AD47"/>
                </a:solidFill>
                <a:latin typeface="Calibri"/>
                <a:cs typeface="Calibri"/>
              </a:rPr>
              <a:t>t 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an</a:t>
            </a:r>
            <a:r>
              <a:rPr sz="2400" spc="-20" dirty="0">
                <a:solidFill>
                  <a:srgbClr val="70AD47"/>
                </a:solidFill>
                <a:latin typeface="Calibri"/>
                <a:cs typeface="Calibri"/>
              </a:rPr>
              <a:t>c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h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o</a:t>
            </a:r>
            <a:r>
              <a:rPr sz="2400" spc="-10" dirty="0">
                <a:solidFill>
                  <a:srgbClr val="70AD47"/>
                </a:solidFill>
                <a:latin typeface="Calibri"/>
                <a:cs typeface="Calibri"/>
              </a:rPr>
              <a:t>r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b</a:t>
            </a:r>
            <a:r>
              <a:rPr sz="2400" spc="-50" dirty="0">
                <a:solidFill>
                  <a:srgbClr val="70AD47"/>
                </a:solidFill>
                <a:latin typeface="Calibri"/>
                <a:cs typeface="Calibri"/>
              </a:rPr>
              <a:t>o</a:t>
            </a:r>
            <a:r>
              <a:rPr sz="2400" spc="-65" dirty="0">
                <a:solidFill>
                  <a:srgbClr val="70AD47"/>
                </a:solidFill>
                <a:latin typeface="Calibri"/>
                <a:cs typeface="Calibri"/>
              </a:rPr>
              <a:t>x</a:t>
            </a:r>
            <a:r>
              <a:rPr sz="2400" spc="-10" dirty="0">
                <a:solidFill>
                  <a:srgbClr val="70AD47"/>
                </a:solidFill>
                <a:latin typeface="Calibri"/>
                <a:cs typeface="Calibri"/>
              </a:rPr>
              <a:t>e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s</a:t>
            </a:r>
            <a:r>
              <a:rPr sz="2400" spc="-10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spc="-25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2400" spc="-10" dirty="0">
                <a:solidFill>
                  <a:srgbClr val="70AD47"/>
                </a:solidFill>
                <a:latin typeface="Calibri"/>
                <a:cs typeface="Calibri"/>
              </a:rPr>
              <a:t>t e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a</a:t>
            </a:r>
            <a:r>
              <a:rPr sz="2400" spc="-20" dirty="0">
                <a:solidFill>
                  <a:srgbClr val="70AD47"/>
                </a:solidFill>
                <a:latin typeface="Calibri"/>
                <a:cs typeface="Calibri"/>
              </a:rPr>
              <a:t>c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h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 </a:t>
            </a:r>
            <a:r>
              <a:rPr sz="2400" dirty="0">
                <a:solidFill>
                  <a:srgbClr val="70AD47"/>
                </a:solidFill>
                <a:latin typeface="Calibri"/>
                <a:cs typeface="Calibri"/>
              </a:rPr>
              <a:t>p</a:t>
            </a:r>
            <a:r>
              <a:rPr sz="2400" spc="-5" dirty="0">
                <a:solidFill>
                  <a:srgbClr val="70AD47"/>
                </a:solidFill>
                <a:latin typeface="Calibri"/>
                <a:cs typeface="Calibri"/>
              </a:rPr>
              <a:t>oi</a:t>
            </a:r>
            <a:r>
              <a:rPr sz="2400" spc="-20" dirty="0">
                <a:solidFill>
                  <a:srgbClr val="70AD47"/>
                </a:solidFill>
                <a:latin typeface="Calibri"/>
                <a:cs typeface="Calibri"/>
              </a:rPr>
              <a:t>n</a:t>
            </a:r>
            <a:r>
              <a:rPr sz="2400" spc="-15" dirty="0">
                <a:solidFill>
                  <a:srgbClr val="70AD47"/>
                </a:solidFill>
                <a:latin typeface="Calibri"/>
                <a:cs typeface="Calibri"/>
              </a:rPr>
              <a:t>t</a:t>
            </a:r>
            <a:r>
              <a:rPr sz="2400" spc="-10" dirty="0">
                <a:solidFill>
                  <a:srgbClr val="70AD47"/>
                </a:solidFill>
                <a:latin typeface="Calibri"/>
                <a:cs typeface="Calibri"/>
              </a:rPr>
              <a:t>!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582801" y="1193523"/>
            <a:ext cx="3882390" cy="6864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00699"/>
              </a:lnSpc>
            </a:pPr>
            <a:r>
              <a:rPr sz="2400" spc="-5" dirty="0">
                <a:latin typeface="Calibri"/>
                <a:cs typeface="Calibri"/>
              </a:rPr>
              <a:t>R</a:t>
            </a:r>
            <a:r>
              <a:rPr sz="2400" dirty="0">
                <a:latin typeface="Calibri"/>
                <a:cs typeface="Calibri"/>
              </a:rPr>
              <a:t>un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ba</a:t>
            </a:r>
            <a:r>
              <a:rPr sz="2400" spc="-20" dirty="0">
                <a:latin typeface="Calibri"/>
                <a:cs typeface="Calibri"/>
              </a:rPr>
              <a:t>ck</a:t>
            </a:r>
            <a:r>
              <a:rPr sz="2400" dirty="0">
                <a:latin typeface="Calibri"/>
                <a:cs typeface="Calibri"/>
              </a:rPr>
              <a:t>b</a:t>
            </a:r>
            <a:r>
              <a:rPr sz="2400" spc="-5" dirty="0">
                <a:latin typeface="Calibri"/>
                <a:cs typeface="Calibri"/>
              </a:rPr>
              <a:t>o</a:t>
            </a:r>
            <a:r>
              <a:rPr sz="2400" spc="-15" dirty="0">
                <a:latin typeface="Calibri"/>
                <a:cs typeface="Calibri"/>
              </a:rPr>
              <a:t>ne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C</a:t>
            </a:r>
            <a:r>
              <a:rPr sz="2400" spc="-20" dirty="0">
                <a:latin typeface="Calibri"/>
                <a:cs typeface="Calibri"/>
              </a:rPr>
              <a:t>NN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25" dirty="0">
                <a:latin typeface="Calibri"/>
                <a:cs typeface="Calibri"/>
              </a:rPr>
              <a:t>e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65" dirty="0">
                <a:latin typeface="Calibri"/>
                <a:cs typeface="Calibri"/>
              </a:rPr>
              <a:t>f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spc="-25" dirty="0">
                <a:latin typeface="Calibri"/>
                <a:cs typeface="Calibri"/>
              </a:rPr>
              <a:t>a</a:t>
            </a:r>
            <a:r>
              <a:rPr sz="2400" spc="-15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u</a:t>
            </a:r>
            <a:r>
              <a:rPr sz="2400" spc="-40" dirty="0">
                <a:latin typeface="Calibri"/>
                <a:cs typeface="Calibri"/>
              </a:rPr>
              <a:t>r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s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5" dirty="0">
                <a:latin typeface="Calibri"/>
                <a:cs typeface="Calibri"/>
              </a:rPr>
              <a:t>li</a:t>
            </a:r>
            <a:r>
              <a:rPr sz="2400" spc="-25" dirty="0">
                <a:latin typeface="Calibri"/>
                <a:cs typeface="Calibri"/>
              </a:rPr>
              <a:t>g</a:t>
            </a:r>
            <a:r>
              <a:rPr sz="2400" dirty="0">
                <a:latin typeface="Calibri"/>
                <a:cs typeface="Calibri"/>
              </a:rPr>
              <a:t>n</a:t>
            </a:r>
            <a:r>
              <a:rPr sz="2400" spc="-10" dirty="0">
                <a:latin typeface="Calibri"/>
                <a:cs typeface="Calibri"/>
              </a:rPr>
              <a:t>e</a:t>
            </a:r>
            <a:r>
              <a:rPr sz="2400" dirty="0">
                <a:latin typeface="Calibri"/>
                <a:cs typeface="Calibri"/>
              </a:rPr>
              <a:t>d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40" dirty="0">
                <a:latin typeface="Calibri"/>
                <a:cs typeface="Calibri"/>
              </a:rPr>
              <a:t>t</a:t>
            </a:r>
            <a:r>
              <a:rPr sz="2400" dirty="0">
                <a:latin typeface="Calibri"/>
                <a:cs typeface="Calibri"/>
              </a:rPr>
              <a:t>o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dirty="0">
                <a:latin typeface="Calibri"/>
                <a:cs typeface="Calibri"/>
              </a:rPr>
              <a:t>npu</a:t>
            </a:r>
            <a:r>
              <a:rPr sz="2400" spc="-10" dirty="0">
                <a:latin typeface="Calibri"/>
                <a:cs typeface="Calibri"/>
              </a:rPr>
              <a:t>t </a:t>
            </a:r>
            <a:r>
              <a:rPr sz="2400" spc="-5" dirty="0">
                <a:latin typeface="Calibri"/>
                <a:cs typeface="Calibri"/>
              </a:rPr>
              <a:t>i</a:t>
            </a:r>
            <a:r>
              <a:rPr sz="2400" spc="-25" dirty="0">
                <a:latin typeface="Calibri"/>
                <a:cs typeface="Calibri"/>
              </a:rPr>
              <a:t>m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40" dirty="0">
                <a:latin typeface="Calibri"/>
                <a:cs typeface="Calibri"/>
              </a:rPr>
              <a:t>g</a:t>
            </a:r>
            <a:r>
              <a:rPr sz="2400" spc="-15" dirty="0">
                <a:latin typeface="Calibri"/>
                <a:cs typeface="Calibri"/>
              </a:rPr>
              <a:t>e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10157668" y="2235193"/>
            <a:ext cx="1608455" cy="1101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ts val="2970"/>
              </a:lnSpc>
            </a:pPr>
            <a:r>
              <a:rPr sz="2500" spc="-25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n</a:t>
            </a:r>
            <a:r>
              <a:rPr sz="2500" spc="-10" dirty="0">
                <a:latin typeface="Calibri"/>
                <a:cs typeface="Calibri"/>
              </a:rPr>
              <a:t>c</a:t>
            </a:r>
            <a:r>
              <a:rPr sz="2500" spc="-5" dirty="0">
                <a:latin typeface="Calibri"/>
                <a:cs typeface="Calibri"/>
              </a:rPr>
              <a:t>h</a:t>
            </a:r>
            <a:r>
              <a:rPr sz="2500" spc="-10" dirty="0">
                <a:latin typeface="Calibri"/>
                <a:cs typeface="Calibri"/>
              </a:rPr>
              <a:t>or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is</a:t>
            </a:r>
            <a:r>
              <a:rPr sz="2500" spc="-10" dirty="0">
                <a:latin typeface="Calibri"/>
                <a:cs typeface="Calibri"/>
              </a:rPr>
              <a:t> a</a:t>
            </a:r>
            <a:r>
              <a:rPr sz="2500" dirty="0">
                <a:latin typeface="Calibri"/>
                <a:cs typeface="Calibri"/>
              </a:rPr>
              <a:t>n 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5" dirty="0">
                <a:latin typeface="Calibri"/>
                <a:cs typeface="Calibri"/>
              </a:rPr>
              <a:t>b</a:t>
            </a:r>
            <a:r>
              <a:rPr sz="2500" dirty="0">
                <a:latin typeface="Calibri"/>
                <a:cs typeface="Calibri"/>
              </a:rPr>
              <a:t>j</a:t>
            </a:r>
            <a:r>
              <a:rPr sz="2500" spc="-25" dirty="0">
                <a:latin typeface="Calibri"/>
                <a:cs typeface="Calibri"/>
              </a:rPr>
              <a:t>ec</a:t>
            </a:r>
            <a:r>
              <a:rPr sz="2500" dirty="0">
                <a:latin typeface="Calibri"/>
                <a:cs typeface="Calibri"/>
              </a:rPr>
              <a:t>t?</a:t>
            </a:r>
            <a:endParaRPr sz="2500">
              <a:latin typeface="Calibri"/>
              <a:cs typeface="Calibri"/>
            </a:endParaRPr>
          </a:p>
          <a:p>
            <a:pPr algn="ctr">
              <a:lnSpc>
                <a:spcPts val="2905"/>
              </a:lnSpc>
            </a:pPr>
            <a:r>
              <a:rPr sz="2500" b="1" spc="-15" dirty="0">
                <a:latin typeface="Calibri"/>
                <a:cs typeface="Calibri"/>
              </a:rPr>
              <a:t>K</a:t>
            </a:r>
            <a:r>
              <a:rPr sz="2500" b="1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2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1</a:t>
            </a:r>
            <a:r>
              <a:rPr sz="2500" spc="-15" dirty="0">
                <a:latin typeface="Calibri"/>
                <a:cs typeface="Calibri"/>
              </a:rPr>
              <a:t>5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9360232" y="2820107"/>
            <a:ext cx="567055" cy="76200"/>
          </a:xfrm>
          <a:custGeom>
            <a:avLst/>
            <a:gdLst/>
            <a:ahLst/>
            <a:cxnLst/>
            <a:rect l="l" t="t" r="r" b="b"/>
            <a:pathLst>
              <a:path w="567054" h="76200">
                <a:moveTo>
                  <a:pt x="490452" y="0"/>
                </a:moveTo>
                <a:lnTo>
                  <a:pt x="490452" y="28575"/>
                </a:lnTo>
                <a:lnTo>
                  <a:pt x="0" y="28575"/>
                </a:lnTo>
                <a:lnTo>
                  <a:pt x="0" y="47625"/>
                </a:lnTo>
                <a:lnTo>
                  <a:pt x="490452" y="47625"/>
                </a:lnTo>
                <a:lnTo>
                  <a:pt x="490452" y="76200"/>
                </a:lnTo>
                <a:lnTo>
                  <a:pt x="566652" y="38100"/>
                </a:lnTo>
                <a:lnTo>
                  <a:pt x="490452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 txBox="1"/>
          <p:nvPr/>
        </p:nvSpPr>
        <p:spPr>
          <a:xfrm>
            <a:off x="8735359" y="4805166"/>
            <a:ext cx="3161030" cy="1270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-635" algn="ctr">
              <a:lnSpc>
                <a:spcPct val="101400"/>
              </a:lnSpc>
            </a:pPr>
            <a:r>
              <a:rPr sz="2100" spc="-45" dirty="0">
                <a:latin typeface="Calibri"/>
                <a:cs typeface="Calibri"/>
              </a:rPr>
              <a:t>A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</a:t>
            </a:r>
            <a:r>
              <a:rPr sz="2100" spc="-2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spc="-20" dirty="0">
                <a:latin typeface="Calibri"/>
                <a:cs typeface="Calibri"/>
              </a:rPr>
              <a:t>s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</a:t>
            </a:r>
            <a:r>
              <a:rPr sz="2100" dirty="0">
                <a:latin typeface="Calibri"/>
                <a:cs typeface="Calibri"/>
              </a:rPr>
              <a:t>tim</a:t>
            </a:r>
            <a:r>
              <a:rPr sz="2100" spc="5" dirty="0">
                <a:latin typeface="Calibri"/>
                <a:cs typeface="Calibri"/>
              </a:rPr>
              <a:t>e:</a:t>
            </a:r>
            <a:r>
              <a:rPr sz="2100" spc="15" dirty="0">
                <a:latin typeface="Calibri"/>
                <a:cs typeface="Calibri"/>
              </a:rPr>
              <a:t> </a:t>
            </a:r>
            <a:r>
              <a:rPr sz="2100" spc="5" dirty="0">
                <a:latin typeface="Calibri"/>
                <a:cs typeface="Calibri"/>
              </a:rPr>
              <a:t>so</a:t>
            </a:r>
            <a:r>
              <a:rPr sz="2100" spc="-5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 a</a:t>
            </a:r>
            <a:r>
              <a:rPr sz="2100" spc="-5" dirty="0">
                <a:latin typeface="Calibri"/>
                <a:cs typeface="Calibri"/>
              </a:rPr>
              <a:t>l</a:t>
            </a:r>
            <a:r>
              <a:rPr sz="2100" dirty="0">
                <a:latin typeface="Calibri"/>
                <a:cs typeface="Calibri"/>
              </a:rPr>
              <a:t>l</a:t>
            </a:r>
            <a:r>
              <a:rPr sz="2100" spc="5" dirty="0">
                <a:latin typeface="Calibri"/>
                <a:cs typeface="Calibri"/>
              </a:rPr>
              <a:t> K*</a:t>
            </a:r>
            <a:r>
              <a:rPr sz="2100" dirty="0">
                <a:latin typeface="Calibri"/>
                <a:cs typeface="Calibri"/>
              </a:rPr>
              <a:t>20</a:t>
            </a:r>
            <a:r>
              <a:rPr sz="2100" spc="5" dirty="0">
                <a:latin typeface="Calibri"/>
                <a:cs typeface="Calibri"/>
              </a:rPr>
              <a:t>*</a:t>
            </a:r>
            <a:r>
              <a:rPr sz="2100" dirty="0">
                <a:latin typeface="Calibri"/>
                <a:cs typeface="Calibri"/>
              </a:rPr>
              <a:t>1</a:t>
            </a:r>
            <a:r>
              <a:rPr sz="2100" spc="10" dirty="0">
                <a:latin typeface="Calibri"/>
                <a:cs typeface="Calibri"/>
              </a:rPr>
              <a:t>5</a:t>
            </a:r>
            <a:r>
              <a:rPr sz="2100" spc="5" dirty="0">
                <a:latin typeface="Calibri"/>
                <a:cs typeface="Calibri"/>
              </a:rPr>
              <a:t> </a:t>
            </a:r>
            <a:r>
              <a:rPr sz="2100" spc="10" dirty="0">
                <a:latin typeface="Calibri"/>
                <a:cs typeface="Calibri"/>
              </a:rPr>
              <a:t>b</a:t>
            </a:r>
            <a:r>
              <a:rPr sz="2100" spc="-35" dirty="0">
                <a:latin typeface="Calibri"/>
                <a:cs typeface="Calibri"/>
              </a:rPr>
              <a:t>o</a:t>
            </a:r>
            <a:r>
              <a:rPr sz="2100" spc="-50" dirty="0">
                <a:latin typeface="Calibri"/>
                <a:cs typeface="Calibri"/>
              </a:rPr>
              <a:t>x</a:t>
            </a:r>
            <a:r>
              <a:rPr sz="2100" spc="5" dirty="0">
                <a:latin typeface="Calibri"/>
                <a:cs typeface="Calibri"/>
              </a:rPr>
              <a:t>es</a:t>
            </a:r>
            <a:r>
              <a:rPr sz="2100" spc="15" dirty="0">
                <a:latin typeface="Calibri"/>
                <a:cs typeface="Calibri"/>
              </a:rPr>
              <a:t> </a:t>
            </a:r>
            <a:r>
              <a:rPr sz="2100" spc="5" dirty="0">
                <a:latin typeface="Calibri"/>
                <a:cs typeface="Calibri"/>
              </a:rPr>
              <a:t>by </a:t>
            </a:r>
            <a:r>
              <a:rPr sz="210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he</a:t>
            </a:r>
            <a:r>
              <a:rPr sz="2100" spc="-5" dirty="0">
                <a:latin typeface="Calibri"/>
                <a:cs typeface="Calibri"/>
              </a:rPr>
              <a:t>i</a:t>
            </a:r>
            <a:r>
              <a:rPr sz="2100" spc="5" dirty="0">
                <a:latin typeface="Calibri"/>
                <a:cs typeface="Calibri"/>
              </a:rPr>
              <a:t>r s</a:t>
            </a:r>
            <a:r>
              <a:rPr sz="2100" spc="-15" dirty="0">
                <a:latin typeface="Calibri"/>
                <a:cs typeface="Calibri"/>
              </a:rPr>
              <a:t>c</a:t>
            </a:r>
            <a:r>
              <a:rPr sz="2100" spc="10" dirty="0">
                <a:latin typeface="Calibri"/>
                <a:cs typeface="Calibri"/>
              </a:rPr>
              <a:t>o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5" dirty="0">
                <a:latin typeface="Calibri"/>
                <a:cs typeface="Calibri"/>
              </a:rPr>
              <a:t>e,</a:t>
            </a:r>
            <a:r>
              <a:rPr sz="2100" spc="15" dirty="0">
                <a:latin typeface="Calibri"/>
                <a:cs typeface="Calibri"/>
              </a:rPr>
              <a:t> </a:t>
            </a:r>
            <a:r>
              <a:rPr sz="2100" spc="10" dirty="0">
                <a:latin typeface="Calibri"/>
                <a:cs typeface="Calibri"/>
              </a:rPr>
              <a:t>and</a:t>
            </a:r>
            <a:r>
              <a:rPr sz="2100" spc="15" dirty="0">
                <a:latin typeface="Calibri"/>
                <a:cs typeface="Calibri"/>
              </a:rPr>
              <a:t> </a:t>
            </a:r>
            <a:r>
              <a:rPr sz="2100" spc="-25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a</a:t>
            </a:r>
            <a:r>
              <a:rPr sz="2100" spc="-60" dirty="0">
                <a:latin typeface="Calibri"/>
                <a:cs typeface="Calibri"/>
              </a:rPr>
              <a:t>k</a:t>
            </a:r>
            <a:r>
              <a:rPr sz="2100" spc="10" dirty="0">
                <a:latin typeface="Calibri"/>
                <a:cs typeface="Calibri"/>
              </a:rPr>
              <a:t>e </a:t>
            </a:r>
            <a:r>
              <a:rPr sz="210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he </a:t>
            </a:r>
            <a:r>
              <a:rPr sz="2100" spc="-20" dirty="0">
                <a:latin typeface="Calibri"/>
                <a:cs typeface="Calibri"/>
              </a:rPr>
              <a:t>t</a:t>
            </a:r>
            <a:r>
              <a:rPr sz="2100" spc="10" dirty="0">
                <a:latin typeface="Calibri"/>
                <a:cs typeface="Calibri"/>
              </a:rPr>
              <a:t>op</a:t>
            </a:r>
            <a:r>
              <a:rPr sz="2100" spc="15" dirty="0">
                <a:latin typeface="Calibri"/>
                <a:cs typeface="Calibri"/>
              </a:rPr>
              <a:t> </a:t>
            </a:r>
            <a:r>
              <a:rPr sz="2100" spc="5" dirty="0">
                <a:latin typeface="Calibri"/>
                <a:cs typeface="Calibri"/>
              </a:rPr>
              <a:t>~</a:t>
            </a:r>
            <a:r>
              <a:rPr sz="2100" dirty="0">
                <a:latin typeface="Calibri"/>
                <a:cs typeface="Calibri"/>
              </a:rPr>
              <a:t>30</a:t>
            </a:r>
            <a:r>
              <a:rPr sz="2100" spc="10" dirty="0">
                <a:latin typeface="Calibri"/>
                <a:cs typeface="Calibri"/>
              </a:rPr>
              <a:t>0</a:t>
            </a:r>
            <a:r>
              <a:rPr sz="2100" spc="5" dirty="0">
                <a:latin typeface="Calibri"/>
                <a:cs typeface="Calibri"/>
              </a:rPr>
              <a:t> as</a:t>
            </a:r>
            <a:r>
              <a:rPr sz="2100" spc="15" dirty="0">
                <a:latin typeface="Calibri"/>
                <a:cs typeface="Calibri"/>
              </a:rPr>
              <a:t> </a:t>
            </a:r>
            <a:r>
              <a:rPr sz="2100" spc="5" dirty="0">
                <a:latin typeface="Calibri"/>
                <a:cs typeface="Calibri"/>
              </a:rPr>
              <a:t>our </a:t>
            </a:r>
            <a:r>
              <a:rPr sz="2100" spc="-30" dirty="0">
                <a:latin typeface="Calibri"/>
                <a:cs typeface="Calibri"/>
              </a:rPr>
              <a:t>r</a:t>
            </a:r>
            <a:r>
              <a:rPr sz="2100" spc="10" dirty="0">
                <a:latin typeface="Calibri"/>
                <a:cs typeface="Calibri"/>
              </a:rPr>
              <a:t>e</a:t>
            </a:r>
            <a:r>
              <a:rPr sz="2100" dirty="0">
                <a:latin typeface="Calibri"/>
                <a:cs typeface="Calibri"/>
              </a:rPr>
              <a:t>gi</a:t>
            </a:r>
            <a:r>
              <a:rPr sz="2100" spc="10" dirty="0">
                <a:latin typeface="Calibri"/>
                <a:cs typeface="Calibri"/>
              </a:rPr>
              <a:t>on</a:t>
            </a:r>
            <a:r>
              <a:rPr sz="2100" spc="15" dirty="0">
                <a:latin typeface="Calibri"/>
                <a:cs typeface="Calibri"/>
              </a:rPr>
              <a:t> </a:t>
            </a:r>
            <a:r>
              <a:rPr sz="2100" spc="10" dirty="0">
                <a:latin typeface="Calibri"/>
                <a:cs typeface="Calibri"/>
              </a:rPr>
              <a:t>p</a:t>
            </a:r>
            <a:r>
              <a:rPr sz="2100" spc="-40" dirty="0">
                <a:latin typeface="Calibri"/>
                <a:cs typeface="Calibri"/>
              </a:rPr>
              <a:t>r</a:t>
            </a:r>
            <a:r>
              <a:rPr sz="2100" spc="10" dirty="0">
                <a:latin typeface="Calibri"/>
                <a:cs typeface="Calibri"/>
              </a:rPr>
              <a:t>oposa</a:t>
            </a:r>
            <a:r>
              <a:rPr sz="2100" spc="-5" dirty="0">
                <a:latin typeface="Calibri"/>
                <a:cs typeface="Calibri"/>
              </a:rPr>
              <a:t>l</a:t>
            </a:r>
            <a:r>
              <a:rPr sz="2100" spc="5" dirty="0">
                <a:latin typeface="Calibri"/>
                <a:cs typeface="Calibri"/>
              </a:rPr>
              <a:t>s</a:t>
            </a:r>
            <a:endParaRPr sz="2100">
              <a:latin typeface="Calibri"/>
              <a:cs typeface="Calibri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8607473" y="2467117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59" h="1801495">
                <a:moveTo>
                  <a:pt x="0" y="0"/>
                </a:moveTo>
                <a:lnTo>
                  <a:pt x="0" y="1801130"/>
                </a:lnTo>
                <a:lnTo>
                  <a:pt x="708614" y="1623978"/>
                </a:lnTo>
                <a:lnTo>
                  <a:pt x="708614" y="177154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8607472" y="2467117"/>
            <a:ext cx="708660" cy="1801495"/>
          </a:xfrm>
          <a:custGeom>
            <a:avLst/>
            <a:gdLst/>
            <a:ahLst/>
            <a:cxnLst/>
            <a:rect l="l" t="t" r="r" b="b"/>
            <a:pathLst>
              <a:path w="708659" h="1801495">
                <a:moveTo>
                  <a:pt x="0" y="0"/>
                </a:moveTo>
                <a:lnTo>
                  <a:pt x="708615" y="177154"/>
                </a:lnTo>
                <a:lnTo>
                  <a:pt x="708615" y="1623978"/>
                </a:lnTo>
                <a:lnTo>
                  <a:pt x="0" y="1801131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 txBox="1"/>
          <p:nvPr/>
        </p:nvSpPr>
        <p:spPr>
          <a:xfrm>
            <a:off x="8651816" y="3210121"/>
            <a:ext cx="641350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Co</a:t>
            </a:r>
            <a:r>
              <a:rPr sz="2400" spc="-40" dirty="0">
                <a:latin typeface="Calibri"/>
                <a:cs typeface="Calibri"/>
              </a:rPr>
              <a:t>n</a:t>
            </a:r>
            <a:r>
              <a:rPr sz="2400" spc="-15" dirty="0">
                <a:latin typeface="Calibri"/>
                <a:cs typeface="Calibri"/>
              </a:rPr>
              <a:t>v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9983455" y="3644739"/>
            <a:ext cx="1957070" cy="7200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2985"/>
              </a:lnSpc>
            </a:pPr>
            <a:r>
              <a:rPr sz="2500" spc="-25" dirty="0">
                <a:latin typeface="Calibri"/>
                <a:cs typeface="Calibri"/>
              </a:rPr>
              <a:t>B</a:t>
            </a:r>
            <a:r>
              <a:rPr sz="2500" spc="-55" dirty="0">
                <a:latin typeface="Calibri"/>
                <a:cs typeface="Calibri"/>
              </a:rPr>
              <a:t>o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t</a:t>
            </a:r>
            <a:r>
              <a:rPr sz="2500" spc="-70" dirty="0">
                <a:latin typeface="Calibri"/>
                <a:cs typeface="Calibri"/>
              </a:rPr>
              <a:t>r</a:t>
            </a:r>
            <a:r>
              <a:rPr sz="2500" spc="-10" dirty="0">
                <a:latin typeface="Calibri"/>
                <a:cs typeface="Calibri"/>
              </a:rPr>
              <a:t>a</a:t>
            </a:r>
            <a:r>
              <a:rPr sz="2500" spc="-5" dirty="0">
                <a:latin typeface="Calibri"/>
                <a:cs typeface="Calibri"/>
              </a:rPr>
              <a:t>n</a:t>
            </a:r>
            <a:r>
              <a:rPr sz="2500" spc="-30" dirty="0">
                <a:latin typeface="Calibri"/>
                <a:cs typeface="Calibri"/>
              </a:rPr>
              <a:t>s</a:t>
            </a:r>
            <a:r>
              <a:rPr sz="2500" spc="-50" dirty="0">
                <a:latin typeface="Calibri"/>
                <a:cs typeface="Calibri"/>
              </a:rPr>
              <a:t>f</a:t>
            </a:r>
            <a:r>
              <a:rPr sz="2500" spc="-10" dirty="0">
                <a:latin typeface="Calibri"/>
                <a:cs typeface="Calibri"/>
              </a:rPr>
              <a:t>o</a:t>
            </a:r>
            <a:r>
              <a:rPr sz="2500" spc="-25" dirty="0">
                <a:latin typeface="Calibri"/>
                <a:cs typeface="Calibri"/>
              </a:rPr>
              <a:t>rm</a:t>
            </a:r>
            <a:r>
              <a:rPr sz="2500" dirty="0">
                <a:latin typeface="Calibri"/>
                <a:cs typeface="Calibri"/>
              </a:rPr>
              <a:t>s</a:t>
            </a:r>
            <a:endParaRPr sz="2500">
              <a:latin typeface="Calibri"/>
              <a:cs typeface="Calibri"/>
            </a:endParaRPr>
          </a:p>
          <a:p>
            <a:pPr algn="ctr">
              <a:lnSpc>
                <a:spcPts val="2985"/>
              </a:lnSpc>
            </a:pPr>
            <a:r>
              <a:rPr sz="2500" b="1" spc="-20" dirty="0">
                <a:latin typeface="Calibri"/>
                <a:cs typeface="Calibri"/>
              </a:rPr>
              <a:t>4</a:t>
            </a:r>
            <a:r>
              <a:rPr sz="2500" b="1" spc="-15" dirty="0">
                <a:latin typeface="Calibri"/>
                <a:cs typeface="Calibri"/>
              </a:rPr>
              <a:t>K</a:t>
            </a:r>
            <a:r>
              <a:rPr sz="2500" b="1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2</a:t>
            </a:r>
            <a:r>
              <a:rPr sz="2500" spc="-15" dirty="0">
                <a:latin typeface="Calibri"/>
                <a:cs typeface="Calibri"/>
              </a:rPr>
              <a:t>0</a:t>
            </a:r>
            <a:r>
              <a:rPr sz="2500" spc="-1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x</a:t>
            </a:r>
            <a:r>
              <a:rPr sz="2500" spc="-15" dirty="0">
                <a:latin typeface="Calibri"/>
                <a:cs typeface="Calibri"/>
              </a:rPr>
              <a:t> </a:t>
            </a:r>
            <a:r>
              <a:rPr sz="2500" spc="-20" dirty="0">
                <a:latin typeface="Calibri"/>
                <a:cs typeface="Calibri"/>
              </a:rPr>
              <a:t>1</a:t>
            </a:r>
            <a:r>
              <a:rPr sz="2500" spc="-15" dirty="0">
                <a:latin typeface="Calibri"/>
                <a:cs typeface="Calibri"/>
              </a:rPr>
              <a:t>5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9334314" y="3809996"/>
            <a:ext cx="567055" cy="76200"/>
          </a:xfrm>
          <a:custGeom>
            <a:avLst/>
            <a:gdLst/>
            <a:ahLst/>
            <a:cxnLst/>
            <a:rect l="l" t="t" r="r" b="b"/>
            <a:pathLst>
              <a:path w="567054" h="76200">
                <a:moveTo>
                  <a:pt x="0" y="28573"/>
                </a:moveTo>
                <a:lnTo>
                  <a:pt x="0" y="47623"/>
                </a:lnTo>
                <a:lnTo>
                  <a:pt x="490452" y="47625"/>
                </a:lnTo>
                <a:lnTo>
                  <a:pt x="490452" y="76200"/>
                </a:lnTo>
                <a:lnTo>
                  <a:pt x="566652" y="38100"/>
                </a:lnTo>
                <a:lnTo>
                  <a:pt x="547602" y="28575"/>
                </a:lnTo>
                <a:lnTo>
                  <a:pt x="0" y="28573"/>
                </a:lnTo>
                <a:close/>
              </a:path>
              <a:path w="567054" h="76200">
                <a:moveTo>
                  <a:pt x="490452" y="0"/>
                </a:moveTo>
                <a:lnTo>
                  <a:pt x="490452" y="28575"/>
                </a:lnTo>
                <a:lnTo>
                  <a:pt x="547602" y="28575"/>
                </a:lnTo>
                <a:lnTo>
                  <a:pt x="490452" y="0"/>
                </a:lnTo>
                <a:close/>
              </a:path>
            </a:pathLst>
          </a:custGeom>
          <a:solidFill>
            <a:srgbClr val="44546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320782" y="2304023"/>
            <a:ext cx="2326640" cy="2154555"/>
          </a:xfrm>
          <a:custGeom>
            <a:avLst/>
            <a:gdLst/>
            <a:ahLst/>
            <a:cxnLst/>
            <a:rect l="l" t="t" r="r" b="b"/>
            <a:pathLst>
              <a:path w="2326640" h="2154554">
                <a:moveTo>
                  <a:pt x="0" y="0"/>
                </a:moveTo>
                <a:lnTo>
                  <a:pt x="2326194" y="0"/>
                </a:lnTo>
                <a:lnTo>
                  <a:pt x="2326194" y="2154239"/>
                </a:lnTo>
                <a:lnTo>
                  <a:pt x="0" y="2154239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6277521" y="3174786"/>
            <a:ext cx="412750" cy="412750"/>
          </a:xfrm>
          <a:custGeom>
            <a:avLst/>
            <a:gdLst/>
            <a:ahLst/>
            <a:cxnLst/>
            <a:rect l="l" t="t" r="r" b="b"/>
            <a:pathLst>
              <a:path w="412750" h="412750">
                <a:moveTo>
                  <a:pt x="0" y="0"/>
                </a:moveTo>
                <a:lnTo>
                  <a:pt x="412692" y="0"/>
                </a:lnTo>
                <a:lnTo>
                  <a:pt x="412692" y="412692"/>
                </a:lnTo>
                <a:lnTo>
                  <a:pt x="0" y="412692"/>
                </a:lnTo>
                <a:lnTo>
                  <a:pt x="0" y="0"/>
                </a:lnTo>
                <a:close/>
              </a:path>
            </a:pathLst>
          </a:custGeom>
          <a:solidFill>
            <a:srgbClr val="4A86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900630" y="2841088"/>
            <a:ext cx="1166495" cy="1080135"/>
          </a:xfrm>
          <a:custGeom>
            <a:avLst/>
            <a:gdLst/>
            <a:ahLst/>
            <a:cxnLst/>
            <a:rect l="l" t="t" r="r" b="b"/>
            <a:pathLst>
              <a:path w="1166495" h="1080135">
                <a:moveTo>
                  <a:pt x="0" y="0"/>
                </a:moveTo>
                <a:lnTo>
                  <a:pt x="1166496" y="0"/>
                </a:lnTo>
                <a:lnTo>
                  <a:pt x="1166496" y="1080119"/>
                </a:lnTo>
                <a:lnTo>
                  <a:pt x="0" y="1080119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594706" y="1772960"/>
            <a:ext cx="1778635" cy="3216910"/>
          </a:xfrm>
          <a:custGeom>
            <a:avLst/>
            <a:gdLst/>
            <a:ahLst/>
            <a:cxnLst/>
            <a:rect l="l" t="t" r="r" b="b"/>
            <a:pathLst>
              <a:path w="1778634" h="3216910">
                <a:moveTo>
                  <a:pt x="0" y="0"/>
                </a:moveTo>
                <a:lnTo>
                  <a:pt x="1778337" y="0"/>
                </a:lnTo>
                <a:lnTo>
                  <a:pt x="1778337" y="3216362"/>
                </a:lnTo>
                <a:lnTo>
                  <a:pt x="0" y="321636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4605167" y="2561959"/>
            <a:ext cx="3757929" cy="1638935"/>
          </a:xfrm>
          <a:custGeom>
            <a:avLst/>
            <a:gdLst/>
            <a:ahLst/>
            <a:cxnLst/>
            <a:rect l="l" t="t" r="r" b="b"/>
            <a:pathLst>
              <a:path w="3757929" h="1638935">
                <a:moveTo>
                  <a:pt x="0" y="0"/>
                </a:moveTo>
                <a:lnTo>
                  <a:pt x="3757421" y="0"/>
                </a:lnTo>
                <a:lnTo>
                  <a:pt x="3757421" y="1638373"/>
                </a:lnTo>
                <a:lnTo>
                  <a:pt x="0" y="1638373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rgbClr val="4A86E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15" dirty="0"/>
              <a:t>J</a:t>
            </a:r>
            <a:r>
              <a:rPr spc="-5" dirty="0"/>
              <a:t>u</a:t>
            </a:r>
            <a:r>
              <a:rPr spc="-20" dirty="0"/>
              <a:t>s</a:t>
            </a:r>
            <a:r>
              <a:rPr spc="-5" dirty="0"/>
              <a:t>t</a:t>
            </a:r>
            <a:r>
              <a:rPr dirty="0"/>
              <a:t>in</a:t>
            </a:r>
            <a:r>
              <a:rPr spc="-5" dirty="0"/>
              <a:t> </a:t>
            </a:r>
            <a:r>
              <a:rPr spc="-15" dirty="0"/>
              <a:t>J</a:t>
            </a:r>
            <a:r>
              <a:rPr spc="-5" dirty="0"/>
              <a:t>ohn</a:t>
            </a:r>
            <a:r>
              <a:rPr spc="5" dirty="0"/>
              <a:t>s</a:t>
            </a:r>
            <a:r>
              <a:rPr spc="-5" dirty="0"/>
              <a:t>o</a:t>
            </a:r>
            <a:r>
              <a:rPr dirty="0"/>
              <a:t>n</a:t>
            </a:r>
          </a:p>
        </p:txBody>
      </p:sp>
      <p:sp>
        <p:nvSpPr>
          <p:cNvPr id="46" name="object 46"/>
          <p:cNvSpPr txBox="1"/>
          <p:nvPr/>
        </p:nvSpPr>
        <p:spPr>
          <a:xfrm>
            <a:off x="5250719" y="6506264"/>
            <a:ext cx="1691005" cy="279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L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ec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tu</a:t>
            </a:r>
            <a:r>
              <a:rPr sz="2000" spc="-25" dirty="0">
                <a:solidFill>
                  <a:srgbClr val="FFCB05"/>
                </a:solidFill>
                <a:latin typeface="Calibri"/>
                <a:cs typeface="Calibri"/>
              </a:rPr>
              <a:t>r</a:t>
            </a:r>
            <a:r>
              <a:rPr sz="2000" spc="-10" dirty="0">
                <a:solidFill>
                  <a:srgbClr val="FFCB05"/>
                </a:solidFill>
                <a:latin typeface="Calibri"/>
                <a:cs typeface="Calibri"/>
              </a:rPr>
              <a:t>e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</a:t>
            </a:r>
            <a:r>
              <a:rPr sz="2000" spc="-15" dirty="0">
                <a:solidFill>
                  <a:srgbClr val="FFCB05"/>
                </a:solidFill>
                <a:latin typeface="Calibri"/>
                <a:cs typeface="Calibri"/>
              </a:rPr>
              <a:t>5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CB05"/>
                </a:solidFill>
                <a:latin typeface="Calibri"/>
                <a:cs typeface="Calibri"/>
              </a:rPr>
              <a:t>-</a:t>
            </a:r>
            <a:r>
              <a:rPr sz="2000" spc="-5" dirty="0">
                <a:solidFill>
                  <a:srgbClr val="FFCB05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CB05"/>
                </a:solidFill>
                <a:latin typeface="Calibri"/>
                <a:cs typeface="Calibri"/>
              </a:rPr>
              <a:t>100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7" name="object 47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20" dirty="0"/>
              <a:t>N</a:t>
            </a:r>
            <a:r>
              <a:rPr spc="-15" dirty="0"/>
              <a:t>o</a:t>
            </a:r>
            <a:r>
              <a:rPr spc="-35" dirty="0"/>
              <a:t>v</a:t>
            </a:r>
            <a:r>
              <a:rPr spc="-15" dirty="0"/>
              <a:t>em</a:t>
            </a:r>
            <a:r>
              <a:rPr spc="-20" dirty="0"/>
              <a:t>b</a:t>
            </a:r>
            <a:r>
              <a:rPr spc="-10" dirty="0"/>
              <a:t>er</a:t>
            </a:r>
            <a:r>
              <a:rPr dirty="0"/>
              <a:t> </a:t>
            </a:r>
            <a:r>
              <a:rPr spc="-20" dirty="0"/>
              <a:t>6</a:t>
            </a:r>
            <a:r>
              <a:rPr spc="-5" dirty="0"/>
              <a:t>, </a:t>
            </a:r>
            <a:r>
              <a:rPr spc="-20" dirty="0"/>
              <a:t>2019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</TotalTime>
  <Words>10655</Words>
  <Application>Microsoft Office PowerPoint</Application>
  <PresentationFormat>寬螢幕</PresentationFormat>
  <Paragraphs>1842</Paragraphs>
  <Slides>119</Slides>
  <Notes>119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119</vt:i4>
      </vt:variant>
    </vt:vector>
  </HeadingPairs>
  <TitlesOfParts>
    <vt:vector size="126" baseType="lpstr">
      <vt:lpstr>MS Mincho</vt:lpstr>
      <vt:lpstr>Arial</vt:lpstr>
      <vt:lpstr>Calibri</vt:lpstr>
      <vt:lpstr>Calibri Light</vt:lpstr>
      <vt:lpstr>Cambria Math</vt:lpstr>
      <vt:lpstr>Times New Roman</vt:lpstr>
      <vt:lpstr>Office Theme</vt:lpstr>
      <vt:lpstr>PowerPoint 簡報</vt:lpstr>
      <vt:lpstr>Last Time: Visualizing and Understanding CNNs</vt:lpstr>
      <vt:lpstr>Last Time: Making art with CNNs</vt:lpstr>
      <vt:lpstr>So far: Image Classification</vt:lpstr>
      <vt:lpstr>Computer Vision Tasks</vt:lpstr>
      <vt:lpstr>Today: Object Detection</vt:lpstr>
      <vt:lpstr>Object Detection: Task Definition</vt:lpstr>
      <vt:lpstr>Object Detection: Challenges</vt:lpstr>
      <vt:lpstr>Detecting a single object</vt:lpstr>
      <vt:lpstr>Detecting a single object</vt:lpstr>
      <vt:lpstr>Detecting a single object</vt:lpstr>
      <vt:lpstr>Detecting a single object</vt:lpstr>
      <vt:lpstr>Detecting a single object</vt:lpstr>
      <vt:lpstr>Detecting a single object</vt:lpstr>
      <vt:lpstr>Detecting a single object</vt:lpstr>
      <vt:lpstr>Need different numbers</vt:lpstr>
      <vt:lpstr>Detecting Multiple Objects: Sliding Window</vt:lpstr>
      <vt:lpstr>Detecting Multiple Objects: Sliding Window</vt:lpstr>
      <vt:lpstr>Detecting Multiple Objects: Sliding Window</vt:lpstr>
      <vt:lpstr>Detecting Multiple Objects: Sliding Window</vt:lpstr>
      <vt:lpstr>Detecting Multiple Objects: Sliding Window</vt:lpstr>
      <vt:lpstr>Detecting Multiple Objects: Sliding Window</vt:lpstr>
      <vt:lpstr>Detecting Multiple Objects: Sliding Window</vt:lpstr>
      <vt:lpstr>Detecting Multiple Objects: Sliding Window</vt:lpstr>
      <vt:lpstr>Region Proposals</vt:lpstr>
      <vt:lpstr>R-CNN: Region-Based CNN</vt:lpstr>
      <vt:lpstr>R-CNN: Region-Based CNN</vt:lpstr>
      <vt:lpstr>R-CNN: Region-Based CNN</vt:lpstr>
      <vt:lpstr>R-CNN: Region-Based CNN</vt:lpstr>
      <vt:lpstr>R-CNN: Region-Based CNN</vt:lpstr>
      <vt:lpstr>R-CNN: Region-Based CNN</vt:lpstr>
      <vt:lpstr>R-CNN: Region-Based CNN</vt:lpstr>
      <vt:lpstr>R-CNN: Test-time</vt:lpstr>
      <vt:lpstr>Comparing Boxes: Intersection over Union (IoU)</vt:lpstr>
      <vt:lpstr>Comparing Boxes: Intersection over Union (IoU)</vt:lpstr>
      <vt:lpstr>Comparing Boxes: Intersection over Union (IoU)</vt:lpstr>
      <vt:lpstr>Comparing Boxes: Intersection over Union (IoU)</vt:lpstr>
      <vt:lpstr>Comparing Boxes: Intersection over Union (IoU)</vt:lpstr>
      <vt:lpstr>PowerPoint 簡報</vt:lpstr>
      <vt:lpstr>Overlapping Boxes: Non-Max Suppression (NMS)</vt:lpstr>
      <vt:lpstr>Overlapping Boxes: Non-Max Suppression (NMS)</vt:lpstr>
      <vt:lpstr>Overlapping Boxes: Non-Max Suppression (NMS)</vt:lpstr>
      <vt:lpstr>Overlapping Boxes: Non-Max Suppression (NMS)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R-CNN: Region-Based CNN</vt:lpstr>
      <vt:lpstr>R-CNN: Region-Based CNN</vt:lpstr>
      <vt:lpstr>R-CNN: Region-Based CNN</vt:lpstr>
      <vt:lpstr>PowerPoint 簡報</vt:lpstr>
      <vt:lpstr>Fast R-CNN</vt:lpstr>
      <vt:lpstr>Fast R-CNN</vt:lpstr>
      <vt:lpstr>Fast R-CNN</vt:lpstr>
      <vt:lpstr>Fast R-CNN</vt:lpstr>
      <vt:lpstr>Fast R-CNN</vt:lpstr>
      <vt:lpstr>Fast R-CNN</vt:lpstr>
      <vt:lpstr>Fast R-CNN</vt:lpstr>
      <vt:lpstr>Fast R-CNN</vt:lpstr>
      <vt:lpstr>Fast R-CNN</vt:lpstr>
      <vt:lpstr>Fast R-CNN</vt:lpstr>
      <vt:lpstr>Cropping Features: RoI Pool</vt:lpstr>
      <vt:lpstr>Cropping Features: RoI Pool</vt:lpstr>
      <vt:lpstr>Cropping Features: RoI Pool</vt:lpstr>
      <vt:lpstr>Cropping Features: RoI Pool</vt:lpstr>
      <vt:lpstr>Cropping Features: RoI Pool</vt:lpstr>
      <vt:lpstr>Cropping Features: RoI Pool</vt:lpstr>
      <vt:lpstr>Cropping Features: RoI Pool</vt:lpstr>
      <vt:lpstr>Cropping Features: RoI Pool</vt:lpstr>
      <vt:lpstr>Cropping Features: RoI Align</vt:lpstr>
      <vt:lpstr>Cropping Features: RoI Align</vt:lpstr>
      <vt:lpstr>Cropping Features: RoI Align</vt:lpstr>
      <vt:lpstr>Cropping Features: RoI Align</vt:lpstr>
      <vt:lpstr>Cropping Features: RoI Align</vt:lpstr>
      <vt:lpstr>Cropping Features: RoI Align</vt:lpstr>
      <vt:lpstr>Cropping Features: RoI Align</vt:lpstr>
      <vt:lpstr>Cropping Features: RoI Align</vt:lpstr>
      <vt:lpstr>Cropping Features: RoI Align</vt:lpstr>
      <vt:lpstr>Cropping Features: RoI Align</vt:lpstr>
      <vt:lpstr>Cropping Features: RoI Align</vt:lpstr>
      <vt:lpstr>Fast R-CNN vs “Slow” R-CNN</vt:lpstr>
      <vt:lpstr>Fast R-CNN vs “Slow” R-CNN</vt:lpstr>
      <vt:lpstr>Fast R-CNN vs “Slow” R-CNN</vt:lpstr>
      <vt:lpstr>Fast R-CNN vs “Slow” R-CNN</vt:lpstr>
      <vt:lpstr>Faster R-CNN: Learnable Region Proposals</vt:lpstr>
      <vt:lpstr>Region Proposal Network (RPN)</vt:lpstr>
      <vt:lpstr>PowerPoint 簡報</vt:lpstr>
      <vt:lpstr>PowerPoint 簡報</vt:lpstr>
      <vt:lpstr>Imagine an anchor box of fixed size at each point in the feature map</vt:lpstr>
      <vt:lpstr>Region Proposal Network (RPN)</vt:lpstr>
      <vt:lpstr>Faster R-CNN: Learnable Region Proposals</vt:lpstr>
      <vt:lpstr>Faster R-CNN: Learnable Region Proposals</vt:lpstr>
      <vt:lpstr>Faster R-CNN: Learnable Region Proposals</vt:lpstr>
      <vt:lpstr>Faster R-CNN: Learnable Region Proposals</vt:lpstr>
      <vt:lpstr>Single-Stage Object Detection</vt:lpstr>
      <vt:lpstr>Single-Stage Object Detection</vt:lpstr>
      <vt:lpstr>Object Detection: Lots of variables!</vt:lpstr>
      <vt:lpstr>Object Detection: Lots of variables!</vt:lpstr>
      <vt:lpstr>Object Detection: Lots of variables!</vt:lpstr>
      <vt:lpstr>Object Detection: Lots of variables!</vt:lpstr>
      <vt:lpstr>Object Detection: Lots of variables!</vt:lpstr>
      <vt:lpstr>Object Detection: Lots of variables!</vt:lpstr>
      <vt:lpstr>Object Detection: Lots of variables!</vt:lpstr>
      <vt:lpstr>Object Detection: Lots of variables!</vt:lpstr>
      <vt:lpstr>Object Detection: Lots of variables!</vt:lpstr>
      <vt:lpstr>Object Detection: Lots of variables!</vt:lpstr>
      <vt:lpstr>Object Detection: Lots of variables!</vt:lpstr>
      <vt:lpstr>Object Detection: Lots of variables!</vt:lpstr>
      <vt:lpstr>Object Detection: Open-Source Code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cp:lastModifiedBy>大千 林</cp:lastModifiedBy>
  <cp:revision>3</cp:revision>
  <dcterms:created xsi:type="dcterms:W3CDTF">2021-03-18T15:59:27Z</dcterms:created>
  <dcterms:modified xsi:type="dcterms:W3CDTF">2022-05-13T05:32:24Z</dcterms:modified>
</cp:coreProperties>
</file>